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76" r:id="rId8"/>
    <p:sldId id="273" r:id="rId9"/>
    <p:sldId id="261" r:id="rId10"/>
    <p:sldId id="262" r:id="rId11"/>
    <p:sldId id="263" r:id="rId12"/>
    <p:sldId id="275" r:id="rId13"/>
    <p:sldId id="264" r:id="rId14"/>
    <p:sldId id="265" r:id="rId15"/>
    <p:sldId id="266" r:id="rId16"/>
    <p:sldId id="267" r:id="rId17"/>
    <p:sldId id="271" r:id="rId18"/>
    <p:sldId id="268" r:id="rId19"/>
    <p:sldId id="274" r:id="rId20"/>
    <p:sldId id="269" r:id="rId21"/>
    <p:sldId id="27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89F8A-F207-4220-A2E8-AB71342A4798}" v="11" dt="2020-10-12T11:08:05.6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793" autoAdjust="0"/>
  </p:normalViewPr>
  <p:slideViewPr>
    <p:cSldViewPr snapToGrid="0">
      <p:cViewPr varScale="1">
        <p:scale>
          <a:sx n="76" d="100"/>
          <a:sy n="76" d="100"/>
        </p:scale>
        <p:origin x="1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a" userId="ddea2fb79ce626c3" providerId="LiveId" clId="{DF289F8A-F207-4220-A2E8-AB71342A4798}"/>
    <pc:docChg chg="undo redo custSel mod addSld modSld">
      <pc:chgData name="andréa" userId="ddea2fb79ce626c3" providerId="LiveId" clId="{DF289F8A-F207-4220-A2E8-AB71342A4798}" dt="2020-10-12T11:13:10.647" v="8347" actId="20577"/>
      <pc:docMkLst>
        <pc:docMk/>
      </pc:docMkLst>
      <pc:sldChg chg="addSp delSp modSp mod setBg">
        <pc:chgData name="andréa" userId="ddea2fb79ce626c3" providerId="LiveId" clId="{DF289F8A-F207-4220-A2E8-AB71342A4798}" dt="2020-10-09T20:29:53.603" v="2994" actId="207"/>
        <pc:sldMkLst>
          <pc:docMk/>
          <pc:sldMk cId="756370087" sldId="256"/>
        </pc:sldMkLst>
        <pc:spChg chg="mod ord">
          <ac:chgData name="andréa" userId="ddea2fb79ce626c3" providerId="LiveId" clId="{DF289F8A-F207-4220-A2E8-AB71342A4798}" dt="2020-10-09T20:29:53.603" v="2994" actId="207"/>
          <ac:spMkLst>
            <pc:docMk/>
            <pc:sldMk cId="756370087" sldId="256"/>
            <ac:spMk id="2" creationId="{EF47FDF7-C908-4DA1-9BE2-02CA681A3AC7}"/>
          </ac:spMkLst>
        </pc:spChg>
        <pc:spChg chg="mod">
          <ac:chgData name="andréa" userId="ddea2fb79ce626c3" providerId="LiveId" clId="{DF289F8A-F207-4220-A2E8-AB71342A4798}" dt="2020-10-06T18:44:47.663" v="14" actId="26606"/>
          <ac:spMkLst>
            <pc:docMk/>
            <pc:sldMk cId="756370087" sldId="256"/>
            <ac:spMk id="3" creationId="{9901F1C7-12A9-43C0-BC95-E5A41F5D0A9E}"/>
          </ac:spMkLst>
        </pc:spChg>
        <pc:spChg chg="add">
          <ac:chgData name="andréa" userId="ddea2fb79ce626c3" providerId="LiveId" clId="{DF289F8A-F207-4220-A2E8-AB71342A4798}" dt="2020-10-06T18:44:47.663" v="14" actId="26606"/>
          <ac:spMkLst>
            <pc:docMk/>
            <pc:sldMk cId="756370087" sldId="256"/>
            <ac:spMk id="15" creationId="{9B789048-32EE-491B-8CBF-558344FDB2E8}"/>
          </ac:spMkLst>
        </pc:spChg>
        <pc:spChg chg="add">
          <ac:chgData name="andréa" userId="ddea2fb79ce626c3" providerId="LiveId" clId="{DF289F8A-F207-4220-A2E8-AB71342A4798}" dt="2020-10-06T18:44:47.663" v="14" actId="26606"/>
          <ac:spMkLst>
            <pc:docMk/>
            <pc:sldMk cId="756370087" sldId="256"/>
            <ac:spMk id="19" creationId="{07500BEA-8A07-45E9-9219-40FBEECD558C}"/>
          </ac:spMkLst>
        </pc:spChg>
        <pc:spChg chg="add">
          <ac:chgData name="andréa" userId="ddea2fb79ce626c3" providerId="LiveId" clId="{DF289F8A-F207-4220-A2E8-AB71342A4798}" dt="2020-10-06T18:44:47.663" v="14" actId="26606"/>
          <ac:spMkLst>
            <pc:docMk/>
            <pc:sldMk cId="756370087" sldId="256"/>
            <ac:spMk id="21" creationId="{F006ACBB-A8A7-4C1B-9832-A4BFEDD2E9EF}"/>
          </ac:spMkLst>
        </pc:spChg>
        <pc:spChg chg="add">
          <ac:chgData name="andréa" userId="ddea2fb79ce626c3" providerId="LiveId" clId="{DF289F8A-F207-4220-A2E8-AB71342A4798}" dt="2020-10-06T18:44:47.663" v="14" actId="26606"/>
          <ac:spMkLst>
            <pc:docMk/>
            <pc:sldMk cId="756370087" sldId="256"/>
            <ac:spMk id="23" creationId="{46664683-CA82-4BDA-BCF2-581458074112}"/>
          </ac:spMkLst>
        </pc:spChg>
        <pc:graphicFrameChg chg="del mod modGraphic">
          <ac:chgData name="andréa" userId="ddea2fb79ce626c3" providerId="LiveId" clId="{DF289F8A-F207-4220-A2E8-AB71342A4798}" dt="2020-10-06T18:44:14.229" v="9" actId="21"/>
          <ac:graphicFrameMkLst>
            <pc:docMk/>
            <pc:sldMk cId="756370087" sldId="256"/>
            <ac:graphicFrameMk id="8" creationId="{56CDB818-2746-4FF0-8472-C1F6A2E2D4DF}"/>
          </ac:graphicFrameMkLst>
        </pc:graphicFrameChg>
        <pc:picChg chg="mod ord">
          <ac:chgData name="andréa" userId="ddea2fb79ce626c3" providerId="LiveId" clId="{DF289F8A-F207-4220-A2E8-AB71342A4798}" dt="2020-10-06T18:44:47.663" v="14" actId="26606"/>
          <ac:picMkLst>
            <pc:docMk/>
            <pc:sldMk cId="756370087" sldId="256"/>
            <ac:picMk id="5" creationId="{58BBAEDB-94F8-4001-8687-FBAE2B18994C}"/>
          </ac:picMkLst>
        </pc:picChg>
        <pc:picChg chg="add del mod">
          <ac:chgData name="andréa" userId="ddea2fb79ce626c3" providerId="LiveId" clId="{DF289F8A-F207-4220-A2E8-AB71342A4798}" dt="2020-10-06T18:44:08.207" v="8" actId="21"/>
          <ac:picMkLst>
            <pc:docMk/>
            <pc:sldMk cId="756370087" sldId="256"/>
            <ac:picMk id="6" creationId="{EE107411-8CD8-4B69-8402-044BB214F04E}"/>
          </ac:picMkLst>
        </pc:picChg>
        <pc:picChg chg="mod">
          <ac:chgData name="andréa" userId="ddea2fb79ce626c3" providerId="LiveId" clId="{DF289F8A-F207-4220-A2E8-AB71342A4798}" dt="2020-10-06T18:44:47.663" v="14" actId="26606"/>
          <ac:picMkLst>
            <pc:docMk/>
            <pc:sldMk cId="756370087" sldId="256"/>
            <ac:picMk id="7" creationId="{AAE8F33C-4C40-4153-A750-9AE0E9E4C90D}"/>
          </ac:picMkLst>
        </pc:picChg>
        <pc:picChg chg="add mod">
          <ac:chgData name="andréa" userId="ddea2fb79ce626c3" providerId="LiveId" clId="{DF289F8A-F207-4220-A2E8-AB71342A4798}" dt="2020-10-06T18:44:47.663" v="14" actId="26606"/>
          <ac:picMkLst>
            <pc:docMk/>
            <pc:sldMk cId="756370087" sldId="256"/>
            <ac:picMk id="10" creationId="{48FC2497-551D-4445-8210-7547992ED9D1}"/>
          </ac:picMkLst>
        </pc:picChg>
        <pc:picChg chg="add">
          <ac:chgData name="andréa" userId="ddea2fb79ce626c3" providerId="LiveId" clId="{DF289F8A-F207-4220-A2E8-AB71342A4798}" dt="2020-10-06T18:44:47.663" v="14" actId="26606"/>
          <ac:picMkLst>
            <pc:docMk/>
            <pc:sldMk cId="756370087" sldId="256"/>
            <ac:picMk id="17" creationId="{EDD2F41E-8948-4BFB-A2A3-CA8BA8ED97B8}"/>
          </ac:picMkLst>
        </pc:picChg>
      </pc:sldChg>
      <pc:sldChg chg="modSp mod">
        <pc:chgData name="andréa" userId="ddea2fb79ce626c3" providerId="LiveId" clId="{DF289F8A-F207-4220-A2E8-AB71342A4798}" dt="2020-10-11T11:58:36.791" v="4370" actId="1076"/>
        <pc:sldMkLst>
          <pc:docMk/>
          <pc:sldMk cId="3266296319" sldId="257"/>
        </pc:sldMkLst>
        <pc:spChg chg="mod">
          <ac:chgData name="andréa" userId="ddea2fb79ce626c3" providerId="LiveId" clId="{DF289F8A-F207-4220-A2E8-AB71342A4798}" dt="2020-10-09T19:37:51.572" v="1769" actId="207"/>
          <ac:spMkLst>
            <pc:docMk/>
            <pc:sldMk cId="3266296319" sldId="257"/>
            <ac:spMk id="2" creationId="{3D450471-5281-4A86-86CF-16A424E7E9F0}"/>
          </ac:spMkLst>
        </pc:spChg>
        <pc:spChg chg="mod">
          <ac:chgData name="andréa" userId="ddea2fb79ce626c3" providerId="LiveId" clId="{DF289F8A-F207-4220-A2E8-AB71342A4798}" dt="2020-10-11T11:58:36.791" v="4370" actId="1076"/>
          <ac:spMkLst>
            <pc:docMk/>
            <pc:sldMk cId="3266296319" sldId="257"/>
            <ac:spMk id="3" creationId="{21D28678-4985-4FB9-96B7-E8A2F5BC2BD6}"/>
          </ac:spMkLst>
        </pc:spChg>
      </pc:sldChg>
      <pc:sldChg chg="modSp mod">
        <pc:chgData name="andréa" userId="ddea2fb79ce626c3" providerId="LiveId" clId="{DF289F8A-F207-4220-A2E8-AB71342A4798}" dt="2020-10-12T09:07:46.612" v="8132" actId="207"/>
        <pc:sldMkLst>
          <pc:docMk/>
          <pc:sldMk cId="3441728559" sldId="258"/>
        </pc:sldMkLst>
        <pc:spChg chg="mod">
          <ac:chgData name="andréa" userId="ddea2fb79ce626c3" providerId="LiveId" clId="{DF289F8A-F207-4220-A2E8-AB71342A4798}" dt="2020-10-12T09:07:46.612" v="8132" actId="207"/>
          <ac:spMkLst>
            <pc:docMk/>
            <pc:sldMk cId="3441728559" sldId="258"/>
            <ac:spMk id="3" creationId="{CCE43382-4CC6-46F7-82F5-BBEBF6C68F42}"/>
          </ac:spMkLst>
        </pc:spChg>
      </pc:sldChg>
      <pc:sldChg chg="modSp mod">
        <pc:chgData name="andréa" userId="ddea2fb79ce626c3" providerId="LiveId" clId="{DF289F8A-F207-4220-A2E8-AB71342A4798}" dt="2020-10-11T16:25:22.808" v="4704" actId="20577"/>
        <pc:sldMkLst>
          <pc:docMk/>
          <pc:sldMk cId="2021503653" sldId="259"/>
        </pc:sldMkLst>
        <pc:spChg chg="mod">
          <ac:chgData name="andréa" userId="ddea2fb79ce626c3" providerId="LiveId" clId="{DF289F8A-F207-4220-A2E8-AB71342A4798}" dt="2020-10-09T19:37:24.157" v="1752" actId="115"/>
          <ac:spMkLst>
            <pc:docMk/>
            <pc:sldMk cId="2021503653" sldId="259"/>
            <ac:spMk id="2" creationId="{ACA87236-0C0E-4929-892E-20D7B07E5929}"/>
          </ac:spMkLst>
        </pc:spChg>
        <pc:spChg chg="mod">
          <ac:chgData name="andréa" userId="ddea2fb79ce626c3" providerId="LiveId" clId="{DF289F8A-F207-4220-A2E8-AB71342A4798}" dt="2020-10-11T16:25:22.808" v="4704" actId="20577"/>
          <ac:spMkLst>
            <pc:docMk/>
            <pc:sldMk cId="2021503653" sldId="259"/>
            <ac:spMk id="3" creationId="{CB25C7B2-CD89-47CE-9E3A-887A706869D4}"/>
          </ac:spMkLst>
        </pc:spChg>
      </pc:sldChg>
      <pc:sldChg chg="addSp delSp modSp mod">
        <pc:chgData name="andréa" userId="ddea2fb79ce626c3" providerId="LiveId" clId="{DF289F8A-F207-4220-A2E8-AB71342A4798}" dt="2020-10-12T11:13:10.647" v="8347" actId="20577"/>
        <pc:sldMkLst>
          <pc:docMk/>
          <pc:sldMk cId="4128366326" sldId="260"/>
        </pc:sldMkLst>
        <pc:spChg chg="mod">
          <ac:chgData name="andréa" userId="ddea2fb79ce626c3" providerId="LiveId" clId="{DF289F8A-F207-4220-A2E8-AB71342A4798}" dt="2020-10-11T16:28:43.033" v="4816" actId="114"/>
          <ac:spMkLst>
            <pc:docMk/>
            <pc:sldMk cId="4128366326" sldId="260"/>
            <ac:spMk id="2" creationId="{68062DE4-FB02-4A4E-A5CA-955C59D28D14}"/>
          </ac:spMkLst>
        </pc:spChg>
        <pc:spChg chg="mod">
          <ac:chgData name="andréa" userId="ddea2fb79ce626c3" providerId="LiveId" clId="{DF289F8A-F207-4220-A2E8-AB71342A4798}" dt="2020-10-12T11:13:10.647" v="8347" actId="20577"/>
          <ac:spMkLst>
            <pc:docMk/>
            <pc:sldMk cId="4128366326" sldId="260"/>
            <ac:spMk id="3" creationId="{FDFA4E40-9DC7-40ED-9BC8-E5B3437BEE69}"/>
          </ac:spMkLst>
        </pc:spChg>
        <pc:picChg chg="add del mod">
          <ac:chgData name="andréa" userId="ddea2fb79ce626c3" providerId="LiveId" clId="{DF289F8A-F207-4220-A2E8-AB71342A4798}" dt="2020-10-12T11:12:57.109" v="8340" actId="21"/>
          <ac:picMkLst>
            <pc:docMk/>
            <pc:sldMk cId="4128366326" sldId="260"/>
            <ac:picMk id="5" creationId="{95B1D7C7-9B00-42DC-A9E3-5EF0B9E2F3A5}"/>
          </ac:picMkLst>
        </pc:picChg>
      </pc:sldChg>
      <pc:sldChg chg="addSp modSp mod">
        <pc:chgData name="andréa" userId="ddea2fb79ce626c3" providerId="LiveId" clId="{DF289F8A-F207-4220-A2E8-AB71342A4798}" dt="2020-10-12T11:11:03.566" v="8327" actId="207"/>
        <pc:sldMkLst>
          <pc:docMk/>
          <pc:sldMk cId="888805102" sldId="261"/>
        </pc:sldMkLst>
        <pc:spChg chg="mod">
          <ac:chgData name="andréa" userId="ddea2fb79ce626c3" providerId="LiveId" clId="{DF289F8A-F207-4220-A2E8-AB71342A4798}" dt="2020-10-11T11:42:49.060" v="3182" actId="207"/>
          <ac:spMkLst>
            <pc:docMk/>
            <pc:sldMk cId="888805102" sldId="261"/>
            <ac:spMk id="2" creationId="{E42A399A-83DE-4BC0-8380-FC5206F69379}"/>
          </ac:spMkLst>
        </pc:spChg>
        <pc:spChg chg="mod">
          <ac:chgData name="andréa" userId="ddea2fb79ce626c3" providerId="LiveId" clId="{DF289F8A-F207-4220-A2E8-AB71342A4798}" dt="2020-10-12T11:11:03.566" v="8327" actId="207"/>
          <ac:spMkLst>
            <pc:docMk/>
            <pc:sldMk cId="888805102" sldId="261"/>
            <ac:spMk id="3" creationId="{1571E107-E4A4-4ABC-9A56-085DE0B56F64}"/>
          </ac:spMkLst>
        </pc:spChg>
        <pc:picChg chg="add mod">
          <ac:chgData name="andréa" userId="ddea2fb79ce626c3" providerId="LiveId" clId="{DF289F8A-F207-4220-A2E8-AB71342A4798}" dt="2020-10-12T11:04:52.242" v="8273" actId="1076"/>
          <ac:picMkLst>
            <pc:docMk/>
            <pc:sldMk cId="888805102" sldId="261"/>
            <ac:picMk id="5" creationId="{FD3F7705-029B-4673-848A-8CD0A6666DBB}"/>
          </ac:picMkLst>
        </pc:picChg>
      </pc:sldChg>
      <pc:sldChg chg="addSp delSp modSp mod setBg">
        <pc:chgData name="andréa" userId="ddea2fb79ce626c3" providerId="LiveId" clId="{DF289F8A-F207-4220-A2E8-AB71342A4798}" dt="2020-10-12T11:07:04.705" v="8305" actId="14100"/>
        <pc:sldMkLst>
          <pc:docMk/>
          <pc:sldMk cId="3655963129" sldId="262"/>
        </pc:sldMkLst>
        <pc:spChg chg="mod">
          <ac:chgData name="andréa" userId="ddea2fb79ce626c3" providerId="LiveId" clId="{DF289F8A-F207-4220-A2E8-AB71342A4798}" dt="2020-10-11T11:42:12.211" v="3180" actId="207"/>
          <ac:spMkLst>
            <pc:docMk/>
            <pc:sldMk cId="3655963129" sldId="262"/>
            <ac:spMk id="2" creationId="{AA475191-1DE0-4F04-9E75-5153A8FA753B}"/>
          </ac:spMkLst>
        </pc:spChg>
        <pc:spChg chg="mod">
          <ac:chgData name="andréa" userId="ddea2fb79ce626c3" providerId="LiveId" clId="{DF289F8A-F207-4220-A2E8-AB71342A4798}" dt="2020-10-12T11:06:46.241" v="8302" actId="1076"/>
          <ac:spMkLst>
            <pc:docMk/>
            <pc:sldMk cId="3655963129" sldId="262"/>
            <ac:spMk id="3" creationId="{F43E1A3A-AE20-4FFE-8233-36F502FC4ABF}"/>
          </ac:spMkLst>
        </pc:spChg>
        <pc:spChg chg="add del">
          <ac:chgData name="andréa" userId="ddea2fb79ce626c3" providerId="LiveId" clId="{DF289F8A-F207-4220-A2E8-AB71342A4798}" dt="2020-10-11T11:41:17.600" v="3165" actId="26606"/>
          <ac:spMkLst>
            <pc:docMk/>
            <pc:sldMk cId="3655963129" sldId="262"/>
            <ac:spMk id="12" creationId="{5AAE9118-0436-4488-AC4A-C14DF6A7B6B1}"/>
          </ac:spMkLst>
        </pc:spChg>
        <pc:spChg chg="add del">
          <ac:chgData name="andréa" userId="ddea2fb79ce626c3" providerId="LiveId" clId="{DF289F8A-F207-4220-A2E8-AB71342A4798}" dt="2020-10-11T11:41:17.600" v="3165" actId="26606"/>
          <ac:spMkLst>
            <pc:docMk/>
            <pc:sldMk cId="3655963129" sldId="262"/>
            <ac:spMk id="14" creationId="{1B10F861-B8F1-49C7-BD58-EAB20CEE7F93}"/>
          </ac:spMkLst>
        </pc:spChg>
        <pc:spChg chg="add del">
          <ac:chgData name="andréa" userId="ddea2fb79ce626c3" providerId="LiveId" clId="{DF289F8A-F207-4220-A2E8-AB71342A4798}" dt="2020-10-11T11:41:17.600" v="3165" actId="26606"/>
          <ac:spMkLst>
            <pc:docMk/>
            <pc:sldMk cId="3655963129" sldId="262"/>
            <ac:spMk id="16" creationId="{61F6E425-22AB-4DA2-8FAC-58ADB58EF6C3}"/>
          </ac:spMkLst>
        </pc:spChg>
        <pc:spChg chg="add">
          <ac:chgData name="andréa" userId="ddea2fb79ce626c3" providerId="LiveId" clId="{DF289F8A-F207-4220-A2E8-AB71342A4798}" dt="2020-10-11T11:41:17.624" v="3166" actId="26606"/>
          <ac:spMkLst>
            <pc:docMk/>
            <pc:sldMk cId="3655963129" sldId="262"/>
            <ac:spMk id="21" creationId="{2B566528-1B12-4246-9431-5C2D7D081168}"/>
          </ac:spMkLst>
        </pc:spChg>
        <pc:grpChg chg="add">
          <ac:chgData name="andréa" userId="ddea2fb79ce626c3" providerId="LiveId" clId="{DF289F8A-F207-4220-A2E8-AB71342A4798}" dt="2020-10-11T11:41:17.624" v="3166" actId="26606"/>
          <ac:grpSpMkLst>
            <pc:docMk/>
            <pc:sldMk cId="3655963129" sldId="262"/>
            <ac:grpSpMk id="18" creationId="{828A5161-06F1-46CF-8AD7-844680A59E13}"/>
          </ac:grpSpMkLst>
        </pc:grpChg>
        <pc:grpChg chg="add">
          <ac:chgData name="andréa" userId="ddea2fb79ce626c3" providerId="LiveId" clId="{DF289F8A-F207-4220-A2E8-AB71342A4798}" dt="2020-10-11T11:41:17.624" v="3166" actId="26606"/>
          <ac:grpSpMkLst>
            <pc:docMk/>
            <pc:sldMk cId="3655963129" sldId="262"/>
            <ac:grpSpMk id="22" creationId="{5995D10D-E9C9-47DB-AE7E-801FEF38F5C9}"/>
          </ac:grpSpMkLst>
        </pc:grpChg>
        <pc:picChg chg="add mod ord">
          <ac:chgData name="andréa" userId="ddea2fb79ce626c3" providerId="LiveId" clId="{DF289F8A-F207-4220-A2E8-AB71342A4798}" dt="2020-10-12T11:06:58.379" v="8304" actId="14100"/>
          <ac:picMkLst>
            <pc:docMk/>
            <pc:sldMk cId="3655963129" sldId="262"/>
            <ac:picMk id="5" creationId="{A14B7AAA-C1E7-4CBA-80AF-0EAD5D4A4EFA}"/>
          </ac:picMkLst>
        </pc:picChg>
        <pc:picChg chg="add mod">
          <ac:chgData name="andréa" userId="ddea2fb79ce626c3" providerId="LiveId" clId="{DF289F8A-F207-4220-A2E8-AB71342A4798}" dt="2020-10-12T11:07:04.705" v="8305" actId="14100"/>
          <ac:picMkLst>
            <pc:docMk/>
            <pc:sldMk cId="3655963129" sldId="262"/>
            <ac:picMk id="7" creationId="{A9451A12-91F1-4205-9F58-229ACA5759C5}"/>
          </ac:picMkLst>
        </pc:picChg>
      </pc:sldChg>
      <pc:sldChg chg="modSp mod">
        <pc:chgData name="andréa" userId="ddea2fb79ce626c3" providerId="LiveId" clId="{DF289F8A-F207-4220-A2E8-AB71342A4798}" dt="2020-10-12T09:09:42.334" v="8152" actId="20577"/>
        <pc:sldMkLst>
          <pc:docMk/>
          <pc:sldMk cId="3596114935" sldId="263"/>
        </pc:sldMkLst>
        <pc:spChg chg="mod">
          <ac:chgData name="andréa" userId="ddea2fb79ce626c3" providerId="LiveId" clId="{DF289F8A-F207-4220-A2E8-AB71342A4798}" dt="2020-10-12T09:09:36.306" v="8148" actId="1076"/>
          <ac:spMkLst>
            <pc:docMk/>
            <pc:sldMk cId="3596114935" sldId="263"/>
            <ac:spMk id="2" creationId="{A9BF1BA7-A97E-44BE-AEFA-958B3BC73F70}"/>
          </ac:spMkLst>
        </pc:spChg>
        <pc:spChg chg="mod">
          <ac:chgData name="andréa" userId="ddea2fb79ce626c3" providerId="LiveId" clId="{DF289F8A-F207-4220-A2E8-AB71342A4798}" dt="2020-10-12T09:09:42.334" v="8152" actId="20577"/>
          <ac:spMkLst>
            <pc:docMk/>
            <pc:sldMk cId="3596114935" sldId="263"/>
            <ac:spMk id="3" creationId="{33505A55-ABDD-4CB3-A51C-C69258AEC236}"/>
          </ac:spMkLst>
        </pc:spChg>
      </pc:sldChg>
      <pc:sldChg chg="modSp mod">
        <pc:chgData name="andréa" userId="ddea2fb79ce626c3" providerId="LiveId" clId="{DF289F8A-F207-4220-A2E8-AB71342A4798}" dt="2020-10-12T09:10:06.685" v="8154" actId="1076"/>
        <pc:sldMkLst>
          <pc:docMk/>
          <pc:sldMk cId="500132954" sldId="264"/>
        </pc:sldMkLst>
        <pc:spChg chg="mod">
          <ac:chgData name="andréa" userId="ddea2fb79ce626c3" providerId="LiveId" clId="{DF289F8A-F207-4220-A2E8-AB71342A4798}" dt="2020-10-11T11:43:29.613" v="3188" actId="207"/>
          <ac:spMkLst>
            <pc:docMk/>
            <pc:sldMk cId="500132954" sldId="264"/>
            <ac:spMk id="2" creationId="{7C8B3EF0-8C9A-4304-A4E9-A37A1367C373}"/>
          </ac:spMkLst>
        </pc:spChg>
        <pc:spChg chg="mod">
          <ac:chgData name="andréa" userId="ddea2fb79ce626c3" providerId="LiveId" clId="{DF289F8A-F207-4220-A2E8-AB71342A4798}" dt="2020-10-12T09:10:06.685" v="8154" actId="1076"/>
          <ac:spMkLst>
            <pc:docMk/>
            <pc:sldMk cId="500132954" sldId="264"/>
            <ac:spMk id="3" creationId="{10C59AB2-AAF6-4D21-8C51-D420616A67A3}"/>
          </ac:spMkLst>
        </pc:spChg>
      </pc:sldChg>
      <pc:sldChg chg="addSp delSp modSp mod setBg setClrOvrMap">
        <pc:chgData name="andréa" userId="ddea2fb79ce626c3" providerId="LiveId" clId="{DF289F8A-F207-4220-A2E8-AB71342A4798}" dt="2020-10-12T11:08:05.633" v="8309" actId="20578"/>
        <pc:sldMkLst>
          <pc:docMk/>
          <pc:sldMk cId="781009033" sldId="265"/>
        </pc:sldMkLst>
        <pc:spChg chg="mod">
          <ac:chgData name="andréa" userId="ddea2fb79ce626c3" providerId="LiveId" clId="{DF289F8A-F207-4220-A2E8-AB71342A4798}" dt="2020-10-12T09:06:53.262" v="8124" actId="207"/>
          <ac:spMkLst>
            <pc:docMk/>
            <pc:sldMk cId="781009033" sldId="265"/>
            <ac:spMk id="2" creationId="{96A855DE-2750-43B9-94DC-7BA4A6DE8E9A}"/>
          </ac:spMkLst>
        </pc:spChg>
        <pc:spChg chg="mod ord">
          <ac:chgData name="andréa" userId="ddea2fb79ce626c3" providerId="LiveId" clId="{DF289F8A-F207-4220-A2E8-AB71342A4798}" dt="2020-10-12T11:08:05.633" v="8309" actId="20578"/>
          <ac:spMkLst>
            <pc:docMk/>
            <pc:sldMk cId="781009033" sldId="265"/>
            <ac:spMk id="3" creationId="{1F7C29BC-C970-4C58-B5D9-00AFD2F87988}"/>
          </ac:spMkLst>
        </pc:spChg>
        <pc:spChg chg="add">
          <ac:chgData name="andréa" userId="ddea2fb79ce626c3" providerId="LiveId" clId="{DF289F8A-F207-4220-A2E8-AB71342A4798}" dt="2020-10-12T09:06:22.844" v="8121" actId="26606"/>
          <ac:spMkLst>
            <pc:docMk/>
            <pc:sldMk cId="781009033" sldId="265"/>
            <ac:spMk id="12" creationId="{56C20283-73E0-40EC-8AD8-057F581F64C2}"/>
          </ac:spMkLst>
        </pc:spChg>
        <pc:spChg chg="add">
          <ac:chgData name="andréa" userId="ddea2fb79ce626c3" providerId="LiveId" clId="{DF289F8A-F207-4220-A2E8-AB71342A4798}" dt="2020-10-12T09:06:22.844" v="8121" actId="26606"/>
          <ac:spMkLst>
            <pc:docMk/>
            <pc:sldMk cId="781009033" sldId="265"/>
            <ac:spMk id="14" creationId="{3FCC729B-E528-40C3-82D3-BA4375575E87}"/>
          </ac:spMkLst>
        </pc:spChg>
        <pc:spChg chg="add">
          <ac:chgData name="andréa" userId="ddea2fb79ce626c3" providerId="LiveId" clId="{DF289F8A-F207-4220-A2E8-AB71342A4798}" dt="2020-10-12T09:06:22.844" v="8121" actId="26606"/>
          <ac:spMkLst>
            <pc:docMk/>
            <pc:sldMk cId="781009033" sldId="265"/>
            <ac:spMk id="16" creationId="{58F1FB8D-1842-4A04-998D-6CF047AB2790}"/>
          </ac:spMkLst>
        </pc:spChg>
        <pc:picChg chg="add del mod">
          <ac:chgData name="andréa" userId="ddea2fb79ce626c3" providerId="LiveId" clId="{DF289F8A-F207-4220-A2E8-AB71342A4798}" dt="2020-10-12T09:05:26.785" v="8116" actId="21"/>
          <ac:picMkLst>
            <pc:docMk/>
            <pc:sldMk cId="781009033" sldId="265"/>
            <ac:picMk id="5" creationId="{E5C43F81-996E-42A0-9031-3661CCE31AB5}"/>
          </ac:picMkLst>
        </pc:picChg>
        <pc:picChg chg="add mod">
          <ac:chgData name="andréa" userId="ddea2fb79ce626c3" providerId="LiveId" clId="{DF289F8A-F207-4220-A2E8-AB71342A4798}" dt="2020-10-12T09:06:22.844" v="8121" actId="26606"/>
          <ac:picMkLst>
            <pc:docMk/>
            <pc:sldMk cId="781009033" sldId="265"/>
            <ac:picMk id="7" creationId="{C9658CAA-E754-4190-8933-9E0D5A573A53}"/>
          </ac:picMkLst>
        </pc:picChg>
      </pc:sldChg>
      <pc:sldChg chg="addSp delSp modSp mod">
        <pc:chgData name="andréa" userId="ddea2fb79ce626c3" providerId="LiveId" clId="{DF289F8A-F207-4220-A2E8-AB71342A4798}" dt="2020-10-11T18:09:25.142" v="5477" actId="13926"/>
        <pc:sldMkLst>
          <pc:docMk/>
          <pc:sldMk cId="2787859677" sldId="266"/>
        </pc:sldMkLst>
        <pc:spChg chg="mod">
          <ac:chgData name="andréa" userId="ddea2fb79ce626c3" providerId="LiveId" clId="{DF289F8A-F207-4220-A2E8-AB71342A4798}" dt="2020-10-11T16:30:52.961" v="5013" actId="14100"/>
          <ac:spMkLst>
            <pc:docMk/>
            <pc:sldMk cId="2787859677" sldId="266"/>
            <ac:spMk id="2" creationId="{70D2C893-D6A0-4A3E-BCB0-7494C8C7B1B1}"/>
          </ac:spMkLst>
        </pc:spChg>
        <pc:spChg chg="mod">
          <ac:chgData name="andréa" userId="ddea2fb79ce626c3" providerId="LiveId" clId="{DF289F8A-F207-4220-A2E8-AB71342A4798}" dt="2020-10-11T18:09:25.142" v="5477" actId="13926"/>
          <ac:spMkLst>
            <pc:docMk/>
            <pc:sldMk cId="2787859677" sldId="266"/>
            <ac:spMk id="3" creationId="{F76CFC3F-DB2D-45AB-BFDF-4DB970E546AA}"/>
          </ac:spMkLst>
        </pc:spChg>
        <pc:graphicFrameChg chg="add del">
          <ac:chgData name="andréa" userId="ddea2fb79ce626c3" providerId="LiveId" clId="{DF289F8A-F207-4220-A2E8-AB71342A4798}" dt="2020-10-11T11:45:00.719" v="3295" actId="21"/>
          <ac:graphicFrameMkLst>
            <pc:docMk/>
            <pc:sldMk cId="2787859677" sldId="266"/>
            <ac:graphicFrameMk id="4" creationId="{73F4D5AC-CEE7-44FE-8E87-AFA849D44B45}"/>
          </ac:graphicFrameMkLst>
        </pc:graphicFrameChg>
      </pc:sldChg>
      <pc:sldChg chg="modSp mod">
        <pc:chgData name="andréa" userId="ddea2fb79ce626c3" providerId="LiveId" clId="{DF289F8A-F207-4220-A2E8-AB71342A4798}" dt="2020-10-11T18:09:35.241" v="5484" actId="13926"/>
        <pc:sldMkLst>
          <pc:docMk/>
          <pc:sldMk cId="3939037766" sldId="267"/>
        </pc:sldMkLst>
        <pc:spChg chg="mod">
          <ac:chgData name="andréa" userId="ddea2fb79ce626c3" providerId="LiveId" clId="{DF289F8A-F207-4220-A2E8-AB71342A4798}" dt="2020-10-11T11:52:01.383" v="4000" actId="207"/>
          <ac:spMkLst>
            <pc:docMk/>
            <pc:sldMk cId="3939037766" sldId="267"/>
            <ac:spMk id="2" creationId="{7AF2F344-D1E9-4E4E-838E-7FFDC67EEA8B}"/>
          </ac:spMkLst>
        </pc:spChg>
        <pc:spChg chg="mod">
          <ac:chgData name="andréa" userId="ddea2fb79ce626c3" providerId="LiveId" clId="{DF289F8A-F207-4220-A2E8-AB71342A4798}" dt="2020-10-11T18:09:35.241" v="5484" actId="13926"/>
          <ac:spMkLst>
            <pc:docMk/>
            <pc:sldMk cId="3939037766" sldId="267"/>
            <ac:spMk id="3" creationId="{1B75469E-939F-4183-9E0B-968FBEDC5528}"/>
          </ac:spMkLst>
        </pc:spChg>
      </pc:sldChg>
      <pc:sldChg chg="addSp modSp mod setBg setClrOvrMap">
        <pc:chgData name="andréa" userId="ddea2fb79ce626c3" providerId="LiveId" clId="{DF289F8A-F207-4220-A2E8-AB71342A4798}" dt="2020-10-11T11:57:31.246" v="4369" actId="1076"/>
        <pc:sldMkLst>
          <pc:docMk/>
          <pc:sldMk cId="3587511913" sldId="268"/>
        </pc:sldMkLst>
        <pc:spChg chg="mod">
          <ac:chgData name="andréa" userId="ddea2fb79ce626c3" providerId="LiveId" clId="{DF289F8A-F207-4220-A2E8-AB71342A4798}" dt="2020-10-11T11:57:31.246" v="4369" actId="1076"/>
          <ac:spMkLst>
            <pc:docMk/>
            <pc:sldMk cId="3587511913" sldId="268"/>
            <ac:spMk id="2" creationId="{94132CAD-0D7C-480C-A4DA-C326BA9AB0E3}"/>
          </ac:spMkLst>
        </pc:spChg>
        <pc:spChg chg="mod ord">
          <ac:chgData name="andréa" userId="ddea2fb79ce626c3" providerId="LiveId" clId="{DF289F8A-F207-4220-A2E8-AB71342A4798}" dt="2020-10-11T11:57:09.730" v="4365" actId="207"/>
          <ac:spMkLst>
            <pc:docMk/>
            <pc:sldMk cId="3587511913" sldId="268"/>
            <ac:spMk id="3" creationId="{19053434-EDBF-47D0-A603-0242EB9EE178}"/>
          </ac:spMkLst>
        </pc:spChg>
        <pc:spChg chg="add">
          <ac:chgData name="andréa" userId="ddea2fb79ce626c3" providerId="LiveId" clId="{DF289F8A-F207-4220-A2E8-AB71342A4798}" dt="2020-10-11T11:56:51.457" v="4362" actId="26606"/>
          <ac:spMkLst>
            <pc:docMk/>
            <pc:sldMk cId="3587511913" sldId="268"/>
            <ac:spMk id="10" creationId="{56C20283-73E0-40EC-8AD8-057F581F64C2}"/>
          </ac:spMkLst>
        </pc:spChg>
        <pc:spChg chg="add">
          <ac:chgData name="andréa" userId="ddea2fb79ce626c3" providerId="LiveId" clId="{DF289F8A-F207-4220-A2E8-AB71342A4798}" dt="2020-10-11T11:56:51.457" v="4362" actId="26606"/>
          <ac:spMkLst>
            <pc:docMk/>
            <pc:sldMk cId="3587511913" sldId="268"/>
            <ac:spMk id="12" creationId="{3FCC729B-E528-40C3-82D3-BA4375575E87}"/>
          </ac:spMkLst>
        </pc:spChg>
        <pc:spChg chg="add">
          <ac:chgData name="andréa" userId="ddea2fb79ce626c3" providerId="LiveId" clId="{DF289F8A-F207-4220-A2E8-AB71342A4798}" dt="2020-10-11T11:56:51.457" v="4362" actId="26606"/>
          <ac:spMkLst>
            <pc:docMk/>
            <pc:sldMk cId="3587511913" sldId="268"/>
            <ac:spMk id="14" creationId="{58F1FB8D-1842-4A04-998D-6CF047AB2790}"/>
          </ac:spMkLst>
        </pc:spChg>
        <pc:picChg chg="add mod">
          <ac:chgData name="andréa" userId="ddea2fb79ce626c3" providerId="LiveId" clId="{DF289F8A-F207-4220-A2E8-AB71342A4798}" dt="2020-10-11T11:56:51.457" v="4362" actId="26606"/>
          <ac:picMkLst>
            <pc:docMk/>
            <pc:sldMk cId="3587511913" sldId="268"/>
            <ac:picMk id="5" creationId="{C3AF6E6D-110B-46D4-B853-2A750DBAAEFD}"/>
          </ac:picMkLst>
        </pc:picChg>
      </pc:sldChg>
      <pc:sldChg chg="modSp mod">
        <pc:chgData name="andréa" userId="ddea2fb79ce626c3" providerId="LiveId" clId="{DF289F8A-F207-4220-A2E8-AB71342A4798}" dt="2020-10-12T11:10:33.380" v="8326" actId="1076"/>
        <pc:sldMkLst>
          <pc:docMk/>
          <pc:sldMk cId="1404543451" sldId="269"/>
        </pc:sldMkLst>
        <pc:spChg chg="mod">
          <ac:chgData name="andréa" userId="ddea2fb79ce626c3" providerId="LiveId" clId="{DF289F8A-F207-4220-A2E8-AB71342A4798}" dt="2020-10-12T11:10:33.380" v="8326" actId="1076"/>
          <ac:spMkLst>
            <pc:docMk/>
            <pc:sldMk cId="1404543451" sldId="269"/>
            <ac:spMk id="3" creationId="{5332C2CC-F29C-48EC-B8F5-347F2E8BE150}"/>
          </ac:spMkLst>
        </pc:spChg>
      </pc:sldChg>
      <pc:sldChg chg="modSp mod">
        <pc:chgData name="andréa" userId="ddea2fb79ce626c3" providerId="LiveId" clId="{DF289F8A-F207-4220-A2E8-AB71342A4798}" dt="2020-10-11T21:57:22.090" v="5873" actId="20577"/>
        <pc:sldMkLst>
          <pc:docMk/>
          <pc:sldMk cId="1851348214" sldId="270"/>
        </pc:sldMkLst>
        <pc:spChg chg="mod">
          <ac:chgData name="andréa" userId="ddea2fb79ce626c3" providerId="LiveId" clId="{DF289F8A-F207-4220-A2E8-AB71342A4798}" dt="2020-10-06T19:08:38.655" v="139" actId="1076"/>
          <ac:spMkLst>
            <pc:docMk/>
            <pc:sldMk cId="1851348214" sldId="270"/>
            <ac:spMk id="2" creationId="{B8FEDE05-3FF1-4F23-9AA1-6402BD47E579}"/>
          </ac:spMkLst>
        </pc:spChg>
        <pc:spChg chg="mod">
          <ac:chgData name="andréa" userId="ddea2fb79ce626c3" providerId="LiveId" clId="{DF289F8A-F207-4220-A2E8-AB71342A4798}" dt="2020-10-11T21:57:22.090" v="5873" actId="20577"/>
          <ac:spMkLst>
            <pc:docMk/>
            <pc:sldMk cId="1851348214" sldId="270"/>
            <ac:spMk id="3" creationId="{690E10E5-2971-422E-850F-B85DBE0860F5}"/>
          </ac:spMkLst>
        </pc:spChg>
      </pc:sldChg>
      <pc:sldChg chg="delSp modSp new mod">
        <pc:chgData name="andréa" userId="ddea2fb79ce626c3" providerId="LiveId" clId="{DF289F8A-F207-4220-A2E8-AB71342A4798}" dt="2020-10-12T09:07:32.049" v="8130" actId="20577"/>
        <pc:sldMkLst>
          <pc:docMk/>
          <pc:sldMk cId="2724090772" sldId="272"/>
        </pc:sldMkLst>
        <pc:spChg chg="del">
          <ac:chgData name="andréa" userId="ddea2fb79ce626c3" providerId="LiveId" clId="{DF289F8A-F207-4220-A2E8-AB71342A4798}" dt="2020-10-09T20:01:54.200" v="2221" actId="21"/>
          <ac:spMkLst>
            <pc:docMk/>
            <pc:sldMk cId="2724090772" sldId="272"/>
            <ac:spMk id="2" creationId="{40B55854-BC61-4BE7-BF0D-F8E5E5FFE541}"/>
          </ac:spMkLst>
        </pc:spChg>
        <pc:spChg chg="mod">
          <ac:chgData name="andréa" userId="ddea2fb79ce626c3" providerId="LiveId" clId="{DF289F8A-F207-4220-A2E8-AB71342A4798}" dt="2020-10-12T09:07:32.049" v="8130" actId="20577"/>
          <ac:spMkLst>
            <pc:docMk/>
            <pc:sldMk cId="2724090772" sldId="272"/>
            <ac:spMk id="3" creationId="{C77DC25A-CED1-4063-8CD5-B6C07FE1399C}"/>
          </ac:spMkLst>
        </pc:spChg>
      </pc:sldChg>
      <pc:sldChg chg="addSp delSp modSp new mod">
        <pc:chgData name="andréa" userId="ddea2fb79ce626c3" providerId="LiveId" clId="{DF289F8A-F207-4220-A2E8-AB71342A4798}" dt="2020-10-12T07:39:30.826" v="6995" actId="20577"/>
        <pc:sldMkLst>
          <pc:docMk/>
          <pc:sldMk cId="2673907080" sldId="273"/>
        </pc:sldMkLst>
        <pc:spChg chg="del">
          <ac:chgData name="andréa" userId="ddea2fb79ce626c3" providerId="LiveId" clId="{DF289F8A-F207-4220-A2E8-AB71342A4798}" dt="2020-10-12T07:27:58.926" v="6054" actId="21"/>
          <ac:spMkLst>
            <pc:docMk/>
            <pc:sldMk cId="2673907080" sldId="273"/>
            <ac:spMk id="2" creationId="{285A1186-E5DF-4F61-BF6F-71AF46957480}"/>
          </ac:spMkLst>
        </pc:spChg>
        <pc:spChg chg="mod">
          <ac:chgData name="andréa" userId="ddea2fb79ce626c3" providerId="LiveId" clId="{DF289F8A-F207-4220-A2E8-AB71342A4798}" dt="2020-10-12T07:39:30.826" v="6995" actId="20577"/>
          <ac:spMkLst>
            <pc:docMk/>
            <pc:sldMk cId="2673907080" sldId="273"/>
            <ac:spMk id="3" creationId="{A41655A0-B5F8-4AB1-9C29-E70171B306A8}"/>
          </ac:spMkLst>
        </pc:spChg>
        <pc:spChg chg="add del mod">
          <ac:chgData name="andréa" userId="ddea2fb79ce626c3" providerId="LiveId" clId="{DF289F8A-F207-4220-A2E8-AB71342A4798}" dt="2020-10-12T07:38:53.431" v="6967" actId="21"/>
          <ac:spMkLst>
            <pc:docMk/>
            <pc:sldMk cId="2673907080" sldId="273"/>
            <ac:spMk id="4" creationId="{479D14B3-C538-4685-8330-8C1F25A46432}"/>
          </ac:spMkLst>
        </pc:spChg>
      </pc:sldChg>
      <pc:sldChg chg="modSp new mod">
        <pc:chgData name="andréa" userId="ddea2fb79ce626c3" providerId="LiveId" clId="{DF289F8A-F207-4220-A2E8-AB71342A4798}" dt="2020-10-12T11:08:52.789" v="8310" actId="20577"/>
        <pc:sldMkLst>
          <pc:docMk/>
          <pc:sldMk cId="1163812042" sldId="274"/>
        </pc:sldMkLst>
        <pc:spChg chg="mod">
          <ac:chgData name="andréa" userId="ddea2fb79ce626c3" providerId="LiveId" clId="{DF289F8A-F207-4220-A2E8-AB71342A4798}" dt="2020-10-11T16:34:20.291" v="5200" actId="207"/>
          <ac:spMkLst>
            <pc:docMk/>
            <pc:sldMk cId="1163812042" sldId="274"/>
            <ac:spMk id="2" creationId="{C115BC94-ABE8-4081-89C5-6B5BF1274DFC}"/>
          </ac:spMkLst>
        </pc:spChg>
        <pc:spChg chg="mod">
          <ac:chgData name="andréa" userId="ddea2fb79ce626c3" providerId="LiveId" clId="{DF289F8A-F207-4220-A2E8-AB71342A4798}" dt="2020-10-12T11:08:52.789" v="8310" actId="20577"/>
          <ac:spMkLst>
            <pc:docMk/>
            <pc:sldMk cId="1163812042" sldId="274"/>
            <ac:spMk id="3" creationId="{7F17DEDC-2194-4681-BD01-A825EFB6165B}"/>
          </ac:spMkLst>
        </pc:spChg>
      </pc:sldChg>
      <pc:sldChg chg="modSp new mod">
        <pc:chgData name="andréa" userId="ddea2fb79ce626c3" providerId="LiveId" clId="{DF289F8A-F207-4220-A2E8-AB71342A4798}" dt="2020-10-12T09:11:32.958" v="8239" actId="20577"/>
        <pc:sldMkLst>
          <pc:docMk/>
          <pc:sldMk cId="1008306605" sldId="275"/>
        </pc:sldMkLst>
        <pc:spChg chg="mod">
          <ac:chgData name="andréa" userId="ddea2fb79ce626c3" providerId="LiveId" clId="{DF289F8A-F207-4220-A2E8-AB71342A4798}" dt="2020-10-12T09:11:32.958" v="8239" actId="20577"/>
          <ac:spMkLst>
            <pc:docMk/>
            <pc:sldMk cId="1008306605" sldId="275"/>
            <ac:spMk id="2" creationId="{DE455047-959E-4410-B254-6C5CD30F81E2}"/>
          </ac:spMkLst>
        </pc:spChg>
        <pc:spChg chg="mod">
          <ac:chgData name="andréa" userId="ddea2fb79ce626c3" providerId="LiveId" clId="{DF289F8A-F207-4220-A2E8-AB71342A4798}" dt="2020-10-12T09:09:56.101" v="8153" actId="1076"/>
          <ac:spMkLst>
            <pc:docMk/>
            <pc:sldMk cId="1008306605" sldId="275"/>
            <ac:spMk id="3" creationId="{032E8B5F-5729-4112-B0D6-66AA258301D8}"/>
          </ac:spMkLst>
        </pc:spChg>
      </pc:sldChg>
      <pc:sldChg chg="addSp delSp modSp new mod setBg setClrOvrMap">
        <pc:chgData name="andréa" userId="ddea2fb79ce626c3" providerId="LiveId" clId="{DF289F8A-F207-4220-A2E8-AB71342A4798}" dt="2020-10-12T11:12:51.810" v="8339" actId="26606"/>
        <pc:sldMkLst>
          <pc:docMk/>
          <pc:sldMk cId="2899139654" sldId="276"/>
        </pc:sldMkLst>
        <pc:spChg chg="add del">
          <ac:chgData name="andréa" userId="ddea2fb79ce626c3" providerId="LiveId" clId="{DF289F8A-F207-4220-A2E8-AB71342A4798}" dt="2020-10-12T11:12:51.810" v="8339" actId="26606"/>
          <ac:spMkLst>
            <pc:docMk/>
            <pc:sldMk cId="2899139654" sldId="276"/>
            <ac:spMk id="2" creationId="{98B81A93-A40F-4604-B043-9989F2AD5EBD}"/>
          </ac:spMkLst>
        </pc:spChg>
        <pc:spChg chg="del">
          <ac:chgData name="andréa" userId="ddea2fb79ce626c3" providerId="LiveId" clId="{DF289F8A-F207-4220-A2E8-AB71342A4798}" dt="2020-10-12T11:12:36.329" v="8330" actId="22"/>
          <ac:spMkLst>
            <pc:docMk/>
            <pc:sldMk cId="2899139654" sldId="276"/>
            <ac:spMk id="3" creationId="{F642E49C-28B1-45A4-A9B1-A3B12A6B70AB}"/>
          </ac:spMkLst>
        </pc:spChg>
        <pc:spChg chg="add del">
          <ac:chgData name="andréa" userId="ddea2fb79ce626c3" providerId="LiveId" clId="{DF289F8A-F207-4220-A2E8-AB71342A4798}" dt="2020-10-12T11:12:48.155" v="8336" actId="26606"/>
          <ac:spMkLst>
            <pc:docMk/>
            <pc:sldMk cId="2899139654" sldId="276"/>
            <ac:spMk id="10" creationId="{42A4FC2C-047E-45A5-965D-8E1E3BF09BC6}"/>
          </ac:spMkLst>
        </pc:spChg>
        <pc:spChg chg="add del">
          <ac:chgData name="andréa" userId="ddea2fb79ce626c3" providerId="LiveId" clId="{DF289F8A-F207-4220-A2E8-AB71342A4798}" dt="2020-10-12T11:12:51.802" v="8338" actId="26606"/>
          <ac:spMkLst>
            <pc:docMk/>
            <pc:sldMk cId="2899139654" sldId="276"/>
            <ac:spMk id="12" creationId="{0EC5361D-F897-4856-B945-0455A365EB24}"/>
          </ac:spMkLst>
        </pc:spChg>
        <pc:spChg chg="add del">
          <ac:chgData name="andréa" userId="ddea2fb79ce626c3" providerId="LiveId" clId="{DF289F8A-F207-4220-A2E8-AB71342A4798}" dt="2020-10-12T11:12:51.802" v="8338" actId="26606"/>
          <ac:spMkLst>
            <pc:docMk/>
            <pc:sldMk cId="2899139654" sldId="276"/>
            <ac:spMk id="13" creationId="{46D6306C-ED4F-4AAE-B4A5-EEA6AFAD726E}"/>
          </ac:spMkLst>
        </pc:spChg>
        <pc:spChg chg="add del">
          <ac:chgData name="andréa" userId="ddea2fb79ce626c3" providerId="LiveId" clId="{DF289F8A-F207-4220-A2E8-AB71342A4798}" dt="2020-10-12T11:12:51.802" v="8338" actId="26606"/>
          <ac:spMkLst>
            <pc:docMk/>
            <pc:sldMk cId="2899139654" sldId="276"/>
            <ac:spMk id="14" creationId="{4508C0C5-2268-42B5-B3C8-4D0899E05F8C}"/>
          </ac:spMkLst>
        </pc:spChg>
        <pc:spChg chg="add del">
          <ac:chgData name="andréa" userId="ddea2fb79ce626c3" providerId="LiveId" clId="{DF289F8A-F207-4220-A2E8-AB71342A4798}" dt="2020-10-12T11:12:51.802" v="8338" actId="26606"/>
          <ac:spMkLst>
            <pc:docMk/>
            <pc:sldMk cId="2899139654" sldId="276"/>
            <ac:spMk id="16" creationId="{141ACBDB-38F8-4B34-8183-BD95B4E55A62}"/>
          </ac:spMkLst>
        </pc:spChg>
        <pc:spChg chg="add del">
          <ac:chgData name="andréa" userId="ddea2fb79ce626c3" providerId="LiveId" clId="{DF289F8A-F207-4220-A2E8-AB71342A4798}" dt="2020-10-12T11:12:51.802" v="8338" actId="26606"/>
          <ac:spMkLst>
            <pc:docMk/>
            <pc:sldMk cId="2899139654" sldId="276"/>
            <ac:spMk id="18" creationId="{DE00DB52-3455-4E2F-867B-A6D0516E175B}"/>
          </ac:spMkLst>
        </pc:spChg>
        <pc:spChg chg="add del">
          <ac:chgData name="andréa" userId="ddea2fb79ce626c3" providerId="LiveId" clId="{DF289F8A-F207-4220-A2E8-AB71342A4798}" dt="2020-10-12T11:12:51.802" v="8338" actId="26606"/>
          <ac:spMkLst>
            <pc:docMk/>
            <pc:sldMk cId="2899139654" sldId="276"/>
            <ac:spMk id="20" creationId="{9E914C83-E0D8-4953-92D5-169D28CB43AE}"/>
          </ac:spMkLst>
        </pc:spChg>
        <pc:spChg chg="add del">
          <ac:chgData name="andréa" userId="ddea2fb79ce626c3" providerId="LiveId" clId="{DF289F8A-F207-4220-A2E8-AB71342A4798}" dt="2020-10-12T11:12:51.802" v="8338" actId="26606"/>
          <ac:spMkLst>
            <pc:docMk/>
            <pc:sldMk cId="2899139654" sldId="276"/>
            <ac:spMk id="22" creationId="{3512E083-F550-46AF-8490-767ECFD00CB7}"/>
          </ac:spMkLst>
        </pc:spChg>
        <pc:picChg chg="add mod ord">
          <ac:chgData name="andréa" userId="ddea2fb79ce626c3" providerId="LiveId" clId="{DF289F8A-F207-4220-A2E8-AB71342A4798}" dt="2020-10-12T11:12:51.810" v="8339" actId="26606"/>
          <ac:picMkLst>
            <pc:docMk/>
            <pc:sldMk cId="2899139654" sldId="276"/>
            <ac:picMk id="5" creationId="{9A637C37-D463-4570-81B7-F483F28920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A73DE-9B3A-4683-BF6B-7032D9F42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DA1355B-7214-4E2F-A6B5-9F37BAE42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79BE83B-B832-42E1-AD2E-66C547827DF7}"/>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369A8139-0326-40A3-8B92-1F7EECA1B1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B837CF-A309-416D-BC96-A88E32A60F0B}"/>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5869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F499D-C167-4E5B-AC28-04C45931D71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A77F07-E4F3-4F10-81B6-39F701F552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852291-1338-474C-93EE-086CE8473B3D}"/>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A9B3BC7F-23AC-49C0-9173-7C0659106B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A9BD24-DAC1-4CDD-B9EC-A8416434349F}"/>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177053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886AB1-840A-473D-9822-DA30784AE3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AD71F2-730C-45C5-B70A-6ECDA77E384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B06702-6867-418C-9501-4C840A3DBA24}"/>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E45945AD-8459-4A5A-833A-67DF2A13B9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F0E983-F313-4C88-A6CE-46D4B8445891}"/>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88381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16800-E516-4254-A901-03F4C3FF33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974FE15-29E1-4AD0-B955-A4C55F181B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E6FE5C-9B6B-42DA-B60F-6AE0DEDA7209}"/>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6F64D832-F13E-4FD1-98AD-59DE575380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75E186-A63F-42F7-B19A-E81497523D1C}"/>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394925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C601A-7ADE-4A1A-88A9-ECB2A48A107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9C67920-D1D5-4336-A28D-A54B8639C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C0C837A-61FE-438F-9965-38059EC05A8F}"/>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06238ECA-7AAD-4BCA-B3B9-ED93865E30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707F43-DD17-43F6-AB03-F8E242852C08}"/>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120655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7D602-C558-4E6F-933D-744C261B6D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441BB4-363A-4BA5-9230-0AC5D53424A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F0B089E-5B19-455A-9466-356B8B8793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2E8D66-BADC-49C9-94FF-040AAAFB04A0}"/>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6" name="Espace réservé du pied de page 5">
            <a:extLst>
              <a:ext uri="{FF2B5EF4-FFF2-40B4-BE49-F238E27FC236}">
                <a16:creationId xmlns:a16="http://schemas.microsoft.com/office/drawing/2014/main" id="{7FE6CCCF-1906-4043-817C-A9E04E4BC4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D6B3EE4-F2EF-496A-ADCB-C4417ED5A155}"/>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398760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B2E8B-4508-4208-A9B8-DEE9F0F9B43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4724525-BD0E-4106-AFCB-DC64CA9B7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3909452-7DA7-479B-A07F-992F90078E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9D29E1E-946D-4C0B-AC96-293C436A3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AE8DFDC-6A1B-43C2-9B0E-DB91D793E2B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8FF7AB-5769-4F85-AE7E-A875A8246E82}"/>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8" name="Espace réservé du pied de page 7">
            <a:extLst>
              <a:ext uri="{FF2B5EF4-FFF2-40B4-BE49-F238E27FC236}">
                <a16:creationId xmlns:a16="http://schemas.microsoft.com/office/drawing/2014/main" id="{72242F4B-B759-4808-802F-649ABD2888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8CFBF02-6160-459B-8FDA-04775BDE0F6E}"/>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427675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7C8D3-B088-4789-B1C6-0952D90F515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DCA04A2-81B6-4A54-95F7-7D3FCC1C75E1}"/>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4" name="Espace réservé du pied de page 3">
            <a:extLst>
              <a:ext uri="{FF2B5EF4-FFF2-40B4-BE49-F238E27FC236}">
                <a16:creationId xmlns:a16="http://schemas.microsoft.com/office/drawing/2014/main" id="{5BFEF4E5-60FE-45D1-973A-DBD5E1AD571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CB964FB-2CC3-41D2-9753-EA2AB4CAD8B1}"/>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200250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EE271D-AF98-4052-84F9-55DA2CA1337B}"/>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3" name="Espace réservé du pied de page 2">
            <a:extLst>
              <a:ext uri="{FF2B5EF4-FFF2-40B4-BE49-F238E27FC236}">
                <a16:creationId xmlns:a16="http://schemas.microsoft.com/office/drawing/2014/main" id="{8EE16A3D-E4A1-4811-A20C-8F40984922C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F884ADE-3364-4B0D-9553-B07B8CAF282A}"/>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21216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067A5-2F4D-449E-B8F9-1B393EB4A6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832C1BA-7549-47C6-B611-E2C8037AA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D05F77-1335-475B-8466-7033D35CB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CAC89A-4C10-4B89-9609-04E8C71798A2}"/>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6" name="Espace réservé du pied de page 5">
            <a:extLst>
              <a:ext uri="{FF2B5EF4-FFF2-40B4-BE49-F238E27FC236}">
                <a16:creationId xmlns:a16="http://schemas.microsoft.com/office/drawing/2014/main" id="{888AFB23-F69A-4BDD-ABFA-EC49AE0832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38E0D9-BB67-4E0C-9E9A-76DA0BB2F371}"/>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18851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2CF52-AE82-4CD5-8FD2-F33D073EB9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2B18755-7AA6-4F04-8FB8-8C1FCE6C5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019EA94-EBA7-4AB5-A962-2D4AD6614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ED33D5-144C-42AD-BCCD-C33E638B9D9D}"/>
              </a:ext>
            </a:extLst>
          </p:cNvPr>
          <p:cNvSpPr>
            <a:spLocks noGrp="1"/>
          </p:cNvSpPr>
          <p:nvPr>
            <p:ph type="dt" sz="half" idx="10"/>
          </p:nvPr>
        </p:nvSpPr>
        <p:spPr/>
        <p:txBody>
          <a:bodyPr/>
          <a:lstStyle/>
          <a:p>
            <a:fld id="{910A20A2-E371-45D3-A13D-19729B8281A1}" type="datetimeFigureOut">
              <a:rPr lang="fr-FR" smtClean="0"/>
              <a:t>12/10/2020</a:t>
            </a:fld>
            <a:endParaRPr lang="fr-FR"/>
          </a:p>
        </p:txBody>
      </p:sp>
      <p:sp>
        <p:nvSpPr>
          <p:cNvPr id="6" name="Espace réservé du pied de page 5">
            <a:extLst>
              <a:ext uri="{FF2B5EF4-FFF2-40B4-BE49-F238E27FC236}">
                <a16:creationId xmlns:a16="http://schemas.microsoft.com/office/drawing/2014/main" id="{B0EC3C48-2564-464D-A671-7D5603BE84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C79D00-E811-464A-A434-6FB0DB0AF683}"/>
              </a:ext>
            </a:extLst>
          </p:cNvPr>
          <p:cNvSpPr>
            <a:spLocks noGrp="1"/>
          </p:cNvSpPr>
          <p:nvPr>
            <p:ph type="sldNum" sz="quarter" idx="12"/>
          </p:nvPr>
        </p:nvSpPr>
        <p:spPr/>
        <p:txBody>
          <a:bodyPr/>
          <a:lstStyle/>
          <a:p>
            <a:fld id="{8B8D7D75-9634-445D-9D68-BF212D548A9E}" type="slidenum">
              <a:rPr lang="fr-FR" smtClean="0"/>
              <a:t>‹N°›</a:t>
            </a:fld>
            <a:endParaRPr lang="fr-FR"/>
          </a:p>
        </p:txBody>
      </p:sp>
    </p:spTree>
    <p:extLst>
      <p:ext uri="{BB962C8B-B14F-4D97-AF65-F5344CB8AC3E}">
        <p14:creationId xmlns:p14="http://schemas.microsoft.com/office/powerpoint/2010/main" val="375357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350289-D861-4E5B-8422-DFE2A2B08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663EE77-1AF3-4B28-9E3F-51A511F0F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38FF0A-B0D2-48C8-9642-C7C9942F7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A20A2-E371-45D3-A13D-19729B8281A1}" type="datetimeFigureOut">
              <a:rPr lang="fr-FR" smtClean="0"/>
              <a:t>12/10/2020</a:t>
            </a:fld>
            <a:endParaRPr lang="fr-FR"/>
          </a:p>
        </p:txBody>
      </p:sp>
      <p:sp>
        <p:nvSpPr>
          <p:cNvPr id="5" name="Espace réservé du pied de page 4">
            <a:extLst>
              <a:ext uri="{FF2B5EF4-FFF2-40B4-BE49-F238E27FC236}">
                <a16:creationId xmlns:a16="http://schemas.microsoft.com/office/drawing/2014/main" id="{E01626E4-9F8A-471D-96BA-A40D31910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B88790B-BF13-4C4E-97F9-A3D19B98E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D7D75-9634-445D-9D68-BF212D548A9E}" type="slidenum">
              <a:rPr lang="fr-FR" smtClean="0"/>
              <a:t>‹N°›</a:t>
            </a:fld>
            <a:endParaRPr lang="fr-FR"/>
          </a:p>
        </p:txBody>
      </p:sp>
    </p:spTree>
    <p:extLst>
      <p:ext uri="{BB962C8B-B14F-4D97-AF65-F5344CB8AC3E}">
        <p14:creationId xmlns:p14="http://schemas.microsoft.com/office/powerpoint/2010/main" val="176511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B789048-32EE-491B-8CBF-558344FD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1">
                  <a:lumMod val="100000"/>
                  <a:alpha val="72000"/>
                </a:schemeClr>
              </a:gs>
              <a:gs pos="25000">
                <a:schemeClr val="accent1">
                  <a:alpha val="55000"/>
                </a:schemeClr>
              </a:gs>
              <a:gs pos="94000">
                <a:schemeClr val="bg2">
                  <a:lumMod val="75000"/>
                  <a:alpha val="90000"/>
                </a:schemeClr>
              </a:gs>
              <a:gs pos="100000">
                <a:schemeClr val="bg2">
                  <a:lumMod val="75000"/>
                  <a:alpha val="9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DD2F41E-8948-4BFB-A2A3-CA8BA8ED97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ous-titre 2">
            <a:extLst>
              <a:ext uri="{FF2B5EF4-FFF2-40B4-BE49-F238E27FC236}">
                <a16:creationId xmlns:a16="http://schemas.microsoft.com/office/drawing/2014/main" id="{9901F1C7-12A9-43C0-BC95-E5A41F5D0A9E}"/>
              </a:ext>
            </a:extLst>
          </p:cNvPr>
          <p:cNvSpPr>
            <a:spLocks noGrp="1"/>
          </p:cNvSpPr>
          <p:nvPr>
            <p:ph type="subTitle" idx="1"/>
          </p:nvPr>
        </p:nvSpPr>
        <p:spPr>
          <a:xfrm>
            <a:off x="6804684" y="2458387"/>
            <a:ext cx="4481477" cy="894668"/>
          </a:xfrm>
        </p:spPr>
        <p:txBody>
          <a:bodyPr anchor="b">
            <a:normAutofit/>
          </a:bodyPr>
          <a:lstStyle/>
          <a:p>
            <a:pPr algn="l"/>
            <a:r>
              <a:rPr lang="fr-FR" sz="1800" i="1">
                <a:solidFill>
                  <a:srgbClr val="000000"/>
                </a:solidFill>
              </a:rPr>
              <a:t>Christiane et Claude Grignon</a:t>
            </a:r>
          </a:p>
        </p:txBody>
      </p:sp>
      <p:sp>
        <p:nvSpPr>
          <p:cNvPr id="2" name="Titre 1">
            <a:extLst>
              <a:ext uri="{FF2B5EF4-FFF2-40B4-BE49-F238E27FC236}">
                <a16:creationId xmlns:a16="http://schemas.microsoft.com/office/drawing/2014/main" id="{EF47FDF7-C908-4DA1-9BE2-02CA681A3AC7}"/>
              </a:ext>
            </a:extLst>
          </p:cNvPr>
          <p:cNvSpPr>
            <a:spLocks noGrp="1"/>
          </p:cNvSpPr>
          <p:nvPr>
            <p:ph type="ctrTitle"/>
          </p:nvPr>
        </p:nvSpPr>
        <p:spPr>
          <a:xfrm>
            <a:off x="6804685" y="3353056"/>
            <a:ext cx="5284939" cy="2186507"/>
          </a:xfrm>
        </p:spPr>
        <p:txBody>
          <a:bodyPr anchor="t">
            <a:normAutofit/>
          </a:bodyPr>
          <a:lstStyle/>
          <a:p>
            <a:pPr algn="l"/>
            <a:r>
              <a:rPr lang="fr-FR" sz="4100" b="1" dirty="0">
                <a:solidFill>
                  <a:srgbClr val="C00000"/>
                </a:solidFill>
              </a:rPr>
              <a:t>LES STYLES D’ALIMENTATION ET GOÛTS POPULAIRES</a:t>
            </a:r>
          </a:p>
        </p:txBody>
      </p:sp>
      <p:sp>
        <p:nvSpPr>
          <p:cNvPr id="19" name="Freeform 67">
            <a:extLst>
              <a:ext uri="{FF2B5EF4-FFF2-40B4-BE49-F238E27FC236}">
                <a16:creationId xmlns:a16="http://schemas.microsoft.com/office/drawing/2014/main" id="{07500BEA-8A07-45E9-9219-40FBEECD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53036"/>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F006ACBB-A8A7-4C1B-9832-A4BFEDD2E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5">
            <a:extLst>
              <a:ext uri="{FF2B5EF4-FFF2-40B4-BE49-F238E27FC236}">
                <a16:creationId xmlns:a16="http://schemas.microsoft.com/office/drawing/2014/main" id="{46664683-CA82-4BDA-BCF2-58145807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 6" descr="Une image contenant alimentation, table, fruit, assiette&#10;&#10;Description générée automatiquement">
            <a:extLst>
              <a:ext uri="{FF2B5EF4-FFF2-40B4-BE49-F238E27FC236}">
                <a16:creationId xmlns:a16="http://schemas.microsoft.com/office/drawing/2014/main" id="{AAE8F33C-4C40-4153-A750-9AE0E9E4C90D}"/>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3750" r="16352"/>
          <a:stretch/>
        </p:blipFill>
        <p:spPr>
          <a:xfrm>
            <a:off x="20" y="4310923"/>
            <a:ext cx="3083422" cy="2547077"/>
          </a:xfrm>
          <a:custGeom>
            <a:avLst/>
            <a:gdLst/>
            <a:ahLst/>
            <a:cxnLst/>
            <a:rect l="l" t="t" r="r" b="b"/>
            <a:pathLst>
              <a:path w="3083442" h="2547077">
                <a:moveTo>
                  <a:pt x="1464476" y="0"/>
                </a:moveTo>
                <a:cubicBezTo>
                  <a:pt x="2358607" y="0"/>
                  <a:pt x="3083442" y="724836"/>
                  <a:pt x="3083442" y="1618966"/>
                </a:cubicBezTo>
                <a:cubicBezTo>
                  <a:pt x="3083442" y="1954265"/>
                  <a:pt x="2981512" y="2265757"/>
                  <a:pt x="2806948" y="2524145"/>
                </a:cubicBezTo>
                <a:lnTo>
                  <a:pt x="2789800" y="2547077"/>
                </a:lnTo>
                <a:lnTo>
                  <a:pt x="139152" y="2547077"/>
                </a:lnTo>
                <a:lnTo>
                  <a:pt x="122004" y="2524145"/>
                </a:lnTo>
                <a:cubicBezTo>
                  <a:pt x="92910" y="2481081"/>
                  <a:pt x="65834" y="2436541"/>
                  <a:pt x="40911" y="2390661"/>
                </a:cubicBezTo>
                <a:lnTo>
                  <a:pt x="0" y="2305737"/>
                </a:lnTo>
                <a:lnTo>
                  <a:pt x="0" y="932195"/>
                </a:lnTo>
                <a:lnTo>
                  <a:pt x="40911" y="847271"/>
                </a:lnTo>
                <a:cubicBezTo>
                  <a:pt x="315065" y="342598"/>
                  <a:pt x="849762" y="0"/>
                  <a:pt x="1464476" y="0"/>
                </a:cubicBezTo>
                <a:close/>
              </a:path>
            </a:pathLst>
          </a:custGeom>
          <a:effectLst>
            <a:softEdge rad="0"/>
          </a:effectLst>
        </p:spPr>
      </p:pic>
      <p:pic>
        <p:nvPicPr>
          <p:cNvPr id="5" name="Image 4" descr="Une image contenant table, alimentation, assis, assiette&#10;&#10;Description générée automatiquement">
            <a:extLst>
              <a:ext uri="{FF2B5EF4-FFF2-40B4-BE49-F238E27FC236}">
                <a16:creationId xmlns:a16="http://schemas.microsoft.com/office/drawing/2014/main" id="{58BBAEDB-94F8-4001-8687-FBAE2B18994C}"/>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r="8" b="8"/>
          <a:stretch/>
        </p:blipFill>
        <p:spPr>
          <a:xfrm>
            <a:off x="3532736" y="2984162"/>
            <a:ext cx="2555402" cy="2555402"/>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10" name="Image 9" descr="Une image contenant personne, intérieur, assis, homme&#10;&#10;Description générée automatiquement">
            <a:extLst>
              <a:ext uri="{FF2B5EF4-FFF2-40B4-BE49-F238E27FC236}">
                <a16:creationId xmlns:a16="http://schemas.microsoft.com/office/drawing/2014/main" id="{48FC2497-551D-4445-8210-7547992ED9D1}"/>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t="20636" r="1" b="13939"/>
          <a:stretch/>
        </p:blipFill>
        <p:spPr>
          <a:xfrm>
            <a:off x="1" y="1"/>
            <a:ext cx="3943111" cy="3318096"/>
          </a:xfrm>
          <a:custGeom>
            <a:avLst/>
            <a:gdLst/>
            <a:ahLst/>
            <a:cxnLst/>
            <a:rect l="l" t="t" r="r" b="b"/>
            <a:pathLst>
              <a:path w="3943111" h="3318096">
                <a:moveTo>
                  <a:pt x="73119" y="0"/>
                </a:moveTo>
                <a:lnTo>
                  <a:pt x="3572026" y="0"/>
                </a:lnTo>
                <a:lnTo>
                  <a:pt x="3580957" y="11944"/>
                </a:lnTo>
                <a:cubicBezTo>
                  <a:pt x="3809602" y="350384"/>
                  <a:pt x="3943111" y="758379"/>
                  <a:pt x="3943111" y="1197557"/>
                </a:cubicBezTo>
                <a:cubicBezTo>
                  <a:pt x="3943111" y="2368699"/>
                  <a:pt x="2993714" y="3318096"/>
                  <a:pt x="1822572" y="3318096"/>
                </a:cubicBezTo>
                <a:cubicBezTo>
                  <a:pt x="1090609" y="3318096"/>
                  <a:pt x="445264" y="2947238"/>
                  <a:pt x="64188" y="2383171"/>
                </a:cubicBezTo>
                <a:lnTo>
                  <a:pt x="0" y="2277515"/>
                </a:lnTo>
                <a:lnTo>
                  <a:pt x="0" y="117600"/>
                </a:lnTo>
                <a:lnTo>
                  <a:pt x="64188" y="11944"/>
                </a:lnTo>
                <a:close/>
              </a:path>
            </a:pathLst>
          </a:custGeom>
          <a:effectLst>
            <a:softEdge rad="0"/>
          </a:effectLst>
        </p:spPr>
      </p:pic>
    </p:spTree>
    <p:extLst>
      <p:ext uri="{BB962C8B-B14F-4D97-AF65-F5344CB8AC3E}">
        <p14:creationId xmlns:p14="http://schemas.microsoft.com/office/powerpoint/2010/main" val="75637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A475191-1DE0-4F04-9E75-5153A8FA753B}"/>
              </a:ext>
            </a:extLst>
          </p:cNvPr>
          <p:cNvSpPr>
            <a:spLocks noGrp="1"/>
          </p:cNvSpPr>
          <p:nvPr>
            <p:ph type="title"/>
          </p:nvPr>
        </p:nvSpPr>
        <p:spPr>
          <a:xfrm>
            <a:off x="0" y="-285260"/>
            <a:ext cx="10905066" cy="1135737"/>
          </a:xfrm>
        </p:spPr>
        <p:txBody>
          <a:bodyPr>
            <a:normAutofit/>
          </a:bodyPr>
          <a:lstStyle/>
          <a:p>
            <a:r>
              <a:rPr lang="fr-FR" sz="3600" dirty="0">
                <a:solidFill>
                  <a:srgbClr val="FF0000"/>
                </a:solidFill>
              </a:rPr>
              <a:t>I. </a:t>
            </a:r>
          </a:p>
        </p:txBody>
      </p:sp>
      <p:sp>
        <p:nvSpPr>
          <p:cNvPr id="3" name="Espace réservé du contenu 2">
            <a:extLst>
              <a:ext uri="{FF2B5EF4-FFF2-40B4-BE49-F238E27FC236}">
                <a16:creationId xmlns:a16="http://schemas.microsoft.com/office/drawing/2014/main" id="{F43E1A3A-AE20-4FFE-8233-36F502FC4ABF}"/>
              </a:ext>
            </a:extLst>
          </p:cNvPr>
          <p:cNvSpPr>
            <a:spLocks noGrp="1"/>
          </p:cNvSpPr>
          <p:nvPr>
            <p:ph idx="1"/>
          </p:nvPr>
        </p:nvSpPr>
        <p:spPr>
          <a:xfrm>
            <a:off x="0" y="679663"/>
            <a:ext cx="3360358" cy="4644254"/>
          </a:xfrm>
        </p:spPr>
        <p:txBody>
          <a:bodyPr>
            <a:normAutofit fontScale="92500" lnSpcReduction="10000"/>
          </a:bodyPr>
          <a:lstStyle/>
          <a:p>
            <a:r>
              <a:rPr lang="fr-FR" sz="2400" dirty="0">
                <a:solidFill>
                  <a:schemeClr val="accent6">
                    <a:lumMod val="75000"/>
                  </a:schemeClr>
                </a:solidFill>
              </a:rPr>
              <a:t>C. Les contre-handicaps</a:t>
            </a:r>
          </a:p>
          <a:p>
            <a:endParaRPr lang="fr-FR" sz="2400" dirty="0">
              <a:solidFill>
                <a:schemeClr val="accent6">
                  <a:lumMod val="75000"/>
                </a:schemeClr>
              </a:solidFill>
            </a:endParaRPr>
          </a:p>
          <a:p>
            <a:pPr marL="0" indent="0">
              <a:buNone/>
            </a:pPr>
            <a:r>
              <a:rPr lang="fr-FR" sz="2400" dirty="0"/>
              <a:t>Définition du </a:t>
            </a:r>
            <a:r>
              <a:rPr lang="fr-FR" sz="2400" b="1" dirty="0">
                <a:solidFill>
                  <a:schemeClr val="accent5"/>
                </a:solidFill>
              </a:rPr>
              <a:t>contre-handicap </a:t>
            </a:r>
            <a:r>
              <a:rPr lang="fr-FR" sz="2400" dirty="0"/>
              <a:t>: des stratagèmes et des pratiques mises en place par les classes populaires pour tenter d’inverser les diverses contraintes en des avantages permettant de résorber les écarts entre les goûts des ménages et ce qui les empêchent d’y satisfaire à cause des difficultés qu’ils connaissent</a:t>
            </a:r>
          </a:p>
        </p:txBody>
      </p:sp>
      <p:grpSp>
        <p:nvGrpSpPr>
          <p:cNvPr id="22"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 6" descr="Une image contenant table&#10;&#10;Description générée automatiquement">
            <a:extLst>
              <a:ext uri="{FF2B5EF4-FFF2-40B4-BE49-F238E27FC236}">
                <a16:creationId xmlns:a16="http://schemas.microsoft.com/office/drawing/2014/main" id="{A9451A12-91F1-4205-9F58-229ACA575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595" y="62752"/>
            <a:ext cx="4737004" cy="6556325"/>
          </a:xfrm>
          <a:prstGeom prst="rect">
            <a:avLst/>
          </a:prstGeom>
        </p:spPr>
      </p:pic>
      <p:pic>
        <p:nvPicPr>
          <p:cNvPr id="5" name="Image 4" descr="Une image contenant table&#10;&#10;Description générée automatiquement">
            <a:extLst>
              <a:ext uri="{FF2B5EF4-FFF2-40B4-BE49-F238E27FC236}">
                <a16:creationId xmlns:a16="http://schemas.microsoft.com/office/drawing/2014/main" id="{A14B7AAA-C1E7-4CBA-80AF-0EAD5D4A4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8779" y="126569"/>
            <a:ext cx="4285499" cy="6556325"/>
          </a:xfrm>
          <a:prstGeom prst="rect">
            <a:avLst/>
          </a:prstGeom>
        </p:spPr>
      </p:pic>
    </p:spTree>
    <p:extLst>
      <p:ext uri="{BB962C8B-B14F-4D97-AF65-F5344CB8AC3E}">
        <p14:creationId xmlns:p14="http://schemas.microsoft.com/office/powerpoint/2010/main" val="365596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BF1BA7-A97E-44BE-AEFA-958B3BC73F70}"/>
              </a:ext>
            </a:extLst>
          </p:cNvPr>
          <p:cNvSpPr>
            <a:spLocks noGrp="1"/>
          </p:cNvSpPr>
          <p:nvPr>
            <p:ph type="title"/>
          </p:nvPr>
        </p:nvSpPr>
        <p:spPr>
          <a:xfrm>
            <a:off x="0" y="0"/>
            <a:ext cx="12268200" cy="1444625"/>
          </a:xfrm>
        </p:spPr>
        <p:txBody>
          <a:bodyPr>
            <a:normAutofit/>
          </a:bodyPr>
          <a:lstStyle/>
          <a:p>
            <a:r>
              <a:rPr lang="fr-FR" b="1" dirty="0">
                <a:solidFill>
                  <a:srgbClr val="C00000"/>
                </a:solidFill>
              </a:rPr>
              <a:t>II. Refus d’une totale naturalisation du goût et des pratiques alimentaires populaires </a:t>
            </a:r>
          </a:p>
        </p:txBody>
      </p:sp>
      <p:sp>
        <p:nvSpPr>
          <p:cNvPr id="3" name="Espace réservé du contenu 2">
            <a:extLst>
              <a:ext uri="{FF2B5EF4-FFF2-40B4-BE49-F238E27FC236}">
                <a16:creationId xmlns:a16="http://schemas.microsoft.com/office/drawing/2014/main" id="{33505A55-ABDD-4CB3-A51C-C69258AEC236}"/>
              </a:ext>
            </a:extLst>
          </p:cNvPr>
          <p:cNvSpPr>
            <a:spLocks noGrp="1"/>
          </p:cNvSpPr>
          <p:nvPr>
            <p:ph idx="1"/>
          </p:nvPr>
        </p:nvSpPr>
        <p:spPr>
          <a:xfrm>
            <a:off x="0" y="1514374"/>
            <a:ext cx="12192000" cy="5940163"/>
          </a:xfrm>
        </p:spPr>
        <p:txBody>
          <a:bodyPr>
            <a:normAutofit/>
          </a:bodyPr>
          <a:lstStyle/>
          <a:p>
            <a:r>
              <a:rPr lang="fr-FR" dirty="0">
                <a:solidFill>
                  <a:schemeClr val="accent6">
                    <a:lumMod val="75000"/>
                  </a:schemeClr>
                </a:solidFill>
              </a:rPr>
              <a:t>A. Les fractions de classe : une nuance à la généralisation </a:t>
            </a:r>
          </a:p>
          <a:p>
            <a:pPr marL="0" indent="0">
              <a:buNone/>
            </a:pPr>
            <a:r>
              <a:rPr lang="fr-FR" sz="2000" dirty="0"/>
              <a:t>L’existence de fractions au sein de certaines catégories sociales est un des arguments majeur qui vient relativiser/presque invalider la naturalisation d’un certain goût populaire </a:t>
            </a:r>
          </a:p>
          <a:p>
            <a:pPr marL="0" indent="0">
              <a:buNone/>
            </a:pPr>
            <a:r>
              <a:rPr lang="fr-FR" sz="2000" dirty="0"/>
              <a:t>Chez les agriculteurs : processus de dépaysannisation, les plus ou moins grandes exploitations, l’attache aux traditions, l’habitat</a:t>
            </a:r>
          </a:p>
          <a:p>
            <a:pPr marL="0" indent="0">
              <a:buNone/>
            </a:pPr>
            <a:r>
              <a:rPr lang="fr-FR" sz="2000" dirty="0"/>
              <a:t>Une variation non linéaire ou proportionnelle : on a des particularités.</a:t>
            </a:r>
          </a:p>
          <a:p>
            <a:pPr marL="0" indent="0">
              <a:buNone/>
            </a:pPr>
            <a:r>
              <a:rPr lang="fr-FR" sz="2000" dirty="0"/>
              <a:t>Cas d’entreprises agricoles calquées sur le modèle industriel : la « rationalisation » de la gestion produit une séparation entre l’exploitation et le ménage. </a:t>
            </a:r>
          </a:p>
          <a:p>
            <a:pPr marL="0" indent="0">
              <a:buNone/>
            </a:pPr>
            <a:r>
              <a:rPr lang="fr-FR" sz="2000" dirty="0"/>
              <a:t>La dépaysannisation/modernisation a affecté différemment les ménages paysans</a:t>
            </a:r>
          </a:p>
          <a:p>
            <a:pPr marL="0" indent="0">
              <a:buNone/>
            </a:pPr>
            <a:r>
              <a:rPr lang="fr-FR" sz="2000" dirty="0">
                <a:highlight>
                  <a:srgbClr val="FFFF00"/>
                </a:highlight>
              </a:rPr>
              <a:t>MENDRAS</a:t>
            </a:r>
            <a:r>
              <a:rPr lang="fr-FR" sz="2000" dirty="0"/>
              <a:t> évoque la « fin des paysans » en 1967, qui aurait conditionné le développement d’autres fractions des mondes agricoles </a:t>
            </a:r>
          </a:p>
          <a:p>
            <a:pPr marL="0" indent="0">
              <a:buNone/>
            </a:pPr>
            <a:r>
              <a:rPr lang="fr-FR" sz="2000" dirty="0"/>
              <a:t>La transformation des conditions de vie et de travail peut avoir pour conséquence le fait de renforcer des comportements dits « traditionnels » </a:t>
            </a:r>
          </a:p>
        </p:txBody>
      </p:sp>
    </p:spTree>
    <p:extLst>
      <p:ext uri="{BB962C8B-B14F-4D97-AF65-F5344CB8AC3E}">
        <p14:creationId xmlns:p14="http://schemas.microsoft.com/office/powerpoint/2010/main" val="359611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55047-959E-4410-B254-6C5CD30F81E2}"/>
              </a:ext>
            </a:extLst>
          </p:cNvPr>
          <p:cNvSpPr>
            <a:spLocks noGrp="1"/>
          </p:cNvSpPr>
          <p:nvPr>
            <p:ph type="title"/>
          </p:nvPr>
        </p:nvSpPr>
        <p:spPr>
          <a:xfrm>
            <a:off x="0" y="18255"/>
            <a:ext cx="10515600" cy="1325563"/>
          </a:xfrm>
        </p:spPr>
        <p:txBody>
          <a:bodyPr/>
          <a:lstStyle/>
          <a:p>
            <a:r>
              <a:rPr lang="fr-FR" b="1" dirty="0">
                <a:solidFill>
                  <a:srgbClr val="C00000"/>
                </a:solidFill>
              </a:rPr>
              <a:t>II. </a:t>
            </a:r>
            <a:br>
              <a:rPr lang="fr-FR" dirty="0"/>
            </a:br>
            <a:r>
              <a:rPr lang="fr-FR" sz="2800" b="1" dirty="0">
                <a:solidFill>
                  <a:schemeClr val="accent6">
                    <a:lumMod val="75000"/>
                  </a:schemeClr>
                </a:solidFill>
              </a:rPr>
              <a:t>A) Les fractions entre les classes: une nuance à </a:t>
            </a:r>
            <a:r>
              <a:rPr lang="fr-FR" sz="2800" b="1">
                <a:solidFill>
                  <a:schemeClr val="accent6">
                    <a:lumMod val="75000"/>
                  </a:schemeClr>
                </a:solidFill>
              </a:rPr>
              <a:t>la généralisation </a:t>
            </a:r>
            <a:endParaRPr lang="fr-FR" sz="2800" b="1" dirty="0">
              <a:solidFill>
                <a:schemeClr val="accent6">
                  <a:lumMod val="75000"/>
                </a:schemeClr>
              </a:solidFill>
            </a:endParaRPr>
          </a:p>
        </p:txBody>
      </p:sp>
      <p:sp>
        <p:nvSpPr>
          <p:cNvPr id="3" name="Espace réservé du contenu 2">
            <a:extLst>
              <a:ext uri="{FF2B5EF4-FFF2-40B4-BE49-F238E27FC236}">
                <a16:creationId xmlns:a16="http://schemas.microsoft.com/office/drawing/2014/main" id="{032E8B5F-5729-4112-B0D6-66AA258301D8}"/>
              </a:ext>
            </a:extLst>
          </p:cNvPr>
          <p:cNvSpPr>
            <a:spLocks noGrp="1"/>
          </p:cNvSpPr>
          <p:nvPr>
            <p:ph idx="1"/>
          </p:nvPr>
        </p:nvSpPr>
        <p:spPr>
          <a:xfrm>
            <a:off x="0" y="1894114"/>
            <a:ext cx="12192000" cy="5695406"/>
          </a:xfrm>
        </p:spPr>
        <p:txBody>
          <a:bodyPr>
            <a:normAutofit/>
          </a:bodyPr>
          <a:lstStyle/>
          <a:p>
            <a:r>
              <a:rPr lang="fr-FR" sz="2000" dirty="0">
                <a:solidFill>
                  <a:srgbClr val="000000"/>
                </a:solidFill>
                <a:latin typeface="Calibri "/>
              </a:rPr>
              <a:t>L’existence de </a:t>
            </a:r>
            <a:r>
              <a:rPr lang="fr-FR" sz="2000" b="1" dirty="0">
                <a:solidFill>
                  <a:srgbClr val="000000"/>
                </a:solidFill>
                <a:latin typeface="Calibri "/>
              </a:rPr>
              <a:t>fractions de classes </a:t>
            </a:r>
            <a:r>
              <a:rPr lang="fr-FR" sz="2000" dirty="0">
                <a:solidFill>
                  <a:srgbClr val="000000"/>
                </a:solidFill>
                <a:latin typeface="Calibri "/>
              </a:rPr>
              <a:t>nuit à une volonté de naturaliser ou de généraliser le goût populaire.</a:t>
            </a:r>
          </a:p>
          <a:p>
            <a:pPr marL="0" indent="0">
              <a:buNone/>
            </a:pPr>
            <a:endParaRPr lang="fr-FR" sz="2000" b="1" dirty="0">
              <a:solidFill>
                <a:srgbClr val="000000"/>
              </a:solidFill>
              <a:latin typeface="Calibri "/>
            </a:endParaRPr>
          </a:p>
          <a:p>
            <a:r>
              <a:rPr lang="fr-FR" sz="2000" i="0" u="none" strike="noStrike" dirty="0">
                <a:solidFill>
                  <a:srgbClr val="000000"/>
                </a:solidFill>
                <a:effectLst/>
                <a:latin typeface="Calibri "/>
              </a:rPr>
              <a:t>Chez </a:t>
            </a:r>
            <a:r>
              <a:rPr lang="fr-FR" sz="2000" b="1" i="0" u="none" strike="noStrike" dirty="0">
                <a:solidFill>
                  <a:srgbClr val="000000"/>
                </a:solidFill>
                <a:effectLst/>
                <a:latin typeface="Calibri "/>
              </a:rPr>
              <a:t>les ag</a:t>
            </a:r>
            <a:r>
              <a:rPr lang="fr-FR" sz="2000" b="1" dirty="0">
                <a:solidFill>
                  <a:srgbClr val="000000"/>
                </a:solidFill>
                <a:latin typeface="Calibri "/>
              </a:rPr>
              <a:t>riculteurs, variations en fonction de la taille de l’exploitation, du niveau de modernisation…</a:t>
            </a:r>
          </a:p>
          <a:p>
            <a:r>
              <a:rPr lang="fr-FR" sz="2000" i="0" u="none" strike="noStrike" dirty="0">
                <a:solidFill>
                  <a:srgbClr val="000000"/>
                </a:solidFill>
                <a:effectLst/>
                <a:latin typeface="Calibri "/>
              </a:rPr>
              <a:t>Concernant les pratiques alimentaires ouvrières </a:t>
            </a:r>
            <a:r>
              <a:rPr lang="fr-FR" sz="2000" dirty="0">
                <a:solidFill>
                  <a:srgbClr val="000000"/>
                </a:solidFill>
                <a:latin typeface="Calibri "/>
              </a:rPr>
              <a:t>: </a:t>
            </a:r>
            <a:r>
              <a:rPr lang="fr-FR" sz="2000" b="1" i="0" u="none" strike="noStrike" dirty="0">
                <a:solidFill>
                  <a:srgbClr val="000000"/>
                </a:solidFill>
                <a:effectLst/>
                <a:latin typeface="Calibri "/>
              </a:rPr>
              <a:t>fractions paysannes et aux fractions ouvrières.</a:t>
            </a:r>
            <a:br>
              <a:rPr lang="fr-FR" sz="2000" b="1" i="0" u="none" strike="noStrike" dirty="0">
                <a:solidFill>
                  <a:srgbClr val="000000"/>
                </a:solidFill>
                <a:effectLst/>
                <a:latin typeface="Calibri "/>
              </a:rPr>
            </a:br>
            <a:r>
              <a:rPr lang="fr-FR" sz="2000" b="1" i="0" u="none" strike="noStrike" dirty="0">
                <a:solidFill>
                  <a:srgbClr val="000000"/>
                </a:solidFill>
                <a:effectLst/>
                <a:latin typeface="Calibri "/>
              </a:rPr>
              <a:t>→ </a:t>
            </a:r>
            <a:r>
              <a:rPr lang="fr-FR" sz="2000" b="0" i="0" u="none" strike="noStrike" dirty="0">
                <a:solidFill>
                  <a:srgbClr val="000000"/>
                </a:solidFill>
                <a:effectLst/>
                <a:latin typeface="Calibri "/>
              </a:rPr>
              <a:t>Cette distinction se fait par la</a:t>
            </a:r>
            <a:r>
              <a:rPr lang="fr-FR" sz="2000" b="1" i="0" u="none" strike="noStrike" dirty="0">
                <a:solidFill>
                  <a:srgbClr val="000000"/>
                </a:solidFill>
                <a:effectLst/>
                <a:latin typeface="Calibri "/>
              </a:rPr>
              <a:t> nature des contre-handicaps </a:t>
            </a:r>
            <a:r>
              <a:rPr lang="fr-FR" sz="2000" b="0" i="0" u="none" strike="noStrike" dirty="0">
                <a:solidFill>
                  <a:srgbClr val="000000"/>
                </a:solidFill>
                <a:effectLst/>
                <a:latin typeface="Calibri "/>
              </a:rPr>
              <a:t>dont ils disposent et par</a:t>
            </a:r>
            <a:r>
              <a:rPr lang="fr-FR" sz="2000" b="1" i="0" u="none" strike="noStrike" dirty="0">
                <a:solidFill>
                  <a:srgbClr val="000000"/>
                </a:solidFill>
                <a:effectLst/>
                <a:latin typeface="Calibri "/>
              </a:rPr>
              <a:t> le volume du sur-travail domestique qu'ils consacrent à l'alimentation. </a:t>
            </a:r>
          </a:p>
          <a:p>
            <a:endParaRPr lang="fr-FR" sz="2000" b="1" i="0" u="none" strike="noStrike" dirty="0">
              <a:solidFill>
                <a:srgbClr val="000000"/>
              </a:solidFill>
              <a:effectLst/>
              <a:latin typeface="Calibri "/>
            </a:endParaRPr>
          </a:p>
          <a:p>
            <a:r>
              <a:rPr lang="fr-FR" sz="2000" dirty="0">
                <a:solidFill>
                  <a:schemeClr val="accent6">
                    <a:lumMod val="75000"/>
                  </a:schemeClr>
                </a:solidFill>
                <a:latin typeface="Calibri "/>
              </a:rPr>
              <a:t>E</a:t>
            </a:r>
            <a:r>
              <a:rPr lang="fr-FR" sz="2000" b="0" i="0" u="none" strike="noStrike" dirty="0">
                <a:solidFill>
                  <a:schemeClr val="accent6">
                    <a:lumMod val="75000"/>
                  </a:schemeClr>
                </a:solidFill>
                <a:effectLst/>
                <a:latin typeface="Calibri "/>
              </a:rPr>
              <a:t>xemple des famille F et famille R </a:t>
            </a:r>
            <a:r>
              <a:rPr lang="fr-FR" sz="2000" b="0" i="0" u="none" strike="noStrike" dirty="0">
                <a:solidFill>
                  <a:srgbClr val="000000"/>
                </a:solidFill>
                <a:effectLst/>
                <a:latin typeface="Calibri "/>
              </a:rPr>
              <a:t>=&gt; deux ménages ouvriers. </a:t>
            </a:r>
            <a:br>
              <a:rPr lang="fr-FR" sz="2000" b="0" i="0" u="none" strike="noStrike" dirty="0">
                <a:solidFill>
                  <a:srgbClr val="000000"/>
                </a:solidFill>
                <a:effectLst/>
                <a:latin typeface="Calibri "/>
              </a:rPr>
            </a:br>
            <a:r>
              <a:rPr lang="fr-FR" sz="2000" b="1" i="0" u="none" strike="noStrike" dirty="0">
                <a:solidFill>
                  <a:srgbClr val="000000"/>
                </a:solidFill>
                <a:effectLst/>
                <a:latin typeface="Calibri "/>
              </a:rPr>
              <a:t>F</a:t>
            </a:r>
            <a:r>
              <a:rPr lang="fr-FR" sz="2000" b="0" i="0" u="none" strike="noStrike" dirty="0">
                <a:solidFill>
                  <a:srgbClr val="000000"/>
                </a:solidFill>
                <a:effectLst/>
                <a:latin typeface="Calibri "/>
              </a:rPr>
              <a:t>: </a:t>
            </a:r>
            <a:r>
              <a:rPr lang="fr-FR" sz="2000" b="0" i="0" u="none" strike="noStrike" dirty="0">
                <a:solidFill>
                  <a:srgbClr val="202122"/>
                </a:solidFill>
                <a:effectLst/>
                <a:latin typeface="Calibri "/>
              </a:rPr>
              <a:t>Origines: Paysannerie du Sud-Ouest et Maroc. Vivent sur Paris. </a:t>
            </a:r>
            <a:br>
              <a:rPr lang="fr-FR" sz="2000" b="0" i="0" u="none" strike="noStrike" dirty="0">
                <a:solidFill>
                  <a:srgbClr val="202122"/>
                </a:solidFill>
                <a:effectLst/>
                <a:latin typeface="Calibri "/>
              </a:rPr>
            </a:br>
            <a:r>
              <a:rPr lang="fr-FR" sz="2000" b="1" i="0" u="none" strike="noStrike" dirty="0">
                <a:solidFill>
                  <a:srgbClr val="000000"/>
                </a:solidFill>
                <a:effectLst/>
                <a:latin typeface="Calibri "/>
              </a:rPr>
              <a:t>R</a:t>
            </a:r>
            <a:r>
              <a:rPr lang="fr-FR" sz="2000" b="0" i="0" u="none" strike="noStrike" dirty="0">
                <a:solidFill>
                  <a:srgbClr val="000000"/>
                </a:solidFill>
                <a:effectLst/>
                <a:latin typeface="Calibri "/>
              </a:rPr>
              <a:t>: </a:t>
            </a:r>
            <a:r>
              <a:rPr lang="fr-FR" sz="2000" b="0" i="0" u="none" strike="noStrike" dirty="0">
                <a:solidFill>
                  <a:srgbClr val="202122"/>
                </a:solidFill>
                <a:effectLst/>
                <a:latin typeface="Calibri "/>
              </a:rPr>
              <a:t>Chauffeur-livreur et caissière de supermarché. Les deux sont issus de familles ouvrières et parisiennes depuis plusieurs générations. </a:t>
            </a:r>
            <a:endParaRPr lang="fr-FR" sz="2000" dirty="0">
              <a:latin typeface="Calibri "/>
            </a:endParaRPr>
          </a:p>
        </p:txBody>
      </p:sp>
    </p:spTree>
    <p:extLst>
      <p:ext uri="{BB962C8B-B14F-4D97-AF65-F5344CB8AC3E}">
        <p14:creationId xmlns:p14="http://schemas.microsoft.com/office/powerpoint/2010/main" val="100830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B3EF0-8C9A-4304-A4E9-A37A1367C373}"/>
              </a:ext>
            </a:extLst>
          </p:cNvPr>
          <p:cNvSpPr>
            <a:spLocks noGrp="1"/>
          </p:cNvSpPr>
          <p:nvPr>
            <p:ph type="title"/>
          </p:nvPr>
        </p:nvSpPr>
        <p:spPr>
          <a:xfrm>
            <a:off x="0" y="-315595"/>
            <a:ext cx="10515600" cy="1325563"/>
          </a:xfrm>
        </p:spPr>
        <p:txBody>
          <a:bodyPr/>
          <a:lstStyle/>
          <a:p>
            <a:r>
              <a:rPr lang="fr-FR" dirty="0">
                <a:solidFill>
                  <a:srgbClr val="C00000"/>
                </a:solidFill>
              </a:rPr>
              <a:t>II. </a:t>
            </a:r>
          </a:p>
        </p:txBody>
      </p:sp>
      <p:sp>
        <p:nvSpPr>
          <p:cNvPr id="3" name="Espace réservé du contenu 2">
            <a:extLst>
              <a:ext uri="{FF2B5EF4-FFF2-40B4-BE49-F238E27FC236}">
                <a16:creationId xmlns:a16="http://schemas.microsoft.com/office/drawing/2014/main" id="{10C59AB2-AAF6-4D21-8C51-D420616A67A3}"/>
              </a:ext>
            </a:extLst>
          </p:cNvPr>
          <p:cNvSpPr>
            <a:spLocks noGrp="1"/>
          </p:cNvSpPr>
          <p:nvPr>
            <p:ph idx="1"/>
          </p:nvPr>
        </p:nvSpPr>
        <p:spPr>
          <a:xfrm>
            <a:off x="0" y="1594847"/>
            <a:ext cx="12192000" cy="5977255"/>
          </a:xfrm>
        </p:spPr>
        <p:txBody>
          <a:bodyPr/>
          <a:lstStyle/>
          <a:p>
            <a:r>
              <a:rPr lang="fr-FR" dirty="0">
                <a:solidFill>
                  <a:schemeClr val="accent6">
                    <a:lumMod val="75000"/>
                  </a:schemeClr>
                </a:solidFill>
              </a:rPr>
              <a:t>B. Le refus de la naturalisation et de la poétisation du goût populaire </a:t>
            </a:r>
          </a:p>
          <a:p>
            <a:pPr marL="0" indent="0">
              <a:buNone/>
            </a:pPr>
            <a:endParaRPr lang="fr-FR" dirty="0">
              <a:solidFill>
                <a:schemeClr val="accent6">
                  <a:lumMod val="75000"/>
                </a:schemeClr>
              </a:solidFill>
            </a:endParaRPr>
          </a:p>
          <a:p>
            <a:r>
              <a:rPr lang="fr-FR" sz="2000" b="0" i="0" u="none" strike="noStrike" dirty="0">
                <a:solidFill>
                  <a:srgbClr val="000000"/>
                </a:solidFill>
                <a:effectLst/>
                <a:latin typeface="Calibri "/>
              </a:rPr>
              <a:t>On a tendance à percevoir l’alimentation populaire comme une sorte intersection entre la nature et la culture : engendrant ainsi l’idée d’une poétisation et d’une naturalisation de cette alimentation.  La sociologie doit ainsi déplacer cette machinerie et cet imaginaire pour atteindre toute son efficacité. </a:t>
            </a:r>
          </a:p>
          <a:p>
            <a:endParaRPr lang="fr-FR" sz="2000" dirty="0">
              <a:solidFill>
                <a:srgbClr val="000000"/>
              </a:solidFill>
              <a:latin typeface="Calibri "/>
            </a:endParaRPr>
          </a:p>
          <a:p>
            <a:r>
              <a:rPr lang="fr-FR" sz="1800" b="1" i="0" u="none" strike="noStrike" dirty="0">
                <a:solidFill>
                  <a:srgbClr val="000000"/>
                </a:solidFill>
                <a:effectLst/>
                <a:latin typeface="Arial" panose="020B0604020202020204" pitchFamily="34" charset="0"/>
              </a:rPr>
              <a:t> Au lieu de montrer que les propriétés dites « naturelles » sont en fait des propriétés sociales, on risque de faire des propriétés sociales des propriétés dites « naturelles »</a:t>
            </a:r>
            <a:endParaRPr lang="fr-FR" sz="2000" dirty="0">
              <a:latin typeface="Calibri "/>
            </a:endParaRPr>
          </a:p>
        </p:txBody>
      </p:sp>
    </p:spTree>
    <p:extLst>
      <p:ext uri="{BB962C8B-B14F-4D97-AF65-F5344CB8AC3E}">
        <p14:creationId xmlns:p14="http://schemas.microsoft.com/office/powerpoint/2010/main" val="50013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6A855DE-2750-43B9-94DC-7BA4A6DE8E9A}"/>
              </a:ext>
            </a:extLst>
          </p:cNvPr>
          <p:cNvSpPr>
            <a:spLocks noGrp="1"/>
          </p:cNvSpPr>
          <p:nvPr>
            <p:ph type="title"/>
          </p:nvPr>
        </p:nvSpPr>
        <p:spPr>
          <a:xfrm>
            <a:off x="4384039" y="365125"/>
            <a:ext cx="7164493" cy="1325563"/>
          </a:xfrm>
        </p:spPr>
        <p:txBody>
          <a:bodyPr>
            <a:normAutofit/>
          </a:bodyPr>
          <a:lstStyle/>
          <a:p>
            <a:r>
              <a:rPr lang="fr-FR" b="1" dirty="0">
                <a:solidFill>
                  <a:srgbClr val="C00000"/>
                </a:solidFill>
              </a:rPr>
              <a:t>II. </a:t>
            </a:r>
          </a:p>
        </p:txBody>
      </p:sp>
      <p:pic>
        <p:nvPicPr>
          <p:cNvPr id="7" name="Image 6" descr="Une image contenant texte&#10;&#10;Description générée automatiquement">
            <a:extLst>
              <a:ext uri="{FF2B5EF4-FFF2-40B4-BE49-F238E27FC236}">
                <a16:creationId xmlns:a16="http://schemas.microsoft.com/office/drawing/2014/main" id="{C9658CAA-E754-4190-8933-9E0D5A573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674984"/>
            <a:ext cx="3425957" cy="5507551"/>
          </a:xfrm>
          <a:prstGeom prst="rect">
            <a:avLst/>
          </a:prstGeom>
        </p:spPr>
      </p:pic>
      <p:sp>
        <p:nvSpPr>
          <p:cNvPr id="3" name="Espace réservé du contenu 2">
            <a:extLst>
              <a:ext uri="{FF2B5EF4-FFF2-40B4-BE49-F238E27FC236}">
                <a16:creationId xmlns:a16="http://schemas.microsoft.com/office/drawing/2014/main" id="{1F7C29BC-C970-4C58-B5D9-00AFD2F87988}"/>
              </a:ext>
            </a:extLst>
          </p:cNvPr>
          <p:cNvSpPr>
            <a:spLocks noGrp="1"/>
          </p:cNvSpPr>
          <p:nvPr>
            <p:ph idx="1"/>
          </p:nvPr>
        </p:nvSpPr>
        <p:spPr>
          <a:xfrm>
            <a:off x="4387515" y="2022601"/>
            <a:ext cx="7161017" cy="4154361"/>
          </a:xfrm>
        </p:spPr>
        <p:txBody>
          <a:bodyPr>
            <a:normAutofit/>
          </a:bodyPr>
          <a:lstStyle/>
          <a:p>
            <a:r>
              <a:rPr lang="fr-FR" sz="2000" b="1" dirty="0">
                <a:solidFill>
                  <a:schemeClr val="accent6">
                    <a:lumMod val="75000"/>
                  </a:schemeClr>
                </a:solidFill>
              </a:rPr>
              <a:t>C. Réflexion </a:t>
            </a:r>
            <a:r>
              <a:rPr lang="fr-FR" sz="2000" b="1" dirty="0" err="1">
                <a:solidFill>
                  <a:schemeClr val="accent6">
                    <a:lumMod val="75000"/>
                  </a:schemeClr>
                </a:solidFill>
              </a:rPr>
              <a:t>métasociologique</a:t>
            </a:r>
            <a:r>
              <a:rPr lang="fr-FR" sz="2000" b="1" dirty="0">
                <a:solidFill>
                  <a:schemeClr val="accent6">
                    <a:lumMod val="75000"/>
                  </a:schemeClr>
                </a:solidFill>
              </a:rPr>
              <a:t> : Halbwachs VS Grignon</a:t>
            </a:r>
          </a:p>
          <a:p>
            <a:endParaRPr lang="fr-FR" sz="2000" dirty="0"/>
          </a:p>
          <a:p>
            <a:pPr marL="0" indent="0">
              <a:buNone/>
            </a:pPr>
            <a:r>
              <a:rPr lang="fr-FR" sz="2000" i="1" dirty="0">
                <a:latin typeface="Calibri "/>
              </a:rPr>
              <a:t>Halbwachs Esquisse d’une psychologie des classes sociales : le goût populaire comme un non-goût</a:t>
            </a:r>
          </a:p>
          <a:p>
            <a:pPr marL="0" indent="0">
              <a:buNone/>
            </a:pPr>
            <a:r>
              <a:rPr lang="fr-FR" sz="2000" i="0" u="none" strike="noStrike" dirty="0">
                <a:effectLst/>
                <a:latin typeface="Calibri "/>
              </a:rPr>
              <a:t>« Objet-limite, objet « impossible », l’alimentation révèle ainsi l’étroitesse du « point de vue » sociologique, l’ampleur des exclusions auxquelles l’analyse doit consentir pour se doter d’une abstraction- ou d’un « </a:t>
            </a:r>
            <a:r>
              <a:rPr lang="fr-FR" sz="2000" i="0" u="none" strike="noStrike" dirty="0" err="1">
                <a:effectLst/>
                <a:latin typeface="Calibri "/>
              </a:rPr>
              <a:t>arte</a:t>
            </a:r>
            <a:r>
              <a:rPr lang="fr-FR" sz="2000" i="0" u="none" strike="noStrike" dirty="0">
                <a:effectLst/>
                <a:latin typeface="Calibri "/>
              </a:rPr>
              <a:t> </a:t>
            </a:r>
            <a:r>
              <a:rPr lang="fr-FR" sz="2000" i="0" u="none" strike="noStrike" dirty="0" err="1">
                <a:effectLst/>
                <a:latin typeface="Calibri "/>
              </a:rPr>
              <a:t>fact</a:t>
            </a:r>
            <a:r>
              <a:rPr lang="fr-FR" sz="2000" i="0" u="none" strike="noStrike" dirty="0">
                <a:effectLst/>
                <a:latin typeface="Calibri "/>
              </a:rPr>
              <a:t> » ? » dans </a:t>
            </a:r>
            <a:r>
              <a:rPr lang="fr-FR" sz="2000" i="1" u="none" strike="noStrike" dirty="0">
                <a:effectLst/>
                <a:latin typeface="Calibri "/>
              </a:rPr>
              <a:t>Styles d’alimentation et goûts populaires </a:t>
            </a:r>
          </a:p>
          <a:p>
            <a:pPr marL="0" indent="0">
              <a:buNone/>
            </a:pPr>
            <a:endParaRPr lang="fr-FR" sz="2000" i="1" dirty="0">
              <a:latin typeface="Calibri "/>
            </a:endParaRPr>
          </a:p>
        </p:txBody>
      </p:sp>
    </p:spTree>
    <p:extLst>
      <p:ext uri="{BB962C8B-B14F-4D97-AF65-F5344CB8AC3E}">
        <p14:creationId xmlns:p14="http://schemas.microsoft.com/office/powerpoint/2010/main" val="7810090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D2C893-D6A0-4A3E-BCB0-7494C8C7B1B1}"/>
              </a:ext>
            </a:extLst>
          </p:cNvPr>
          <p:cNvSpPr>
            <a:spLocks noGrp="1"/>
          </p:cNvSpPr>
          <p:nvPr>
            <p:ph type="title"/>
          </p:nvPr>
        </p:nvSpPr>
        <p:spPr>
          <a:xfrm>
            <a:off x="-1" y="0"/>
            <a:ext cx="12192001" cy="1325563"/>
          </a:xfrm>
        </p:spPr>
        <p:txBody>
          <a:bodyPr/>
          <a:lstStyle/>
          <a:p>
            <a:r>
              <a:rPr lang="fr-FR" b="1" dirty="0">
                <a:solidFill>
                  <a:srgbClr val="C00000"/>
                </a:solidFill>
              </a:rPr>
              <a:t>III. Prolongement de la réflexion : vers une affirmation des identités sociales </a:t>
            </a:r>
          </a:p>
        </p:txBody>
      </p:sp>
      <p:sp>
        <p:nvSpPr>
          <p:cNvPr id="3" name="Espace réservé du contenu 2">
            <a:extLst>
              <a:ext uri="{FF2B5EF4-FFF2-40B4-BE49-F238E27FC236}">
                <a16:creationId xmlns:a16="http://schemas.microsoft.com/office/drawing/2014/main" id="{F76CFC3F-DB2D-45AB-BFDF-4DB970E546AA}"/>
              </a:ext>
            </a:extLst>
          </p:cNvPr>
          <p:cNvSpPr>
            <a:spLocks noGrp="1"/>
          </p:cNvSpPr>
          <p:nvPr>
            <p:ph idx="1"/>
          </p:nvPr>
        </p:nvSpPr>
        <p:spPr>
          <a:xfrm>
            <a:off x="-1" y="1617807"/>
            <a:ext cx="12292049" cy="5895975"/>
          </a:xfrm>
        </p:spPr>
        <p:txBody>
          <a:bodyPr>
            <a:normAutofit/>
          </a:bodyPr>
          <a:lstStyle/>
          <a:p>
            <a:r>
              <a:rPr lang="fr-FR" dirty="0">
                <a:solidFill>
                  <a:schemeClr val="accent6">
                    <a:lumMod val="75000"/>
                  </a:schemeClr>
                </a:solidFill>
              </a:rPr>
              <a:t>A. La consommation ostentatoire comme critère distinctif entre les classes</a:t>
            </a:r>
          </a:p>
          <a:p>
            <a:pPr marL="0" indent="0">
              <a:buNone/>
            </a:pPr>
            <a:r>
              <a:rPr lang="fr-FR" dirty="0"/>
              <a:t> </a:t>
            </a:r>
          </a:p>
          <a:p>
            <a:pPr marL="0" indent="0">
              <a:buNone/>
            </a:pPr>
            <a:r>
              <a:rPr lang="fr-FR" sz="2000" dirty="0"/>
              <a:t>La </a:t>
            </a:r>
            <a:r>
              <a:rPr lang="fr-FR" sz="2000" b="1" dirty="0">
                <a:solidFill>
                  <a:schemeClr val="accent5"/>
                </a:solidFill>
              </a:rPr>
              <a:t>consommation ostentatoire </a:t>
            </a:r>
            <a:r>
              <a:rPr lang="fr-FR" sz="2000" dirty="0"/>
              <a:t>= </a:t>
            </a:r>
            <a:r>
              <a:rPr lang="fr-FR" sz="2000" dirty="0">
                <a:effectLst/>
                <a:latin typeface="Calibri" panose="020F0502020204030204" pitchFamily="34" charset="0"/>
                <a:ea typeface="Calibri" panose="020F0502020204030204" pitchFamily="34" charset="0"/>
                <a:cs typeface="Arial" panose="020B0604020202020204" pitchFamily="34" charset="0"/>
              </a:rPr>
              <a:t>une forme de consommation destinée à montrer son appartenance à une classe sociale ou à faire croire que l’on appartient à celle-ci. C’est un concept introduit la première fois en </a:t>
            </a:r>
            <a:r>
              <a:rPr lang="fr-FR"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1899 </a:t>
            </a:r>
            <a:r>
              <a:rPr lang="fr-FR" sz="2000" dirty="0">
                <a:effectLst/>
                <a:latin typeface="Calibri" panose="020F0502020204030204" pitchFamily="34" charset="0"/>
                <a:ea typeface="Calibri" panose="020F0502020204030204" pitchFamily="34" charset="0"/>
                <a:cs typeface="Arial" panose="020B0604020202020204" pitchFamily="34" charset="0"/>
              </a:rPr>
              <a:t>par Thorstein </a:t>
            </a:r>
            <a:r>
              <a:rPr lang="fr-FR" sz="2000" dirty="0" err="1">
                <a:effectLst/>
                <a:latin typeface="Calibri" panose="020F0502020204030204" pitchFamily="34" charset="0"/>
                <a:ea typeface="Calibri" panose="020F0502020204030204" pitchFamily="34" charset="0"/>
                <a:cs typeface="Arial" panose="020B0604020202020204" pitchFamily="34" charset="0"/>
              </a:rPr>
              <a:t>Bunde</a:t>
            </a: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Veblen</a:t>
            </a:r>
            <a:r>
              <a:rPr lang="fr-FR" sz="2000" dirty="0">
                <a:effectLst/>
                <a:latin typeface="Calibri" panose="020F0502020204030204" pitchFamily="34" charset="0"/>
                <a:ea typeface="Calibri" panose="020F0502020204030204" pitchFamily="34" charset="0"/>
                <a:cs typeface="Arial" panose="020B0604020202020204" pitchFamily="34" charset="0"/>
              </a:rPr>
              <a:t> (sociologue et économiste américain) dans son ouvrage </a:t>
            </a:r>
            <a:r>
              <a:rPr lang="fr-FR" sz="2000" i="1" dirty="0">
                <a:effectLst/>
                <a:latin typeface="Calibri" panose="020F0502020204030204" pitchFamily="34" charset="0"/>
                <a:ea typeface="Calibri" panose="020F0502020204030204" pitchFamily="34" charset="0"/>
                <a:cs typeface="Arial" panose="020B0604020202020204" pitchFamily="34" charset="0"/>
              </a:rPr>
              <a:t>la Théorie de la classe de loisir</a:t>
            </a:r>
            <a:r>
              <a:rPr lang="fr-FR" sz="2000" dirty="0">
                <a:effectLst/>
                <a:latin typeface="Calibri" panose="020F0502020204030204" pitchFamily="34" charset="0"/>
                <a:ea typeface="Calibri" panose="020F0502020204030204" pitchFamily="34" charset="0"/>
                <a:cs typeface="Arial" panose="020B0604020202020204" pitchFamily="34" charset="0"/>
              </a:rPr>
              <a:t>. </a:t>
            </a:r>
            <a:endParaRPr lang="fr-FR" sz="2000" dirty="0"/>
          </a:p>
          <a:p>
            <a:pPr marL="0" indent="0">
              <a:buNone/>
            </a:pPr>
            <a:endParaRPr lang="fr-FR" sz="2000" dirty="0"/>
          </a:p>
          <a:p>
            <a:pPr marL="0" indent="0">
              <a:buNone/>
            </a:pPr>
            <a:r>
              <a:rPr lang="fr-FR" sz="2000" dirty="0"/>
              <a:t>L’exemple des boissons comme consommation ostentatoire (quatrième page note 3)</a:t>
            </a:r>
          </a:p>
          <a:p>
            <a:pPr marL="0" indent="0">
              <a:buNone/>
            </a:pPr>
            <a:endParaRPr lang="fr-FR" sz="2000" dirty="0"/>
          </a:p>
          <a:p>
            <a:pPr marL="0" indent="0" algn="just">
              <a:lnSpc>
                <a:spcPct val="107000"/>
              </a:lnSpc>
              <a:spcAft>
                <a:spcPts val="800"/>
              </a:spcAft>
              <a:buNone/>
            </a:pPr>
            <a:r>
              <a:rPr lang="fr-FR" sz="2000" dirty="0">
                <a:effectLst/>
                <a:latin typeface="Calibri" panose="020F0502020204030204" pitchFamily="34" charset="0"/>
                <a:ea typeface="Calibri" panose="020F0502020204030204" pitchFamily="34" charset="0"/>
                <a:cs typeface="Arial" panose="020B0604020202020204" pitchFamily="34" charset="0"/>
              </a:rPr>
              <a:t>«</a:t>
            </a:r>
            <a:r>
              <a:rPr lang="fr-FR" sz="2000" dirty="0">
                <a:effectLst/>
                <a:highlight>
                  <a:srgbClr val="00FFFF"/>
                </a:highlight>
                <a:latin typeface="Calibri" panose="020F0502020204030204" pitchFamily="34" charset="0"/>
                <a:ea typeface="Calibri" panose="020F0502020204030204" pitchFamily="34" charset="0"/>
                <a:cs typeface="Arial" panose="020B0604020202020204" pitchFamily="34" charset="0"/>
              </a:rPr>
              <a:t> Il suffit qu’une pratique se diffuse pour qu’elle perde de son sens en même temps que son pouvoir de distinction </a:t>
            </a:r>
            <a:r>
              <a:rPr lang="fr-FR" sz="2000" dirty="0">
                <a:effectLst/>
                <a:latin typeface="Calibri" panose="020F0502020204030204" pitchFamily="34" charset="0"/>
                <a:ea typeface="Calibri" panose="020F0502020204030204" pitchFamily="34" charset="0"/>
                <a:cs typeface="Arial" panose="020B0604020202020204" pitchFamily="34" charset="0"/>
              </a:rPr>
              <a:t>» dans </a:t>
            </a:r>
            <a:r>
              <a:rPr lang="fr-FR" sz="2000" i="1" dirty="0">
                <a:latin typeface="Calibri" panose="020F0502020204030204" pitchFamily="34" charset="0"/>
                <a:ea typeface="Calibri" panose="020F0502020204030204" pitchFamily="34" charset="0"/>
                <a:cs typeface="Arial" panose="020B0604020202020204" pitchFamily="34" charset="0"/>
              </a:rPr>
              <a:t>S</a:t>
            </a:r>
            <a:r>
              <a:rPr lang="fr-FR" sz="2000" i="1" dirty="0">
                <a:effectLst/>
                <a:latin typeface="Calibri" panose="020F0502020204030204" pitchFamily="34" charset="0"/>
                <a:ea typeface="Calibri" panose="020F0502020204030204" pitchFamily="34" charset="0"/>
                <a:cs typeface="Arial" panose="020B0604020202020204" pitchFamily="34" charset="0"/>
              </a:rPr>
              <a:t>tyles d’alimentations et goût populaire </a:t>
            </a:r>
            <a:r>
              <a:rPr lang="fr-FR" sz="2000" dirty="0">
                <a:effectLst/>
                <a:latin typeface="Calibri" panose="020F0502020204030204" pitchFamily="34" charset="0"/>
                <a:ea typeface="Calibri" panose="020F0502020204030204" pitchFamily="34" charset="0"/>
                <a:cs typeface="Arial" panose="020B0604020202020204" pitchFamily="34" charset="0"/>
              </a:rPr>
              <a:t>des Grignon</a:t>
            </a:r>
          </a:p>
          <a:p>
            <a:pPr marL="0" indent="0">
              <a:buNone/>
            </a:pPr>
            <a:endParaRPr lang="fr-FR" sz="2000" dirty="0"/>
          </a:p>
        </p:txBody>
      </p:sp>
    </p:spTree>
    <p:extLst>
      <p:ext uri="{BB962C8B-B14F-4D97-AF65-F5344CB8AC3E}">
        <p14:creationId xmlns:p14="http://schemas.microsoft.com/office/powerpoint/2010/main" val="278785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F344-D1E9-4E4E-838E-7FFDC67EEA8B}"/>
              </a:ext>
            </a:extLst>
          </p:cNvPr>
          <p:cNvSpPr>
            <a:spLocks noGrp="1"/>
          </p:cNvSpPr>
          <p:nvPr>
            <p:ph type="title"/>
          </p:nvPr>
        </p:nvSpPr>
        <p:spPr>
          <a:xfrm>
            <a:off x="0" y="-295275"/>
            <a:ext cx="10515600" cy="1325563"/>
          </a:xfrm>
        </p:spPr>
        <p:txBody>
          <a:bodyPr/>
          <a:lstStyle/>
          <a:p>
            <a:r>
              <a:rPr lang="fr-FR" dirty="0">
                <a:solidFill>
                  <a:srgbClr val="C00000"/>
                </a:solidFill>
              </a:rPr>
              <a:t>III.</a:t>
            </a:r>
          </a:p>
        </p:txBody>
      </p:sp>
      <p:sp>
        <p:nvSpPr>
          <p:cNvPr id="3" name="Espace réservé du contenu 2">
            <a:extLst>
              <a:ext uri="{FF2B5EF4-FFF2-40B4-BE49-F238E27FC236}">
                <a16:creationId xmlns:a16="http://schemas.microsoft.com/office/drawing/2014/main" id="{1B75469E-939F-4183-9E0B-968FBEDC5528}"/>
              </a:ext>
            </a:extLst>
          </p:cNvPr>
          <p:cNvSpPr>
            <a:spLocks noGrp="1"/>
          </p:cNvSpPr>
          <p:nvPr>
            <p:ph idx="1"/>
          </p:nvPr>
        </p:nvSpPr>
        <p:spPr>
          <a:xfrm>
            <a:off x="0" y="829944"/>
            <a:ext cx="12192000" cy="6028055"/>
          </a:xfrm>
        </p:spPr>
        <p:txBody>
          <a:bodyPr/>
          <a:lstStyle/>
          <a:p>
            <a:r>
              <a:rPr lang="fr-FR" dirty="0">
                <a:solidFill>
                  <a:schemeClr val="accent6">
                    <a:lumMod val="75000"/>
                  </a:schemeClr>
                </a:solidFill>
              </a:rPr>
              <a:t>B. </a:t>
            </a:r>
            <a:r>
              <a:rPr lang="fr-FR" sz="2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Une tendance des classes ouvrières à vouloir « normaliser » leur alimentation pour se rapprocher des classes dominantes </a:t>
            </a:r>
          </a:p>
          <a:p>
            <a:endParaRPr lang="fr-FR" dirty="0">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dirty="0">
                <a:effectLst/>
                <a:highlight>
                  <a:srgbClr val="00FFFF"/>
                </a:highlight>
                <a:latin typeface="Calibri" panose="020F0502020204030204" pitchFamily="34" charset="0"/>
                <a:ea typeface="Calibri" panose="020F0502020204030204" pitchFamily="34" charset="0"/>
                <a:cs typeface="Arial" panose="020B0604020202020204" pitchFamily="34" charset="0"/>
              </a:rPr>
              <a:t>On pourrait presque dire que les familles des classes populaires consomment d’abord pour ne pas se distinguer </a:t>
            </a:r>
            <a:r>
              <a:rPr lang="fr-FR" sz="2000" dirty="0">
                <a:effectLst/>
                <a:latin typeface="Calibri" panose="020F0502020204030204" pitchFamily="34" charset="0"/>
                <a:ea typeface="Calibri" panose="020F0502020204030204" pitchFamily="34" charset="0"/>
                <a:cs typeface="Arial" panose="020B0604020202020204" pitchFamily="34" charset="0"/>
              </a:rPr>
              <a:t>» dans </a:t>
            </a:r>
            <a:r>
              <a:rPr lang="fr-FR" sz="2000" i="1" dirty="0">
                <a:latin typeface="Calibri" panose="020F0502020204030204" pitchFamily="34" charset="0"/>
                <a:ea typeface="Calibri" panose="020F0502020204030204" pitchFamily="34" charset="0"/>
                <a:cs typeface="Arial" panose="020B0604020202020204" pitchFamily="34" charset="0"/>
              </a:rPr>
              <a:t>S</a:t>
            </a:r>
            <a:r>
              <a:rPr lang="fr-FR" sz="2000" i="1" dirty="0">
                <a:effectLst/>
                <a:latin typeface="Calibri" panose="020F0502020204030204" pitchFamily="34" charset="0"/>
                <a:ea typeface="Calibri" panose="020F0502020204030204" pitchFamily="34" charset="0"/>
                <a:cs typeface="Arial" panose="020B0604020202020204" pitchFamily="34" charset="0"/>
              </a:rPr>
              <a:t>tyles d’alimentation et goût populaire</a:t>
            </a:r>
            <a:r>
              <a:rPr lang="fr-FR" sz="2000" dirty="0">
                <a:effectLst/>
                <a:latin typeface="Calibri" panose="020F0502020204030204" pitchFamily="34" charset="0"/>
                <a:ea typeface="Calibri" panose="020F0502020204030204" pitchFamily="34" charset="0"/>
                <a:cs typeface="Arial" panose="020B0604020202020204" pitchFamily="34" charset="0"/>
              </a:rPr>
              <a:t> des Grignon</a:t>
            </a:r>
          </a:p>
          <a:p>
            <a:pPr marL="0" indent="0">
              <a:buNone/>
            </a:pP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2000" dirty="0">
                <a:latin typeface="Calibri" panose="020F0502020204030204" pitchFamily="34" charset="0"/>
                <a:ea typeface="Calibri" panose="020F0502020204030204" pitchFamily="34" charset="0"/>
                <a:cs typeface="Arial" panose="020B0604020202020204" pitchFamily="34" charset="0"/>
              </a:rPr>
              <a:t>Ouvriers veulent surmonter la contradiction entre la faiblesse de leurs revenus et la nécessité de réduire l’écart entre leur niveau de vie et le niveau de vie moyen. Tentative de « </a:t>
            </a:r>
            <a:r>
              <a:rPr lang="fr-FR" sz="2000" dirty="0">
                <a:solidFill>
                  <a:schemeClr val="accent5"/>
                </a:solidFill>
                <a:latin typeface="Calibri" panose="020F0502020204030204" pitchFamily="34" charset="0"/>
                <a:ea typeface="Calibri" panose="020F0502020204030204" pitchFamily="34" charset="0"/>
                <a:cs typeface="Arial" panose="020B0604020202020204" pitchFamily="34" charset="0"/>
              </a:rPr>
              <a:t>normalisation </a:t>
            </a:r>
            <a:r>
              <a:rPr lang="fr-FR" sz="2000" dirty="0">
                <a:latin typeface="Calibri" panose="020F0502020204030204" pitchFamily="34" charset="0"/>
                <a:ea typeface="Calibri" panose="020F0502020204030204" pitchFamily="34" charset="0"/>
                <a:cs typeface="Arial" panose="020B0604020202020204" pitchFamily="34" charset="0"/>
              </a:rPr>
              <a:t>» de leur consommation. </a:t>
            </a:r>
          </a:p>
          <a:p>
            <a:pPr marL="0" indent="0">
              <a:buNone/>
            </a:pPr>
            <a:endParaRPr lang="fr-FR" sz="2000" dirty="0">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fr-FR" sz="2000" dirty="0">
                <a:effectLst/>
                <a:latin typeface="Calibri" panose="020F0502020204030204" pitchFamily="34" charset="0"/>
                <a:ea typeface="Calibri" panose="020F0502020204030204" pitchFamily="34" charset="0"/>
                <a:cs typeface="Arial" panose="020B0604020202020204" pitchFamily="34" charset="0"/>
              </a:rPr>
              <a:t>Question de la nature de l’action de « normalisation » : volontaire ou involontaire ? </a:t>
            </a:r>
          </a:p>
          <a:p>
            <a:pPr marL="0" indent="0">
              <a:buNone/>
            </a:pP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90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F26F5F-B9EE-41E7-B292-EDF69EB02D27}"/>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kern="1200" dirty="0">
                <a:solidFill>
                  <a:srgbClr val="FFFFFF"/>
                </a:solidFill>
                <a:latin typeface="+mj-lt"/>
                <a:ea typeface="+mj-ea"/>
                <a:cs typeface="+mj-cs"/>
              </a:rPr>
              <a:t>LA BOULE MAITRE KEBABIER – DRANCY </a:t>
            </a:r>
          </a:p>
        </p:txBody>
      </p:sp>
      <p:cxnSp>
        <p:nvCxnSpPr>
          <p:cNvPr id="17" name="Straight Connector 16">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7E3BA763-F816-47B8-A9E6-EDA14CCF16D1}"/>
              </a:ext>
            </a:extLst>
          </p:cNvPr>
          <p:cNvPicPr>
            <a:picLocks noChangeAspect="1"/>
          </p:cNvPicPr>
          <p:nvPr/>
        </p:nvPicPr>
        <p:blipFill rotWithShape="1">
          <a:blip r:embed="rId2">
            <a:extLst>
              <a:ext uri="{28A0092B-C50C-407E-A947-70E740481C1C}">
                <a14:useLocalDpi xmlns:a14="http://schemas.microsoft.com/office/drawing/2010/main" val="0"/>
              </a:ext>
            </a:extLst>
          </a:blip>
          <a:srcRect l="911" r="4127" b="-2"/>
          <a:stretch/>
        </p:blipFill>
        <p:spPr>
          <a:xfrm>
            <a:off x="317635" y="321733"/>
            <a:ext cx="4160452" cy="6214534"/>
          </a:xfrm>
          <a:prstGeom prst="rect">
            <a:avLst/>
          </a:prstGeom>
        </p:spPr>
      </p:pic>
      <p:pic>
        <p:nvPicPr>
          <p:cNvPr id="5" name="Espace réservé du contenu 4" descr="Une image contenant alimentation, table, sandwich, frites&#10;&#10;Description générée automatiquement">
            <a:extLst>
              <a:ext uri="{FF2B5EF4-FFF2-40B4-BE49-F238E27FC236}">
                <a16:creationId xmlns:a16="http://schemas.microsoft.com/office/drawing/2014/main" id="{7A0FC8F4-E1CF-45B1-8A6F-6BA865ADAB9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2304" r="2" b="22306"/>
          <a:stretch/>
        </p:blipFill>
        <p:spPr>
          <a:xfrm>
            <a:off x="4654296" y="299362"/>
            <a:ext cx="7217085" cy="3048675"/>
          </a:xfrm>
          <a:prstGeom prst="rect">
            <a:avLst/>
          </a:prstGeom>
        </p:spPr>
      </p:pic>
    </p:spTree>
    <p:extLst>
      <p:ext uri="{BB962C8B-B14F-4D97-AF65-F5344CB8AC3E}">
        <p14:creationId xmlns:p14="http://schemas.microsoft.com/office/powerpoint/2010/main" val="1611285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4132CAD-0D7C-480C-A4DA-C326BA9AB0E3}"/>
              </a:ext>
            </a:extLst>
          </p:cNvPr>
          <p:cNvSpPr>
            <a:spLocks noGrp="1"/>
          </p:cNvSpPr>
          <p:nvPr>
            <p:ph type="title"/>
          </p:nvPr>
        </p:nvSpPr>
        <p:spPr>
          <a:xfrm>
            <a:off x="4165110" y="279050"/>
            <a:ext cx="7164493" cy="1325563"/>
          </a:xfrm>
        </p:spPr>
        <p:txBody>
          <a:bodyPr>
            <a:normAutofit/>
          </a:bodyPr>
          <a:lstStyle/>
          <a:p>
            <a:r>
              <a:rPr lang="fr-FR" dirty="0">
                <a:solidFill>
                  <a:srgbClr val="C00000"/>
                </a:solidFill>
              </a:rPr>
              <a:t>III.</a:t>
            </a:r>
          </a:p>
        </p:txBody>
      </p:sp>
      <p:pic>
        <p:nvPicPr>
          <p:cNvPr id="5" name="Image 4" descr="Une image contenant texte&#10;&#10;Description générée automatiquement">
            <a:extLst>
              <a:ext uri="{FF2B5EF4-FFF2-40B4-BE49-F238E27FC236}">
                <a16:creationId xmlns:a16="http://schemas.microsoft.com/office/drawing/2014/main" id="{C3AF6E6D-110B-46D4-B853-2A750DBAA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654705"/>
            <a:ext cx="3425957" cy="5548108"/>
          </a:xfrm>
          <a:prstGeom prst="rect">
            <a:avLst/>
          </a:prstGeom>
        </p:spPr>
      </p:pic>
      <p:sp>
        <p:nvSpPr>
          <p:cNvPr id="3" name="Espace réservé du contenu 2">
            <a:extLst>
              <a:ext uri="{FF2B5EF4-FFF2-40B4-BE49-F238E27FC236}">
                <a16:creationId xmlns:a16="http://schemas.microsoft.com/office/drawing/2014/main" id="{19053434-EDBF-47D0-A603-0242EB9EE178}"/>
              </a:ext>
            </a:extLst>
          </p:cNvPr>
          <p:cNvSpPr>
            <a:spLocks noGrp="1"/>
          </p:cNvSpPr>
          <p:nvPr>
            <p:ph idx="1"/>
          </p:nvPr>
        </p:nvSpPr>
        <p:spPr>
          <a:xfrm>
            <a:off x="4387515" y="2022601"/>
            <a:ext cx="7161017" cy="4154361"/>
          </a:xfrm>
        </p:spPr>
        <p:txBody>
          <a:bodyPr>
            <a:normAutofit/>
          </a:bodyPr>
          <a:lstStyle/>
          <a:p>
            <a:pPr marL="0" lvl="0" indent="0" rtl="0">
              <a:spcAft>
                <a:spcPts val="800"/>
              </a:spcAft>
              <a:buNone/>
            </a:pPr>
            <a:r>
              <a:rPr lang="fr-FR" sz="20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a:t>
            </a:r>
            <a:r>
              <a:rPr lang="fr-FR" sz="2000" dirty="0">
                <a:solidFill>
                  <a:schemeClr val="accent6">
                    <a:lumMod val="75000"/>
                  </a:schemeClr>
                </a:solidFill>
                <a:latin typeface="Calibri" panose="020F0502020204030204" pitchFamily="34" charset="0"/>
                <a:ea typeface="Calibri" panose="020F0502020204030204" pitchFamily="34" charset="0"/>
                <a:cs typeface="Arial" panose="020B0604020202020204" pitchFamily="34" charset="0"/>
              </a:rPr>
              <a:t>. </a:t>
            </a:r>
            <a:r>
              <a:rPr lang="fr-FR" sz="20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Plus qu’une imitation, une réappropriation : la culture du pauvre</a:t>
            </a:r>
            <a:endParaRPr lang="fr-FR" sz="2000" dirty="0">
              <a:solidFill>
                <a:schemeClr val="accent6">
                  <a:lumMod val="75000"/>
                </a:schemeClr>
              </a:solidFill>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fr-FR" sz="2000" b="1" dirty="0">
                <a:latin typeface="Calibri" panose="020F0502020204030204" pitchFamily="34" charset="0"/>
                <a:ea typeface="Calibri" panose="020F0502020204030204" pitchFamily="34" charset="0"/>
                <a:cs typeface="Arial" panose="020B0604020202020204" pitchFamily="34" charset="0"/>
              </a:rPr>
              <a:t>Hoggart</a:t>
            </a:r>
            <a:r>
              <a:rPr lang="fr-FR" sz="2000" dirty="0">
                <a:latin typeface="Calibri" panose="020F0502020204030204" pitchFamily="34" charset="0"/>
                <a:ea typeface="Calibri" panose="020F0502020204030204" pitchFamily="34" charset="0"/>
                <a:cs typeface="Arial" panose="020B0604020202020204" pitchFamily="34" charset="0"/>
              </a:rPr>
              <a:t>, </a:t>
            </a:r>
            <a:r>
              <a:rPr lang="fr-FR" sz="2000" i="1" dirty="0">
                <a:latin typeface="Calibri" panose="020F0502020204030204" pitchFamily="34" charset="0"/>
                <a:ea typeface="Calibri" panose="020F0502020204030204" pitchFamily="34" charset="0"/>
                <a:cs typeface="Arial" panose="020B0604020202020204" pitchFamily="34" charset="0"/>
              </a:rPr>
              <a:t>La culture du pauvre </a:t>
            </a:r>
            <a:r>
              <a:rPr lang="fr-FR" sz="2000" dirty="0">
                <a:latin typeface="Calibri" panose="020F0502020204030204" pitchFamily="34" charset="0"/>
                <a:ea typeface="Calibri" panose="020F0502020204030204" pitchFamily="34" charset="0"/>
                <a:cs typeface="Arial" panose="020B0604020202020204" pitchFamily="34" charset="0"/>
              </a:rPr>
              <a:t>: les classes dominées tentent d’imiter les classes supérieures, mais le font d’une différente manière. Elles se réapproprient et réinterprètent leurs pratiques culturelles </a:t>
            </a:r>
            <a:endParaRPr lang="fr-FR" sz="2000" i="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751191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5BC94-ABE8-4081-89C5-6B5BF1274DFC}"/>
              </a:ext>
            </a:extLst>
          </p:cNvPr>
          <p:cNvSpPr>
            <a:spLocks noGrp="1"/>
          </p:cNvSpPr>
          <p:nvPr>
            <p:ph type="title"/>
          </p:nvPr>
        </p:nvSpPr>
        <p:spPr>
          <a:xfrm>
            <a:off x="91324" y="18255"/>
            <a:ext cx="10515600" cy="1325563"/>
          </a:xfrm>
        </p:spPr>
        <p:txBody>
          <a:bodyPr/>
          <a:lstStyle/>
          <a:p>
            <a:r>
              <a:rPr lang="fr-FR" b="1" dirty="0">
                <a:solidFill>
                  <a:srgbClr val="C00000"/>
                </a:solidFill>
              </a:rPr>
              <a:t>IV. Critiques et limites</a:t>
            </a:r>
            <a:br>
              <a:rPr lang="fr-FR" dirty="0"/>
            </a:br>
            <a:endParaRPr lang="fr-FR" dirty="0"/>
          </a:p>
        </p:txBody>
      </p:sp>
      <p:sp>
        <p:nvSpPr>
          <p:cNvPr id="3" name="Espace réservé du contenu 2">
            <a:extLst>
              <a:ext uri="{FF2B5EF4-FFF2-40B4-BE49-F238E27FC236}">
                <a16:creationId xmlns:a16="http://schemas.microsoft.com/office/drawing/2014/main" id="{7F17DEDC-2194-4681-BD01-A825EFB6165B}"/>
              </a:ext>
            </a:extLst>
          </p:cNvPr>
          <p:cNvSpPr>
            <a:spLocks noGrp="1"/>
          </p:cNvSpPr>
          <p:nvPr>
            <p:ph idx="1"/>
          </p:nvPr>
        </p:nvSpPr>
        <p:spPr>
          <a:xfrm>
            <a:off x="91324" y="1019175"/>
            <a:ext cx="12009352" cy="5157788"/>
          </a:xfrm>
        </p:spPr>
        <p:txBody>
          <a:bodyPr>
            <a:normAutofit/>
          </a:bodyPr>
          <a:lstStyle/>
          <a:p>
            <a:r>
              <a:rPr lang="fr-FR" u="sng" dirty="0"/>
              <a:t> Les limites de l’enquête </a:t>
            </a:r>
            <a:r>
              <a:rPr lang="fr-FR" dirty="0"/>
              <a:t>: </a:t>
            </a:r>
          </a:p>
          <a:p>
            <a:pPr marL="0" indent="0">
              <a:buNone/>
            </a:pPr>
            <a:endParaRPr lang="fr-FR" dirty="0"/>
          </a:p>
          <a:p>
            <a:pPr marL="514350" indent="-514350">
              <a:buAutoNum type="arabicPeriod"/>
            </a:pPr>
            <a:r>
              <a:rPr lang="fr-FR" dirty="0"/>
              <a:t>Absence d’entretiens avec les classes paysannes (généralisées par leurs invariants de consommation et de style de vie, dans le titre de la partie les concernant) </a:t>
            </a:r>
          </a:p>
          <a:p>
            <a:pPr marL="514350" indent="-514350">
              <a:buAutoNum type="arabicPeriod"/>
            </a:pPr>
            <a:r>
              <a:rPr lang="fr-FR" dirty="0"/>
              <a:t>La sur-représentation des classes moyennes : cf. l’échantillon des lecteurs de 50 millions de consommateurs. </a:t>
            </a:r>
          </a:p>
          <a:p>
            <a:pPr marL="0" indent="0">
              <a:buNone/>
            </a:pPr>
            <a:endParaRPr lang="fr-FR" dirty="0"/>
          </a:p>
          <a:p>
            <a:pPr marL="0" indent="0">
              <a:buNone/>
            </a:pPr>
            <a:endParaRPr lang="fr-FR" dirty="0"/>
          </a:p>
          <a:p>
            <a:r>
              <a:rPr lang="fr-FR" dirty="0"/>
              <a:t> </a:t>
            </a:r>
            <a:r>
              <a:rPr lang="fr-FR" u="sng" dirty="0"/>
              <a:t>Les limites vis-à-vis du terme de « goût » </a:t>
            </a:r>
            <a:r>
              <a:rPr lang="fr-FR" dirty="0"/>
              <a:t>: goût VS pratiques alimentaires </a:t>
            </a:r>
            <a:endParaRPr lang="fr-FR" u="sng" dirty="0"/>
          </a:p>
        </p:txBody>
      </p:sp>
    </p:spTree>
    <p:extLst>
      <p:ext uri="{BB962C8B-B14F-4D97-AF65-F5344CB8AC3E}">
        <p14:creationId xmlns:p14="http://schemas.microsoft.com/office/powerpoint/2010/main" val="116381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50471-5281-4A86-86CF-16A424E7E9F0}"/>
              </a:ext>
            </a:extLst>
          </p:cNvPr>
          <p:cNvSpPr>
            <a:spLocks noGrp="1"/>
          </p:cNvSpPr>
          <p:nvPr>
            <p:ph type="title"/>
          </p:nvPr>
        </p:nvSpPr>
        <p:spPr>
          <a:xfrm>
            <a:off x="838200" y="313155"/>
            <a:ext cx="10515600" cy="877342"/>
          </a:xfrm>
        </p:spPr>
        <p:txBody>
          <a:bodyPr>
            <a:normAutofit fontScale="90000"/>
          </a:bodyPr>
          <a:lstStyle/>
          <a:p>
            <a:pPr algn="ctr"/>
            <a:r>
              <a:rPr lang="fr-FR" sz="5300" b="1" dirty="0">
                <a:solidFill>
                  <a:srgbClr val="C00000"/>
                </a:solidFill>
              </a:rPr>
              <a:t>INTRODUCTION :</a:t>
            </a:r>
            <a:br>
              <a:rPr lang="fr-FR" dirty="0"/>
            </a:br>
            <a:endParaRPr lang="fr-FR" dirty="0"/>
          </a:p>
        </p:txBody>
      </p:sp>
      <p:sp>
        <p:nvSpPr>
          <p:cNvPr id="3" name="Espace réservé du contenu 2">
            <a:extLst>
              <a:ext uri="{FF2B5EF4-FFF2-40B4-BE49-F238E27FC236}">
                <a16:creationId xmlns:a16="http://schemas.microsoft.com/office/drawing/2014/main" id="{21D28678-4985-4FB9-96B7-E8A2F5BC2BD6}"/>
              </a:ext>
            </a:extLst>
          </p:cNvPr>
          <p:cNvSpPr>
            <a:spLocks noGrp="1"/>
          </p:cNvSpPr>
          <p:nvPr>
            <p:ph idx="1"/>
          </p:nvPr>
        </p:nvSpPr>
        <p:spPr>
          <a:xfrm>
            <a:off x="0" y="1629995"/>
            <a:ext cx="12049496" cy="6160872"/>
          </a:xfrm>
        </p:spPr>
        <p:txBody>
          <a:bodyPr/>
          <a:lstStyle/>
          <a:p>
            <a:pPr marL="0" indent="0">
              <a:buNone/>
            </a:pPr>
            <a:endParaRPr lang="fr-FR" dirty="0"/>
          </a:p>
          <a:p>
            <a:pPr marL="0" indent="0">
              <a:buNone/>
            </a:pPr>
            <a:r>
              <a:rPr lang="fr-FR" b="1" dirty="0"/>
              <a:t>Christiane GRIGNON </a:t>
            </a:r>
            <a:r>
              <a:rPr lang="fr-FR" dirty="0"/>
              <a:t>: première publication en 1980 : Revue française de sociologie </a:t>
            </a:r>
          </a:p>
          <a:p>
            <a:pPr marL="0" indent="0">
              <a:buNone/>
            </a:pPr>
            <a:endParaRPr lang="fr-FR" dirty="0"/>
          </a:p>
          <a:p>
            <a:pPr marL="0" indent="0">
              <a:buNone/>
            </a:pPr>
            <a:r>
              <a:rPr lang="fr-FR" b="1" dirty="0"/>
              <a:t>Claude GRIGNON </a:t>
            </a:r>
            <a:r>
              <a:rPr lang="fr-FR" dirty="0"/>
              <a:t>: docteur en sociologie, directeur de recherches à l’INRA et chargé de conférence à l’Ecole des hautes études en sciences sociales </a:t>
            </a:r>
          </a:p>
          <a:p>
            <a:pPr marL="0" indent="0">
              <a:buNone/>
            </a:pPr>
            <a:endParaRPr lang="fr-FR" dirty="0"/>
          </a:p>
          <a:p>
            <a:pPr marL="0" indent="0">
              <a:buNone/>
            </a:pPr>
            <a:r>
              <a:rPr lang="fr-FR" u="sng" dirty="0"/>
              <a:t>Analyse de l’intitulé de l’article </a:t>
            </a:r>
            <a:endParaRPr lang="fr-FR" dirty="0"/>
          </a:p>
        </p:txBody>
      </p:sp>
    </p:spTree>
    <p:extLst>
      <p:ext uri="{BB962C8B-B14F-4D97-AF65-F5344CB8AC3E}">
        <p14:creationId xmlns:p14="http://schemas.microsoft.com/office/powerpoint/2010/main" val="326629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B4E34-6B3A-45AF-8578-112AA5FA4C3B}"/>
              </a:ext>
            </a:extLst>
          </p:cNvPr>
          <p:cNvSpPr>
            <a:spLocks noGrp="1"/>
          </p:cNvSpPr>
          <p:nvPr>
            <p:ph type="title"/>
          </p:nvPr>
        </p:nvSpPr>
        <p:spPr>
          <a:xfrm>
            <a:off x="3553479" y="113839"/>
            <a:ext cx="4236371" cy="828481"/>
          </a:xfrm>
        </p:spPr>
        <p:txBody>
          <a:bodyPr>
            <a:normAutofit/>
          </a:bodyPr>
          <a:lstStyle/>
          <a:p>
            <a:pPr algn="ctr"/>
            <a:r>
              <a:rPr lang="fr-FR" sz="4800" b="1" dirty="0">
                <a:solidFill>
                  <a:srgbClr val="C00000"/>
                </a:solidFill>
              </a:rPr>
              <a:t>CONCLUSION</a:t>
            </a:r>
          </a:p>
        </p:txBody>
      </p:sp>
      <p:sp>
        <p:nvSpPr>
          <p:cNvPr id="3" name="Espace réservé du contenu 2">
            <a:extLst>
              <a:ext uri="{FF2B5EF4-FFF2-40B4-BE49-F238E27FC236}">
                <a16:creationId xmlns:a16="http://schemas.microsoft.com/office/drawing/2014/main" id="{5332C2CC-F29C-48EC-B8F5-347F2E8BE150}"/>
              </a:ext>
            </a:extLst>
          </p:cNvPr>
          <p:cNvSpPr>
            <a:spLocks noGrp="1"/>
          </p:cNvSpPr>
          <p:nvPr>
            <p:ph idx="1"/>
          </p:nvPr>
        </p:nvSpPr>
        <p:spPr>
          <a:xfrm>
            <a:off x="547687" y="1176562"/>
            <a:ext cx="11096625" cy="5234643"/>
          </a:xfrm>
        </p:spPr>
        <p:txBody>
          <a:bodyPr/>
          <a:lstStyle/>
          <a:p>
            <a:pPr marL="0" indent="0">
              <a:buNone/>
            </a:pPr>
            <a:endParaRPr lang="fr-FR" dirty="0"/>
          </a:p>
          <a:p>
            <a:pPr marL="0" indent="0">
              <a:buNone/>
            </a:pPr>
            <a:endParaRPr lang="fr-FR" dirty="0"/>
          </a:p>
          <a:p>
            <a:pPr marL="0" indent="0" algn="just">
              <a:buNone/>
            </a:pPr>
            <a:r>
              <a:rPr lang="fr-FR" dirty="0"/>
              <a:t>Tout l’article vise à démontrer la manière dont se produit la construction d’un certain nombre de pratiques alimentaires suivant la classe sociale, et à s’affranchir d’une vision « </a:t>
            </a:r>
            <a:r>
              <a:rPr lang="fr-FR" dirty="0" err="1"/>
              <a:t>naturalisante</a:t>
            </a:r>
            <a:r>
              <a:rPr lang="fr-FR" dirty="0"/>
              <a:t> » de l’alimentation populaire vue comme la rencontre singulière de la Nature et de la Culture. </a:t>
            </a:r>
          </a:p>
        </p:txBody>
      </p:sp>
    </p:spTree>
    <p:extLst>
      <p:ext uri="{BB962C8B-B14F-4D97-AF65-F5344CB8AC3E}">
        <p14:creationId xmlns:p14="http://schemas.microsoft.com/office/powerpoint/2010/main" val="140454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FEDE05-3FF1-4F23-9AA1-6402BD47E579}"/>
              </a:ext>
            </a:extLst>
          </p:cNvPr>
          <p:cNvSpPr>
            <a:spLocks noGrp="1"/>
          </p:cNvSpPr>
          <p:nvPr>
            <p:ph type="title"/>
          </p:nvPr>
        </p:nvSpPr>
        <p:spPr>
          <a:xfrm>
            <a:off x="2828925" y="-205939"/>
            <a:ext cx="10515600" cy="1325563"/>
          </a:xfrm>
        </p:spPr>
        <p:txBody>
          <a:bodyPr/>
          <a:lstStyle/>
          <a:p>
            <a:r>
              <a:rPr lang="fr-FR" b="1" dirty="0"/>
              <a:t>SOURCES ET BIBLIOGRAPHIE : </a:t>
            </a:r>
          </a:p>
        </p:txBody>
      </p:sp>
      <p:sp>
        <p:nvSpPr>
          <p:cNvPr id="3" name="Espace réservé du contenu 2">
            <a:extLst>
              <a:ext uri="{FF2B5EF4-FFF2-40B4-BE49-F238E27FC236}">
                <a16:creationId xmlns:a16="http://schemas.microsoft.com/office/drawing/2014/main" id="{690E10E5-2971-422E-850F-B85DBE0860F5}"/>
              </a:ext>
            </a:extLst>
          </p:cNvPr>
          <p:cNvSpPr>
            <a:spLocks noGrp="1"/>
          </p:cNvSpPr>
          <p:nvPr>
            <p:ph idx="1"/>
          </p:nvPr>
        </p:nvSpPr>
        <p:spPr>
          <a:xfrm>
            <a:off x="0" y="1481574"/>
            <a:ext cx="12192000" cy="4351338"/>
          </a:xfrm>
        </p:spPr>
        <p:txBody>
          <a:bodyPr>
            <a:normAutofit/>
          </a:bodyPr>
          <a:lstStyle/>
          <a:p>
            <a:r>
              <a:rPr lang="fr-FR" sz="2000" i="1" dirty="0"/>
              <a:t>Les sciences sociales au prisme de l’alimentation</a:t>
            </a:r>
            <a:r>
              <a:rPr lang="fr-FR" sz="2000" dirty="0"/>
              <a:t>, Antoine Bernard de Raymond et Sylvain </a:t>
            </a:r>
            <a:r>
              <a:rPr lang="fr-FR" sz="2000" dirty="0" err="1"/>
              <a:t>Parasie</a:t>
            </a:r>
            <a:endParaRPr lang="fr-FR" sz="2000" dirty="0"/>
          </a:p>
          <a:p>
            <a:r>
              <a:rPr lang="fr-FR" sz="2000" i="1" dirty="0"/>
              <a:t>Des dimensions politique, socioculturelle et territoriale du kebab en France</a:t>
            </a:r>
            <a:r>
              <a:rPr lang="fr-FR" sz="2000" dirty="0"/>
              <a:t>, Jean-Laurent </a:t>
            </a:r>
            <a:r>
              <a:rPr lang="fr-FR" sz="2000" dirty="0" err="1"/>
              <a:t>Cassely</a:t>
            </a:r>
            <a:r>
              <a:rPr lang="fr-FR" sz="2000" dirty="0"/>
              <a:t>, Jérôme Fourquet, Sylvain </a:t>
            </a:r>
            <a:r>
              <a:rPr lang="fr-FR" sz="2000" dirty="0" err="1"/>
              <a:t>Manternach</a:t>
            </a:r>
            <a:endParaRPr lang="fr-FR" sz="2000" dirty="0"/>
          </a:p>
          <a:p>
            <a:r>
              <a:rPr lang="fr-FR" sz="2000" dirty="0"/>
              <a:t>Article « Le marché des apéritifs cesse-t-il de se développer ? »  dans </a:t>
            </a:r>
            <a:r>
              <a:rPr lang="fr-FR" sz="2000" i="1" dirty="0"/>
              <a:t>Coopération, Distribution, Consommation</a:t>
            </a:r>
            <a:r>
              <a:rPr lang="fr-FR" sz="2000" dirty="0"/>
              <a:t>, 1976</a:t>
            </a:r>
          </a:p>
          <a:p>
            <a:r>
              <a:rPr lang="fr-FR" sz="2000" dirty="0"/>
              <a:t>Maurice </a:t>
            </a:r>
            <a:r>
              <a:rPr lang="fr-FR" sz="2000" dirty="0" err="1"/>
              <a:t>Halwachs</a:t>
            </a:r>
            <a:r>
              <a:rPr lang="fr-FR" sz="2000" dirty="0"/>
              <a:t>, Esquisse d’une psychologie des classes </a:t>
            </a:r>
          </a:p>
          <a:p>
            <a:r>
              <a:rPr lang="fr-FR" sz="2000" dirty="0"/>
              <a:t>Hoggart, </a:t>
            </a:r>
            <a:r>
              <a:rPr lang="fr-FR" sz="2000" i="1" dirty="0"/>
              <a:t>La culture du pauvre </a:t>
            </a:r>
          </a:p>
          <a:p>
            <a:endParaRPr lang="fr-FR" sz="2000" dirty="0"/>
          </a:p>
        </p:txBody>
      </p:sp>
    </p:spTree>
    <p:extLst>
      <p:ext uri="{BB962C8B-B14F-4D97-AF65-F5344CB8AC3E}">
        <p14:creationId xmlns:p14="http://schemas.microsoft.com/office/powerpoint/2010/main" val="18513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7DC25A-CED1-4063-8CD5-B6C07FE1399C}"/>
              </a:ext>
            </a:extLst>
          </p:cNvPr>
          <p:cNvSpPr>
            <a:spLocks noGrp="1"/>
          </p:cNvSpPr>
          <p:nvPr>
            <p:ph idx="1"/>
          </p:nvPr>
        </p:nvSpPr>
        <p:spPr>
          <a:xfrm>
            <a:off x="0" y="231000"/>
            <a:ext cx="12192000" cy="6626999"/>
          </a:xfrm>
        </p:spPr>
        <p:txBody>
          <a:bodyPr>
            <a:normAutofit/>
          </a:bodyPr>
          <a:lstStyle/>
          <a:p>
            <a:pPr marL="0" indent="0" algn="ctr">
              <a:buNone/>
            </a:pPr>
            <a:r>
              <a:rPr lang="fr-FR" u="sng" dirty="0"/>
              <a:t>Cadre de l’enquête : </a:t>
            </a:r>
          </a:p>
          <a:p>
            <a:pPr marL="0" indent="0">
              <a:buNone/>
            </a:pPr>
            <a:endParaRPr lang="fr-FR" u="sng" dirty="0"/>
          </a:p>
          <a:p>
            <a:pPr algn="just">
              <a:buFontTx/>
              <a:buChar char="-"/>
            </a:pPr>
            <a:r>
              <a:rPr lang="fr-FR" dirty="0"/>
              <a:t>Article publié dans la </a:t>
            </a:r>
            <a:r>
              <a:rPr lang="fr-FR" i="1" dirty="0"/>
              <a:t>Revue française de sociologie </a:t>
            </a:r>
            <a:r>
              <a:rPr lang="fr-FR" dirty="0"/>
              <a:t>en 1980, en collaboration avec Sciences Po</a:t>
            </a:r>
          </a:p>
          <a:p>
            <a:pPr marL="0" indent="0" algn="just">
              <a:buNone/>
            </a:pPr>
            <a:endParaRPr lang="fr-FR" dirty="0"/>
          </a:p>
          <a:p>
            <a:pPr algn="just">
              <a:buFontTx/>
              <a:buChar char="-"/>
            </a:pPr>
            <a:r>
              <a:rPr lang="fr-FR" dirty="0"/>
              <a:t>Analyse secondaire de données statistiques d’une enquête par questionnaire auprès des lecteurs d’une revue de consommateurs, </a:t>
            </a:r>
            <a:r>
              <a:rPr lang="fr-FR" i="1" dirty="0"/>
              <a:t>50 millions de consommateurs. </a:t>
            </a:r>
            <a:r>
              <a:rPr lang="fr-FR" dirty="0"/>
              <a:t> L’échantillon des lecteurs :  12 300 ménages représentant plus de 43 000 individus. Les classes moyennes forment 64.5% de l’échantillon, et à un moindre degré, les classes dominantes (25%), qui sont sur-représentées dans l’enquête par rapport aux classes populaires (10.5%)</a:t>
            </a:r>
          </a:p>
          <a:p>
            <a:pPr algn="just">
              <a:buFontTx/>
              <a:buChar char="-"/>
            </a:pPr>
            <a:endParaRPr lang="fr-FR" dirty="0"/>
          </a:p>
          <a:p>
            <a:pPr marL="0" indent="0" algn="just">
              <a:buNone/>
            </a:pPr>
            <a:r>
              <a:rPr lang="fr-FR" dirty="0"/>
              <a:t>- Et d’une série d’entretiens</a:t>
            </a:r>
          </a:p>
        </p:txBody>
      </p:sp>
    </p:spTree>
    <p:extLst>
      <p:ext uri="{BB962C8B-B14F-4D97-AF65-F5344CB8AC3E}">
        <p14:creationId xmlns:p14="http://schemas.microsoft.com/office/powerpoint/2010/main" val="272409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90686-1E41-4B97-A125-6E3DBC2F770F}"/>
              </a:ext>
            </a:extLst>
          </p:cNvPr>
          <p:cNvSpPr>
            <a:spLocks noGrp="1"/>
          </p:cNvSpPr>
          <p:nvPr>
            <p:ph type="title"/>
          </p:nvPr>
        </p:nvSpPr>
        <p:spPr>
          <a:xfrm>
            <a:off x="838200" y="-60665"/>
            <a:ext cx="10515600" cy="1325563"/>
          </a:xfrm>
        </p:spPr>
        <p:txBody>
          <a:bodyPr>
            <a:normAutofit/>
          </a:bodyPr>
          <a:lstStyle/>
          <a:p>
            <a:pPr algn="ctr"/>
            <a:r>
              <a:rPr lang="fr-FR" sz="4800" b="1" dirty="0">
                <a:solidFill>
                  <a:srgbClr val="C00000"/>
                </a:solidFill>
              </a:rPr>
              <a:t>PROBLEMATIQUE </a:t>
            </a:r>
          </a:p>
        </p:txBody>
      </p:sp>
      <p:sp>
        <p:nvSpPr>
          <p:cNvPr id="3" name="Espace réservé du contenu 2">
            <a:extLst>
              <a:ext uri="{FF2B5EF4-FFF2-40B4-BE49-F238E27FC236}">
                <a16:creationId xmlns:a16="http://schemas.microsoft.com/office/drawing/2014/main" id="{CCE43382-4CC6-46F7-82F5-BBEBF6C68F42}"/>
              </a:ext>
            </a:extLst>
          </p:cNvPr>
          <p:cNvSpPr>
            <a:spLocks noGrp="1"/>
          </p:cNvSpPr>
          <p:nvPr>
            <p:ph idx="1"/>
          </p:nvPr>
        </p:nvSpPr>
        <p:spPr>
          <a:xfrm>
            <a:off x="0" y="1801091"/>
            <a:ext cx="12191999" cy="4375872"/>
          </a:xfrm>
        </p:spPr>
        <p:txBody>
          <a:bodyPr>
            <a:normAutofit/>
          </a:bodyPr>
          <a:lstStyle/>
          <a:p>
            <a:r>
              <a:rPr lang="fr-FR" b="1" dirty="0">
                <a:solidFill>
                  <a:schemeClr val="accent6">
                    <a:lumMod val="75000"/>
                  </a:schemeClr>
                </a:solidFill>
              </a:rPr>
              <a:t>Faut-il voir les pratiques alimentaires des classes populaires comme l’inverse des pratiques des classes dominantes, au risque d’une essentialisation des modes de consommation populaire ? </a:t>
            </a:r>
          </a:p>
          <a:p>
            <a:endParaRPr lang="fr-FR" dirty="0"/>
          </a:p>
          <a:p>
            <a:pPr marL="0" indent="0">
              <a:buNone/>
            </a:pPr>
            <a:endParaRPr lang="fr-FR" dirty="0"/>
          </a:p>
          <a:p>
            <a:r>
              <a:rPr lang="fr-FR" dirty="0"/>
              <a:t>Enjeu : Le but de l’article est de se défaire d’une perspective « biologisante » en assumant de raisonner en termes de classe sociale.</a:t>
            </a:r>
          </a:p>
        </p:txBody>
      </p:sp>
    </p:spTree>
    <p:extLst>
      <p:ext uri="{BB962C8B-B14F-4D97-AF65-F5344CB8AC3E}">
        <p14:creationId xmlns:p14="http://schemas.microsoft.com/office/powerpoint/2010/main" val="344172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87236-0C0E-4929-892E-20D7B07E5929}"/>
              </a:ext>
            </a:extLst>
          </p:cNvPr>
          <p:cNvSpPr>
            <a:spLocks noGrp="1"/>
          </p:cNvSpPr>
          <p:nvPr>
            <p:ph type="title"/>
          </p:nvPr>
        </p:nvSpPr>
        <p:spPr>
          <a:xfrm>
            <a:off x="4712185" y="783935"/>
            <a:ext cx="2184206" cy="462495"/>
          </a:xfrm>
        </p:spPr>
        <p:txBody>
          <a:bodyPr>
            <a:normAutofit fontScale="90000"/>
          </a:bodyPr>
          <a:lstStyle/>
          <a:p>
            <a:pPr algn="ctr"/>
            <a:r>
              <a:rPr lang="fr-FR" sz="5300" b="1" u="sng" dirty="0">
                <a:solidFill>
                  <a:srgbClr val="C00000"/>
                </a:solidFill>
              </a:rPr>
              <a:t>PLAN</a:t>
            </a:r>
            <a:r>
              <a:rPr lang="fr-FR" sz="5300" b="1" dirty="0">
                <a:solidFill>
                  <a:srgbClr val="C00000"/>
                </a:solidFill>
              </a:rPr>
              <a:t> </a:t>
            </a:r>
            <a:br>
              <a:rPr lang="fr-FR" dirty="0"/>
            </a:br>
            <a:br>
              <a:rPr lang="fr-FR" dirty="0"/>
            </a:br>
            <a:endParaRPr lang="fr-FR" dirty="0"/>
          </a:p>
        </p:txBody>
      </p:sp>
      <p:sp>
        <p:nvSpPr>
          <p:cNvPr id="3" name="Espace réservé du contenu 2">
            <a:extLst>
              <a:ext uri="{FF2B5EF4-FFF2-40B4-BE49-F238E27FC236}">
                <a16:creationId xmlns:a16="http://schemas.microsoft.com/office/drawing/2014/main" id="{CB25C7B2-CD89-47CE-9E3A-887A706869D4}"/>
              </a:ext>
            </a:extLst>
          </p:cNvPr>
          <p:cNvSpPr>
            <a:spLocks noGrp="1"/>
          </p:cNvSpPr>
          <p:nvPr>
            <p:ph idx="1"/>
          </p:nvPr>
        </p:nvSpPr>
        <p:spPr>
          <a:xfrm>
            <a:off x="118663" y="1092167"/>
            <a:ext cx="11890457" cy="5834270"/>
          </a:xfrm>
        </p:spPr>
        <p:txBody>
          <a:bodyPr>
            <a:normAutofit/>
          </a:bodyPr>
          <a:lstStyle/>
          <a:p>
            <a:r>
              <a:rPr lang="fr-FR" sz="3600" b="1" dirty="0">
                <a:solidFill>
                  <a:srgbClr val="C00000"/>
                </a:solidFill>
              </a:rPr>
              <a:t>I. Des goûts populaires </a:t>
            </a:r>
            <a:r>
              <a:rPr lang="fr-FR" sz="3600" b="1" i="1" dirty="0">
                <a:solidFill>
                  <a:srgbClr val="C00000"/>
                </a:solidFill>
              </a:rPr>
              <a:t>a priori </a:t>
            </a:r>
            <a:r>
              <a:rPr lang="fr-FR" sz="3600" b="1" dirty="0">
                <a:solidFill>
                  <a:srgbClr val="C00000"/>
                </a:solidFill>
              </a:rPr>
              <a:t>déterminés par des facteurs </a:t>
            </a:r>
            <a:r>
              <a:rPr lang="fr-FR" sz="3600" b="1">
                <a:solidFill>
                  <a:srgbClr val="C00000"/>
                </a:solidFill>
              </a:rPr>
              <a:t>de différentes natures.</a:t>
            </a:r>
            <a:endParaRPr lang="fr-FR" sz="3600" b="1" dirty="0">
              <a:solidFill>
                <a:srgbClr val="C00000"/>
              </a:solidFill>
            </a:endParaRPr>
          </a:p>
          <a:p>
            <a:endParaRPr lang="fr-FR" sz="3600" b="1" dirty="0">
              <a:solidFill>
                <a:srgbClr val="C00000"/>
              </a:solidFill>
            </a:endParaRPr>
          </a:p>
          <a:p>
            <a:r>
              <a:rPr lang="fr-FR" sz="3600" b="1" dirty="0">
                <a:solidFill>
                  <a:srgbClr val="C00000"/>
                </a:solidFill>
              </a:rPr>
              <a:t>II. Refus  d’une totale naturalisation du goût et des pratiques alimentaires populaires </a:t>
            </a:r>
          </a:p>
          <a:p>
            <a:pPr marL="0" indent="0">
              <a:buNone/>
            </a:pPr>
            <a:endParaRPr lang="fr-FR" sz="3600" b="1" dirty="0">
              <a:solidFill>
                <a:srgbClr val="C00000"/>
              </a:solidFill>
            </a:endParaRPr>
          </a:p>
          <a:p>
            <a:r>
              <a:rPr lang="fr-FR" sz="3600" b="1" dirty="0">
                <a:solidFill>
                  <a:srgbClr val="C00000"/>
                </a:solidFill>
              </a:rPr>
              <a:t>III. Prolongement de la réflexion : vers une affirmation des identités sociales </a:t>
            </a:r>
          </a:p>
          <a:p>
            <a:endParaRPr lang="fr-FR" sz="3600" b="1" dirty="0">
              <a:solidFill>
                <a:srgbClr val="C00000"/>
              </a:solidFill>
            </a:endParaRPr>
          </a:p>
          <a:p>
            <a:r>
              <a:rPr lang="fr-FR" sz="3600" b="1" dirty="0">
                <a:solidFill>
                  <a:srgbClr val="C00000"/>
                </a:solidFill>
              </a:rPr>
              <a:t>IV. Critiques et limites </a:t>
            </a:r>
          </a:p>
        </p:txBody>
      </p:sp>
    </p:spTree>
    <p:extLst>
      <p:ext uri="{BB962C8B-B14F-4D97-AF65-F5344CB8AC3E}">
        <p14:creationId xmlns:p14="http://schemas.microsoft.com/office/powerpoint/2010/main" val="202150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62DE4-FB02-4A4E-A5CA-955C59D28D14}"/>
              </a:ext>
            </a:extLst>
          </p:cNvPr>
          <p:cNvSpPr>
            <a:spLocks noGrp="1"/>
          </p:cNvSpPr>
          <p:nvPr>
            <p:ph type="title"/>
          </p:nvPr>
        </p:nvSpPr>
        <p:spPr>
          <a:xfrm>
            <a:off x="828" y="297020"/>
            <a:ext cx="12191172" cy="1325563"/>
          </a:xfrm>
        </p:spPr>
        <p:txBody>
          <a:bodyPr>
            <a:normAutofit fontScale="90000"/>
          </a:bodyPr>
          <a:lstStyle/>
          <a:p>
            <a:r>
              <a:rPr lang="fr-FR" b="1" dirty="0">
                <a:solidFill>
                  <a:srgbClr val="C00000"/>
                </a:solidFill>
              </a:rPr>
              <a:t>I. Des goûts populaires </a:t>
            </a:r>
            <a:r>
              <a:rPr lang="fr-FR" b="1" i="1" dirty="0">
                <a:solidFill>
                  <a:srgbClr val="C00000"/>
                </a:solidFill>
              </a:rPr>
              <a:t>a priori </a:t>
            </a:r>
            <a:r>
              <a:rPr lang="fr-FR" b="1" dirty="0">
                <a:solidFill>
                  <a:srgbClr val="C00000"/>
                </a:solidFill>
              </a:rPr>
              <a:t>déterminés par un certain nombre de facteurs </a:t>
            </a:r>
            <a:br>
              <a:rPr lang="fr-FR" dirty="0"/>
            </a:br>
            <a:endParaRPr lang="fr-FR" dirty="0"/>
          </a:p>
        </p:txBody>
      </p:sp>
      <p:sp>
        <p:nvSpPr>
          <p:cNvPr id="3" name="Espace réservé du contenu 2">
            <a:extLst>
              <a:ext uri="{FF2B5EF4-FFF2-40B4-BE49-F238E27FC236}">
                <a16:creationId xmlns:a16="http://schemas.microsoft.com/office/drawing/2014/main" id="{FDFA4E40-9DC7-40ED-9BC8-E5B3437BEE69}"/>
              </a:ext>
            </a:extLst>
          </p:cNvPr>
          <p:cNvSpPr>
            <a:spLocks noGrp="1"/>
          </p:cNvSpPr>
          <p:nvPr>
            <p:ph idx="1"/>
          </p:nvPr>
        </p:nvSpPr>
        <p:spPr>
          <a:xfrm>
            <a:off x="0" y="1365711"/>
            <a:ext cx="11907079" cy="5941772"/>
          </a:xfrm>
        </p:spPr>
        <p:txBody>
          <a:bodyPr>
            <a:normAutofit/>
          </a:bodyPr>
          <a:lstStyle/>
          <a:p>
            <a:r>
              <a:rPr lang="fr-FR" sz="3200" dirty="0">
                <a:solidFill>
                  <a:schemeClr val="accent6">
                    <a:lumMod val="75000"/>
                  </a:schemeClr>
                </a:solidFill>
              </a:rPr>
              <a:t>A. Les raisons plutôt objectives et non culturelles. </a:t>
            </a:r>
          </a:p>
          <a:p>
            <a:pPr marL="0" indent="0">
              <a:buNone/>
            </a:pPr>
            <a:r>
              <a:rPr lang="fr-FR" sz="2000" b="1" u="sng" dirty="0"/>
              <a:t>1</a:t>
            </a:r>
            <a:r>
              <a:rPr lang="fr-FR" sz="2000" b="1" u="sng" dirty="0">
                <a:latin typeface="Calibri (Corps)"/>
              </a:rPr>
              <a:t>. Les revenus/facteurs économiques : </a:t>
            </a:r>
          </a:p>
          <a:p>
            <a:pPr marL="0" indent="0">
              <a:buNone/>
            </a:pPr>
            <a:r>
              <a:rPr lang="fr-FR" sz="2000" b="0" i="0" u="none" strike="noStrike" dirty="0">
                <a:effectLst/>
                <a:latin typeface="Calibri  "/>
                <a:sym typeface="Wingdings" panose="05000000000000000000" pitchFamily="2" charset="2"/>
              </a:rPr>
              <a:t></a:t>
            </a:r>
            <a:r>
              <a:rPr lang="fr-FR" sz="2000" b="0" i="0" u="none" strike="noStrike" dirty="0">
                <a:effectLst/>
                <a:latin typeface="Calibri  "/>
              </a:rPr>
              <a:t>Plus les revenus disponibles augmentent, plus les restrictions qui pèsent sur les consommations alimentaires tendent à s'atténuer, plus l’offre est grande.</a:t>
            </a:r>
          </a:p>
          <a:p>
            <a:pPr marL="0" indent="0">
              <a:buNone/>
            </a:pPr>
            <a:endParaRPr lang="fr-FR" sz="2000" dirty="0">
              <a:latin typeface="Calibri  "/>
            </a:endParaRPr>
          </a:p>
          <a:p>
            <a:pPr marL="0" indent="0">
              <a:buNone/>
            </a:pPr>
            <a:r>
              <a:rPr lang="fr-FR" sz="2000" dirty="0">
                <a:latin typeface="Calibri  "/>
                <a:sym typeface="Wingdings" panose="05000000000000000000" pitchFamily="2" charset="2"/>
              </a:rPr>
              <a:t>Par la dimension </a:t>
            </a:r>
            <a:r>
              <a:rPr lang="fr-FR" sz="2000" dirty="0">
                <a:latin typeface="Calibri  "/>
              </a:rPr>
              <a:t>économique du graphique d’analyse factorielle : on peut constater en quoi les revenus (liés à la CSP surtout) semblent déterminer l’alimentation.</a:t>
            </a:r>
          </a:p>
          <a:p>
            <a:pPr marL="0" indent="0">
              <a:buNone/>
            </a:pPr>
            <a:endParaRPr lang="fr-FR" sz="2000" dirty="0">
              <a:latin typeface="Calibri  "/>
            </a:endParaRPr>
          </a:p>
          <a:p>
            <a:pPr marL="0" indent="0">
              <a:buNone/>
            </a:pPr>
            <a:r>
              <a:rPr lang="fr-FR" sz="2000" dirty="0">
                <a:latin typeface="Calibri  "/>
                <a:sym typeface="Wingdings" panose="05000000000000000000" pitchFamily="2" charset="2"/>
              </a:rPr>
              <a:t></a:t>
            </a:r>
            <a:r>
              <a:rPr lang="fr-FR" sz="2000" dirty="0">
                <a:latin typeface="Calibri  "/>
              </a:rPr>
              <a:t>La h</a:t>
            </a:r>
            <a:r>
              <a:rPr lang="fr-FR" sz="2000" b="0" i="0" u="none" strike="noStrike" dirty="0">
                <a:effectLst/>
                <a:latin typeface="Calibri  "/>
              </a:rPr>
              <a:t>iérarchie sociale des aliments semble étroitement liée à la hiérarchie sociale.</a:t>
            </a:r>
          </a:p>
          <a:p>
            <a:pPr marL="0" indent="0">
              <a:buNone/>
            </a:pPr>
            <a:endParaRPr lang="fr-FR" sz="2000" b="0" i="0" u="none" strike="noStrike" dirty="0">
              <a:effectLst/>
              <a:latin typeface="Calibri  "/>
            </a:endParaRPr>
          </a:p>
          <a:p>
            <a:pPr marL="0" indent="0">
              <a:buNone/>
            </a:pPr>
            <a:r>
              <a:rPr lang="fr-FR" sz="2000" b="0" i="0" u="none" strike="noStrike" dirty="0">
                <a:effectLst/>
                <a:latin typeface="Calibri  "/>
                <a:sym typeface="Wingdings" panose="05000000000000000000" pitchFamily="2" charset="2"/>
              </a:rPr>
              <a:t></a:t>
            </a:r>
            <a:r>
              <a:rPr lang="fr-FR" sz="2000" b="0" i="0" u="none" strike="noStrike" dirty="0">
                <a:effectLst/>
                <a:latin typeface="Calibri  "/>
              </a:rPr>
              <a:t>Pour les individus moins bien dotés les Grignon parlent même de handicap social dû à une série d’indicateurs négatifs, un ensemble de privations ou d'abstentions</a:t>
            </a:r>
            <a:r>
              <a:rPr lang="fr-FR" sz="1800" b="0" i="0" u="none" strike="noStrike" dirty="0">
                <a:solidFill>
                  <a:srgbClr val="333333"/>
                </a:solidFill>
                <a:effectLst/>
                <a:latin typeface="Calibri  "/>
              </a:rPr>
              <a:t>. </a:t>
            </a:r>
            <a:endParaRPr lang="fr-FR" sz="3200" dirty="0">
              <a:solidFill>
                <a:schemeClr val="accent6">
                  <a:lumMod val="75000"/>
                </a:schemeClr>
              </a:solidFill>
              <a:latin typeface="Calibri  "/>
            </a:endParaRPr>
          </a:p>
        </p:txBody>
      </p:sp>
    </p:spTree>
    <p:extLst>
      <p:ext uri="{BB962C8B-B14F-4D97-AF65-F5344CB8AC3E}">
        <p14:creationId xmlns:p14="http://schemas.microsoft.com/office/powerpoint/2010/main" val="412836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804F691-DD7F-4BA3-8E21-F27E95C37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604" y="-174623"/>
            <a:ext cx="10482745" cy="7032623"/>
          </a:xfrm>
        </p:spPr>
      </p:pic>
    </p:spTree>
    <p:extLst>
      <p:ext uri="{BB962C8B-B14F-4D97-AF65-F5344CB8AC3E}">
        <p14:creationId xmlns:p14="http://schemas.microsoft.com/office/powerpoint/2010/main" val="28991396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41655A0-B5F8-4AB1-9C29-E70171B306A8}"/>
              </a:ext>
            </a:extLst>
          </p:cNvPr>
          <p:cNvSpPr>
            <a:spLocks noGrp="1"/>
          </p:cNvSpPr>
          <p:nvPr>
            <p:ph idx="1"/>
          </p:nvPr>
        </p:nvSpPr>
        <p:spPr>
          <a:xfrm>
            <a:off x="56822" y="0"/>
            <a:ext cx="12026321" cy="6858000"/>
          </a:xfrm>
        </p:spPr>
        <p:txBody>
          <a:bodyPr>
            <a:normAutofit/>
          </a:bodyPr>
          <a:lstStyle/>
          <a:p>
            <a:pPr marL="0" indent="0" algn="just">
              <a:buNone/>
            </a:pPr>
            <a:r>
              <a:rPr lang="fr-FR" sz="4000" b="1" dirty="0">
                <a:solidFill>
                  <a:srgbClr val="C00000"/>
                </a:solidFill>
              </a:rPr>
              <a:t>I. </a:t>
            </a:r>
          </a:p>
          <a:p>
            <a:pPr marL="0" indent="0" algn="just">
              <a:buNone/>
            </a:pPr>
            <a:r>
              <a:rPr lang="fr-FR" sz="3500" b="1" dirty="0">
                <a:solidFill>
                  <a:schemeClr val="accent6">
                    <a:lumMod val="75000"/>
                  </a:schemeClr>
                </a:solidFill>
              </a:rPr>
              <a:t>A) </a:t>
            </a:r>
          </a:p>
          <a:p>
            <a:pPr marL="0" indent="0" algn="just">
              <a:buNone/>
            </a:pPr>
            <a:endParaRPr lang="fr-FR" sz="2000" u="sng" dirty="0"/>
          </a:p>
          <a:p>
            <a:pPr marL="0" indent="0" algn="just">
              <a:buNone/>
            </a:pPr>
            <a:r>
              <a:rPr lang="fr-FR" sz="2000" b="1" u="sng" dirty="0"/>
              <a:t>2. Besoins et contraintes non économiques liés aux caractéristiques de leur profession : </a:t>
            </a:r>
            <a:endParaRPr lang="fr-FR" sz="2000" dirty="0"/>
          </a:p>
          <a:p>
            <a:pPr marL="457200" indent="-457200" algn="just">
              <a:buAutoNum type="alphaLcParenR"/>
            </a:pPr>
            <a:r>
              <a:rPr lang="fr-FR" sz="2000" dirty="0">
                <a:solidFill>
                  <a:schemeClr val="accent1"/>
                </a:solidFill>
              </a:rPr>
              <a:t>Temps de travail pourrait conditionner l’alimentation </a:t>
            </a:r>
            <a:endParaRPr lang="fr-FR" sz="2000" dirty="0"/>
          </a:p>
          <a:p>
            <a:pPr marL="0" indent="0" algn="just">
              <a:buNone/>
            </a:pPr>
            <a:r>
              <a:rPr lang="fr-FR" sz="2000" dirty="0">
                <a:sym typeface="Wingdings" panose="05000000000000000000" pitchFamily="2" charset="2"/>
              </a:rPr>
              <a:t></a:t>
            </a:r>
            <a:r>
              <a:rPr lang="fr-FR" sz="2000" dirty="0"/>
              <a:t>La première loi d’Engel</a:t>
            </a:r>
          </a:p>
          <a:p>
            <a:pPr marL="0" indent="0" algn="just">
              <a:buNone/>
            </a:pPr>
            <a:r>
              <a:rPr lang="fr-FR" sz="2000" dirty="0">
                <a:sym typeface="Wingdings" panose="05000000000000000000" pitchFamily="2" charset="2"/>
              </a:rPr>
              <a:t>EXTENSION : l</a:t>
            </a:r>
            <a:r>
              <a:rPr lang="fr-FR" sz="2000" dirty="0"/>
              <a:t>a part des ressources accaparée par l’alimentation augmente à mesure qu’on descend dans la hiérarchie sociale. Ce qui entraîne un manque de temps considérable par rapport à une certaine classe de « loisirs ».</a:t>
            </a:r>
          </a:p>
          <a:p>
            <a:pPr marL="0" indent="0" algn="just">
              <a:buNone/>
            </a:pPr>
            <a:r>
              <a:rPr lang="fr-FR" sz="2000" dirty="0">
                <a:solidFill>
                  <a:schemeClr val="accent1"/>
                </a:solidFill>
              </a:rPr>
              <a:t>b) La nature et les caractéristiques des professions de la classe ouvrière notamment</a:t>
            </a:r>
          </a:p>
          <a:p>
            <a:pPr marL="0" indent="0" algn="just">
              <a:buNone/>
            </a:pPr>
            <a:r>
              <a:rPr lang="fr-FR" sz="2000" dirty="0">
                <a:sym typeface="Wingdings" panose="05000000000000000000" pitchFamily="2" charset="2"/>
              </a:rPr>
              <a:t>Besoin de force physique dans les métiers manuels =&gt; force de travail. Pour éviter des défaillances éventuellement. </a:t>
            </a:r>
            <a:endParaRPr lang="fr-FR" sz="2000" dirty="0"/>
          </a:p>
          <a:p>
            <a:pPr marL="0" indent="0" algn="just">
              <a:buNone/>
            </a:pPr>
            <a:endParaRPr lang="fr-FR" sz="2000" dirty="0"/>
          </a:p>
          <a:p>
            <a:pPr marL="0" indent="0" algn="just">
              <a:buNone/>
            </a:pPr>
            <a:r>
              <a:rPr lang="fr-FR" sz="2000" b="1" u="sng" dirty="0"/>
              <a:t>3. Autres facteurs :</a:t>
            </a:r>
          </a:p>
          <a:p>
            <a:pPr marL="0" indent="0" algn="just">
              <a:buNone/>
            </a:pPr>
            <a:r>
              <a:rPr lang="fr-FR" sz="2000" dirty="0">
                <a:sym typeface="Wingdings" panose="05000000000000000000" pitchFamily="2" charset="2"/>
              </a:rPr>
              <a:t>M</a:t>
            </a:r>
            <a:r>
              <a:rPr lang="fr-FR" sz="2000" dirty="0"/>
              <a:t>oins d’accès à certains produits dans les milieux ruraux. Offre locale réduite surtout pour les paysans, qui doivent dépenser plus pour accéder à l’offre moyenne.</a:t>
            </a:r>
          </a:p>
        </p:txBody>
      </p:sp>
    </p:spTree>
    <p:extLst>
      <p:ext uri="{BB962C8B-B14F-4D97-AF65-F5344CB8AC3E}">
        <p14:creationId xmlns:p14="http://schemas.microsoft.com/office/powerpoint/2010/main" val="267390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A399A-83DE-4BC0-8380-FC5206F69379}"/>
              </a:ext>
            </a:extLst>
          </p:cNvPr>
          <p:cNvSpPr>
            <a:spLocks noGrp="1"/>
          </p:cNvSpPr>
          <p:nvPr>
            <p:ph type="title"/>
          </p:nvPr>
        </p:nvSpPr>
        <p:spPr>
          <a:xfrm>
            <a:off x="0" y="-301625"/>
            <a:ext cx="10515600" cy="1325563"/>
          </a:xfrm>
        </p:spPr>
        <p:txBody>
          <a:bodyPr/>
          <a:lstStyle/>
          <a:p>
            <a:r>
              <a:rPr lang="fr-FR" dirty="0">
                <a:solidFill>
                  <a:srgbClr val="C00000"/>
                </a:solidFill>
              </a:rPr>
              <a:t>I.</a:t>
            </a:r>
          </a:p>
        </p:txBody>
      </p:sp>
      <p:sp>
        <p:nvSpPr>
          <p:cNvPr id="3" name="Espace réservé du contenu 2">
            <a:extLst>
              <a:ext uri="{FF2B5EF4-FFF2-40B4-BE49-F238E27FC236}">
                <a16:creationId xmlns:a16="http://schemas.microsoft.com/office/drawing/2014/main" id="{1571E107-E4A4-4ABC-9A56-085DE0B56F64}"/>
              </a:ext>
            </a:extLst>
          </p:cNvPr>
          <p:cNvSpPr>
            <a:spLocks noGrp="1"/>
          </p:cNvSpPr>
          <p:nvPr>
            <p:ph idx="1"/>
          </p:nvPr>
        </p:nvSpPr>
        <p:spPr>
          <a:xfrm>
            <a:off x="0" y="1023938"/>
            <a:ext cx="10515600" cy="4351338"/>
          </a:xfrm>
        </p:spPr>
        <p:txBody>
          <a:bodyPr/>
          <a:lstStyle/>
          <a:p>
            <a:r>
              <a:rPr lang="fr-FR" dirty="0">
                <a:solidFill>
                  <a:schemeClr val="accent6">
                    <a:lumMod val="75000"/>
                  </a:schemeClr>
                </a:solidFill>
              </a:rPr>
              <a:t>B. Les raisons culturelles </a:t>
            </a:r>
          </a:p>
          <a:p>
            <a:pPr marL="0" indent="0">
              <a:buNone/>
            </a:pPr>
            <a:endParaRPr lang="fr-FR" dirty="0">
              <a:solidFill>
                <a:schemeClr val="accent6">
                  <a:lumMod val="75000"/>
                </a:schemeClr>
              </a:solidFill>
            </a:endParaRPr>
          </a:p>
          <a:p>
            <a:pPr marL="0" indent="0">
              <a:buNone/>
            </a:pPr>
            <a:r>
              <a:rPr lang="fr-FR" sz="2000" dirty="0"/>
              <a:t>La classe paysanne : Une « identité de consommation paysanne »</a:t>
            </a:r>
            <a:br>
              <a:rPr lang="fr-FR" sz="2000" dirty="0"/>
            </a:br>
            <a:r>
              <a:rPr lang="fr-FR" sz="2000" dirty="0"/>
              <a:t>qui comprend « des formes nouvelles de fiertés et d’ethnocentrisme</a:t>
            </a:r>
            <a:br>
              <a:rPr lang="fr-FR" sz="2000" dirty="0"/>
            </a:br>
            <a:r>
              <a:rPr lang="fr-FR" sz="2000" dirty="0"/>
              <a:t>de classe »</a:t>
            </a:r>
          </a:p>
          <a:p>
            <a:pPr marL="0" indent="0">
              <a:buNone/>
            </a:pPr>
            <a:endParaRPr lang="fr-FR" sz="2000" dirty="0"/>
          </a:p>
          <a:p>
            <a:pPr marL="0" indent="0">
              <a:buNone/>
            </a:pPr>
            <a:r>
              <a:rPr lang="fr-FR" sz="2000" dirty="0"/>
              <a:t>La classe ouvrière : une tentative de « normalisation » des pratiques</a:t>
            </a:r>
            <a:br>
              <a:rPr lang="fr-FR" sz="2000" dirty="0"/>
            </a:br>
            <a:r>
              <a:rPr lang="fr-FR" sz="2000" dirty="0"/>
              <a:t>mais qui n’empêche pas la formation d’une « culture du pauvre »</a:t>
            </a:r>
          </a:p>
        </p:txBody>
      </p:sp>
      <p:pic>
        <p:nvPicPr>
          <p:cNvPr id="5" name="Image 4" descr="Une image contenant table&#10;&#10;Description générée automatiquement">
            <a:extLst>
              <a:ext uri="{FF2B5EF4-FFF2-40B4-BE49-F238E27FC236}">
                <a16:creationId xmlns:a16="http://schemas.microsoft.com/office/drawing/2014/main" id="{FD3F7705-029B-4673-848A-8CD0A6666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162" y="-90741"/>
            <a:ext cx="4517552" cy="7163382"/>
          </a:xfrm>
          <a:prstGeom prst="rect">
            <a:avLst/>
          </a:prstGeom>
        </p:spPr>
      </p:pic>
    </p:spTree>
    <p:extLst>
      <p:ext uri="{BB962C8B-B14F-4D97-AF65-F5344CB8AC3E}">
        <p14:creationId xmlns:p14="http://schemas.microsoft.com/office/powerpoint/2010/main" val="8888051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1561</Words>
  <Application>Microsoft Office PowerPoint</Application>
  <PresentationFormat>Grand écran</PresentationFormat>
  <Paragraphs>126</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Calibri </vt:lpstr>
      <vt:lpstr>Calibri  </vt:lpstr>
      <vt:lpstr>Calibri (Corps)</vt:lpstr>
      <vt:lpstr>Arial</vt:lpstr>
      <vt:lpstr>Calibri</vt:lpstr>
      <vt:lpstr>Calibri Light</vt:lpstr>
      <vt:lpstr>Thème Office</vt:lpstr>
      <vt:lpstr>LES STYLES D’ALIMENTATION ET GOÛTS POPULAIRES</vt:lpstr>
      <vt:lpstr>INTRODUCTION : </vt:lpstr>
      <vt:lpstr>Présentation PowerPoint</vt:lpstr>
      <vt:lpstr>PROBLEMATIQUE </vt:lpstr>
      <vt:lpstr>PLAN   </vt:lpstr>
      <vt:lpstr>I. Des goûts populaires a priori déterminés par un certain nombre de facteurs  </vt:lpstr>
      <vt:lpstr>Présentation PowerPoint</vt:lpstr>
      <vt:lpstr>Présentation PowerPoint</vt:lpstr>
      <vt:lpstr>I.</vt:lpstr>
      <vt:lpstr>I. </vt:lpstr>
      <vt:lpstr>II. Refus d’une totale naturalisation du goût et des pratiques alimentaires populaires </vt:lpstr>
      <vt:lpstr>II.  A) Les fractions entre les classes: une nuance à la généralisation </vt:lpstr>
      <vt:lpstr>II. </vt:lpstr>
      <vt:lpstr>II. </vt:lpstr>
      <vt:lpstr>III. Prolongement de la réflexion : vers une affirmation des identités sociales </vt:lpstr>
      <vt:lpstr>III.</vt:lpstr>
      <vt:lpstr>LA BOULE MAITRE KEBABIER – DRANCY </vt:lpstr>
      <vt:lpstr>III.</vt:lpstr>
      <vt:lpstr>IV. Critiques et limites </vt:lpstr>
      <vt:lpstr>CONCLUSION</vt:lpstr>
      <vt:lpstr>SOURCES ET BIBLIOGRAPHIE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STYLES D’ALIMENTATION ET GOÛTS POPULAIRES</dc:title>
  <dc:creator>andréa</dc:creator>
  <cp:lastModifiedBy>PC</cp:lastModifiedBy>
  <cp:revision>12</cp:revision>
  <dcterms:created xsi:type="dcterms:W3CDTF">2020-10-12T09:06:22Z</dcterms:created>
  <dcterms:modified xsi:type="dcterms:W3CDTF">2020-10-12T20:52:56Z</dcterms:modified>
</cp:coreProperties>
</file>