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3FF53-50D4-4495-A607-81894E25C63C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A1864-E1E2-4C1E-B9D1-ED99500A8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57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A1864-E1E2-4C1E-B9D1-ED99500A8FF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1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72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89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313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82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421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902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52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257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07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23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12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20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9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02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75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04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FE7AC6-2F5A-4353-857A-F25A0989C769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0E665F-28CC-4DA7-8888-FB25ED6767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038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2F36C-3056-430F-BDDB-0111AE53F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837723"/>
            <a:ext cx="9440034" cy="1828801"/>
          </a:xfrm>
        </p:spPr>
        <p:txBody>
          <a:bodyPr>
            <a:normAutofit/>
          </a:bodyPr>
          <a:lstStyle/>
          <a:p>
            <a:r>
              <a:rPr lang="fr-FR" sz="3600" dirty="0"/>
              <a:t>C’EST L’HEURE DU PETIT-DÉJEUNER ?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EF79A5-22B9-4A61-8022-D89D7ADD4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596853"/>
            <a:ext cx="9440034" cy="1049867"/>
          </a:xfrm>
        </p:spPr>
        <p:txBody>
          <a:bodyPr/>
          <a:lstStyle/>
          <a:p>
            <a:r>
              <a:rPr lang="fr-FR" dirty="0"/>
              <a:t>RYTHME DES REPAS, INCORPORATION ET CLASSE SOCIALE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5CFDF4-8D6B-4802-9868-6ED3C3DB1A6E}"/>
              </a:ext>
            </a:extLst>
          </p:cNvPr>
          <p:cNvSpPr txBox="1"/>
          <p:nvPr/>
        </p:nvSpPr>
        <p:spPr>
          <a:xfrm flipH="1">
            <a:off x="3685979" y="6020277"/>
            <a:ext cx="480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Aurore MAJDA &amp; Marine GAGNAN </a:t>
            </a:r>
          </a:p>
        </p:txBody>
      </p:sp>
    </p:spTree>
    <p:extLst>
      <p:ext uri="{BB962C8B-B14F-4D97-AF65-F5344CB8AC3E}">
        <p14:creationId xmlns:p14="http://schemas.microsoft.com/office/powerpoint/2010/main" val="315841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9F1A7-F819-40BB-B28C-C2CA6410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petit-déjeuner chez les adultes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D402AF-E5E2-4074-ACD6-33890AB7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2400" b="1" dirty="0"/>
              <a:t>B. Abandon du petit-déjeuner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fr-FR" sz="18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Explication des enquêtés : une raison purement physique</a:t>
            </a:r>
          </a:p>
          <a:p>
            <a:pPr marL="3690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 du corps moins légitime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fr-FR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Hommes : emploi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Femmes : contraintes domestiques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fr-FR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technique du corps propre aux classes sociales « laborieuses »</a:t>
            </a:r>
            <a:endParaRPr lang="fr-FR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endParaRPr lang="fr-FR" sz="18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5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9F1A7-F819-40BB-B28C-C2CA6410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petit-déjeuner chez les adultes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D402AF-E5E2-4074-ACD6-33890AB7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2400" b="1" dirty="0"/>
              <a:t>C. Les techniques du corps selon la trajectoire sociale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fr-FR" sz="18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Transmission des normes</a:t>
            </a:r>
          </a:p>
          <a:p>
            <a:pPr marL="3690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habitudes qui peuvent se perdre</a:t>
            </a:r>
            <a:endParaRPr lang="fr-F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rythme alimentaire qui n’est pas figé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technique du corps influencée par la trajectoire sociale</a:t>
            </a:r>
          </a:p>
          <a:p>
            <a:pPr marL="36900" indent="0">
              <a:buNone/>
            </a:pPr>
            <a:endParaRPr lang="fr-FR" sz="18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8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3DFC5-EAAF-4A8B-B360-9AE129A0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9EF720-3017-4417-9630-0FF9E2DF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pratiques alimentaires comme techniques du corps (normés)</a:t>
            </a:r>
          </a:p>
          <a:p>
            <a:endParaRPr lang="fr-FR" dirty="0"/>
          </a:p>
          <a:p>
            <a:r>
              <a:rPr lang="fr-FR" dirty="0"/>
              <a:t>Le petit-déjeuner comme repas d’intégration social</a:t>
            </a:r>
          </a:p>
          <a:p>
            <a:endParaRPr lang="fr-FR" dirty="0"/>
          </a:p>
          <a:p>
            <a:r>
              <a:rPr lang="fr-FR" dirty="0"/>
              <a:t>Essentiel chez les enfants, même si contraire aux besoins physiologiques</a:t>
            </a:r>
          </a:p>
          <a:p>
            <a:endParaRPr lang="fr-FR" dirty="0"/>
          </a:p>
          <a:p>
            <a:r>
              <a:rPr lang="fr-FR" dirty="0"/>
              <a:t>Le petit-déjeuner comme habitude qui reste majoritairement à l’âge adulte</a:t>
            </a:r>
          </a:p>
        </p:txBody>
      </p:sp>
    </p:spTree>
    <p:extLst>
      <p:ext uri="{BB962C8B-B14F-4D97-AF65-F5344CB8AC3E}">
        <p14:creationId xmlns:p14="http://schemas.microsoft.com/office/powerpoint/2010/main" val="339929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CFC04-3E1A-4973-8C58-82ADF321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48A775-7F36-4874-8EBE-2C4CF61B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5896"/>
            <a:ext cx="10353762" cy="4058751"/>
          </a:xfrm>
        </p:spPr>
        <p:txBody>
          <a:bodyPr>
            <a:norm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“C’est l’heure du petit-déjeuner ? Rythme des repas, incorporation et classe sociale”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L’année sociologique, 2017</a:t>
            </a:r>
            <a:endParaRPr lang="fr-F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Appel à projet 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“Les enjeux de santé dans l’alimentation familiale”</a:t>
            </a:r>
          </a:p>
          <a:p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Marie-Clémence Le Pape : sociologue de la famille</a:t>
            </a:r>
          </a:p>
          <a:p>
            <a:r>
              <a:rPr lang="fr-F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Marie </a:t>
            </a:r>
            <a:r>
              <a:rPr lang="fr-FR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Plessz</a:t>
            </a:r>
            <a:r>
              <a:rPr lang="fr-F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stratification et changement sociale</a:t>
            </a:r>
          </a:p>
          <a:p>
            <a:pPr marL="36900" indent="0">
              <a:buNone/>
            </a:pPr>
            <a:endParaRPr lang="fr-F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endParaRPr lang="fr-F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endParaRPr lang="fr-F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r>
              <a:rPr lang="fr-F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omment le modèle alimentaire se transmet-il ? </a:t>
            </a:r>
            <a:b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Comment faisons-nous pour le reproduire et l’entretenir quotidiennement malgré nous ? </a:t>
            </a:r>
          </a:p>
        </p:txBody>
      </p:sp>
    </p:spTree>
    <p:extLst>
      <p:ext uri="{BB962C8B-B14F-4D97-AF65-F5344CB8AC3E}">
        <p14:creationId xmlns:p14="http://schemas.microsoft.com/office/powerpoint/2010/main" val="284214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108C2-6E6A-49E8-BFA4-013FBC14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67853F-E34A-4907-B59A-A84BAB064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1250" indent="-514350">
              <a:buAutoNum type="romanUcPeriod"/>
            </a:pPr>
            <a:r>
              <a:rPr lang="fr-FR" sz="2800" dirty="0"/>
              <a:t>Théorie et méthodologie</a:t>
            </a:r>
          </a:p>
          <a:p>
            <a:pPr marL="551250" indent="-514350">
              <a:buAutoNum type="romanUcPeriod"/>
            </a:pPr>
            <a:endParaRPr lang="fr-FR" sz="2800" dirty="0"/>
          </a:p>
          <a:p>
            <a:pPr marL="551250" indent="-514350">
              <a:buAutoNum type="romanUcPeriod"/>
            </a:pPr>
            <a:r>
              <a:rPr lang="fr-FR" sz="2800" dirty="0"/>
              <a:t>Le petit déjeuner chez les enfants</a:t>
            </a:r>
            <a:br>
              <a:rPr lang="fr-FR" sz="2800" dirty="0"/>
            </a:br>
            <a:r>
              <a:rPr lang="fr-FR" sz="2800" dirty="0"/>
              <a:t>une technique du corps essentielle dans l’intégration sociale</a:t>
            </a:r>
          </a:p>
          <a:p>
            <a:pPr marL="551250" indent="-514350">
              <a:buAutoNum type="romanUcPeriod"/>
            </a:pPr>
            <a:endParaRPr lang="fr-FR" sz="2800" dirty="0"/>
          </a:p>
          <a:p>
            <a:pPr marL="551250" indent="-514350">
              <a:buAutoNum type="romanUcPeriod"/>
            </a:pPr>
            <a:r>
              <a:rPr lang="fr-FR" sz="2800" dirty="0"/>
              <a:t>Le petit déjeuner chez les adultes</a:t>
            </a:r>
            <a:br>
              <a:rPr lang="fr-FR" sz="2800" dirty="0"/>
            </a:br>
            <a:r>
              <a:rPr lang="fr-FR" sz="2800" dirty="0"/>
              <a:t>évolution d’une technique du corps</a:t>
            </a:r>
          </a:p>
        </p:txBody>
      </p:sp>
    </p:spTree>
    <p:extLst>
      <p:ext uri="{BB962C8B-B14F-4D97-AF65-F5344CB8AC3E}">
        <p14:creationId xmlns:p14="http://schemas.microsoft.com/office/powerpoint/2010/main" val="305090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9F1A7-F819-40BB-B28C-C2CA6410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Théorie et méthodologie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D402AF-E5E2-4074-ACD6-33890AB7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AutoNum type="alphaUcPeriod"/>
            </a:pPr>
            <a:r>
              <a:rPr lang="fr-FR" sz="2400" b="1" dirty="0"/>
              <a:t>Les enjeux théoriques</a:t>
            </a:r>
          </a:p>
          <a:p>
            <a:pPr marL="494100" indent="-457200">
              <a:buAutoNum type="alphaUcPeriod"/>
            </a:pPr>
            <a:endParaRPr lang="fr-FR" sz="18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MAUSS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les techniques du corps comme « façons dont les hommes, société par société, d'une façon traditionnelle, savent se servir de leur corps »</a:t>
            </a:r>
          </a:p>
          <a:p>
            <a:pPr marL="3690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fr-FR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BOURDIEU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« l’ordre social s’inscrit dans les corps »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fr-FR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DARMON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« le travail de soi » pour modifier ses techniques du corps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ELIAS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« logique de l’exclusion »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fr-FR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SKEGGS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quête de « respectabilité » dans les classes populaires</a:t>
            </a:r>
          </a:p>
        </p:txBody>
      </p:sp>
    </p:spTree>
    <p:extLst>
      <p:ext uri="{BB962C8B-B14F-4D97-AF65-F5344CB8AC3E}">
        <p14:creationId xmlns:p14="http://schemas.microsoft.com/office/powerpoint/2010/main" val="212541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9F1A7-F819-40BB-B28C-C2CA6410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Théorie et méthodologie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D402AF-E5E2-4074-ACD6-33890AB7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fr-FR" sz="2400" b="1" dirty="0"/>
              <a:t>B. Méthodologie</a:t>
            </a:r>
          </a:p>
          <a:p>
            <a:pPr marL="494100" indent="-457200">
              <a:buAutoNum type="alphaUcPeriod"/>
            </a:pPr>
            <a:endParaRPr lang="fr-FR" sz="18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Enquête quantitative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INCA 2, une enquête nutritionnelle réalisée par l’Agence nationale de sécurité sanitaire de l’alimentation, de l’environnement et du travail réalisée en 2006.</a:t>
            </a:r>
          </a:p>
          <a:p>
            <a:pPr marL="3690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fr-FR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Enquête qualitative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15aine de familles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 moins un enfant de moins de 10 ans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 : couches supérieur des classes populaires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formation : pas plus de bac+2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possible : entretien avec le conjoint de l'enquêté + parents + fratrie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zone géographique : petite couronne parisienne + ville moyenne de Bourgogne + zone rurale du Sud-Ouest de la France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 d'entretien : organisation du matin + organisation alimentaire + "volet biographique sur les petits-déjeuners depuis l'enfance" + graphe de parenté</a:t>
            </a:r>
          </a:p>
        </p:txBody>
      </p:sp>
    </p:spTree>
    <p:extLst>
      <p:ext uri="{BB962C8B-B14F-4D97-AF65-F5344CB8AC3E}">
        <p14:creationId xmlns:p14="http://schemas.microsoft.com/office/powerpoint/2010/main" val="166103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9F1A7-F819-40BB-B28C-C2CA6410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petit déjeuner chez les enfants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D402AF-E5E2-4074-ACD6-33890AB7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AutoNum type="alphaUcPeriod"/>
            </a:pPr>
            <a:r>
              <a:rPr lang="fr-FR" sz="2400" b="1" dirty="0"/>
              <a:t>Prescription </a:t>
            </a:r>
          </a:p>
          <a:p>
            <a:pPr marL="494100" indent="-457200">
              <a:buAutoNum type="alphaUcPeriod"/>
            </a:pPr>
            <a:endParaRPr lang="fr-FR" sz="18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Publique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Etat) : campagne, verre de lait, Programme national nutrition santé (2001)</a:t>
            </a:r>
          </a:p>
          <a:p>
            <a:pPr marL="3690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fr-FR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Privée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(Groupes industriels) : intervention financières dans des revues spécialisées de nutrition, production de produits spécial petit-déjeuner, conseils d’alimentation sur les boîtes de céréales</a:t>
            </a:r>
          </a:p>
        </p:txBody>
      </p:sp>
    </p:spTree>
    <p:extLst>
      <p:ext uri="{BB962C8B-B14F-4D97-AF65-F5344CB8AC3E}">
        <p14:creationId xmlns:p14="http://schemas.microsoft.com/office/powerpoint/2010/main" val="322524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9F1A7-F819-40BB-B28C-C2CA6410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petit déjeuner chez les enfants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D402AF-E5E2-4074-ACD6-33890AB7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2400" b="1" dirty="0"/>
              <a:t>B. Un besoin physiologique mais pas que </a:t>
            </a:r>
          </a:p>
          <a:p>
            <a:pPr marL="494100" indent="-457200">
              <a:buAutoNum type="alphaUcPeriod"/>
            </a:pPr>
            <a:endParaRPr lang="fr-FR" sz="18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Besoin physiologique</a:t>
            </a:r>
            <a:r>
              <a:rPr lang="fr-FR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sensation de faim, apports de nutriment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fr-FR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Rythme</a:t>
            </a:r>
            <a:r>
              <a:rPr lang="fr-F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les repas structurent les journées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fr-FR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Commensalité</a:t>
            </a:r>
            <a:r>
              <a:rPr lang="fr-FR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cadre familial, revendication maternelle</a:t>
            </a:r>
            <a:endParaRPr lang="fr-FR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0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9F1A7-F819-40BB-B28C-C2CA6410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petit déjeuner chez les enfants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D402AF-E5E2-4074-ACD6-33890AB7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1285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2400" b="1" dirty="0"/>
              <a:t>C. Spécificité des classes populaires </a:t>
            </a:r>
          </a:p>
          <a:p>
            <a:pPr marL="36900" indent="0">
              <a:buNone/>
            </a:pPr>
            <a:r>
              <a:rPr lang="fr-FR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« Les pratiques alimentaires sont aussi, à l'instar des pratiques culturelles, de bons révélateurs de la position sociale" </a:t>
            </a:r>
          </a:p>
          <a:p>
            <a:pPr marL="36900" indent="0">
              <a:buNone/>
            </a:pPr>
            <a:endParaRPr lang="fr-FR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Produits achetés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fr-FR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Mises en place des normes plus difficiles que dans les classes sociales supérieures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Priorité aux goûts des enfants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fr-FR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Représentation sociale du corps : « les rondeurs de l’enfance »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Héritage des normes alimentaires</a:t>
            </a:r>
          </a:p>
        </p:txBody>
      </p:sp>
    </p:spTree>
    <p:extLst>
      <p:ext uri="{BB962C8B-B14F-4D97-AF65-F5344CB8AC3E}">
        <p14:creationId xmlns:p14="http://schemas.microsoft.com/office/powerpoint/2010/main" val="172322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9F1A7-F819-40BB-B28C-C2CA6410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petit-déjeuner chez les adultes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D402AF-E5E2-4074-ACD6-33890AB7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AutoNum type="alphaUcPeriod"/>
            </a:pPr>
            <a:r>
              <a:rPr lang="fr-FR" sz="2400" b="1" dirty="0"/>
              <a:t>Une prise du petit-déjeuner différenciée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fr-FR" sz="18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Traditionnel VS Sain</a:t>
            </a:r>
          </a:p>
          <a:p>
            <a:pPr marL="3690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Plusieurs techniques du co</a:t>
            </a:r>
            <a:r>
              <a:rPr lang="fr-F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rps</a:t>
            </a:r>
          </a:p>
          <a:p>
            <a:pPr marL="3690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fr-FR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Manger le matin reste une habitude</a:t>
            </a:r>
          </a:p>
          <a:p>
            <a:pPr marL="36900" indent="0">
              <a:buNone/>
            </a:pPr>
            <a:endParaRPr lang="fr-FR" sz="18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8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276</TotalTime>
  <Words>613</Words>
  <Application>Microsoft Office PowerPoint</Application>
  <PresentationFormat>Grand écran</PresentationFormat>
  <Paragraphs>109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Calisto MT</vt:lpstr>
      <vt:lpstr>Wingdings 2</vt:lpstr>
      <vt:lpstr>Ardoise</vt:lpstr>
      <vt:lpstr>C’EST L’HEURE DU PETIT-DÉJEUNER ? </vt:lpstr>
      <vt:lpstr>Introduction</vt:lpstr>
      <vt:lpstr>Plan </vt:lpstr>
      <vt:lpstr>Théorie et méthodologie</vt:lpstr>
      <vt:lpstr>Théorie et méthodologie</vt:lpstr>
      <vt:lpstr>Le petit déjeuner chez les enfants</vt:lpstr>
      <vt:lpstr>Le petit déjeuner chez les enfants</vt:lpstr>
      <vt:lpstr>Le petit déjeuner chez les enfants</vt:lpstr>
      <vt:lpstr>Le petit-déjeuner chez les adultes</vt:lpstr>
      <vt:lpstr>Le petit-déjeuner chez les adultes</vt:lpstr>
      <vt:lpstr>Le petit-déjeuner chez les adultes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C’EST L’HEURE DU PETIT-DÉJEUNER ?</dc:title>
  <dc:creator>Aurore</dc:creator>
  <cp:lastModifiedBy>Aurore</cp:lastModifiedBy>
  <cp:revision>13</cp:revision>
  <dcterms:created xsi:type="dcterms:W3CDTF">2020-10-19T17:38:22Z</dcterms:created>
  <dcterms:modified xsi:type="dcterms:W3CDTF">2020-10-19T23:47:47Z</dcterms:modified>
</cp:coreProperties>
</file>