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74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7"/>
    <p:restoredTop sz="96197"/>
  </p:normalViewPr>
  <p:slideViewPr>
    <p:cSldViewPr snapToGrid="0">
      <p:cViewPr varScale="1">
        <p:scale>
          <a:sx n="135" d="100"/>
          <a:sy n="13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82020-D765-C742-97BE-99F8B910BF30}" type="doc">
      <dgm:prSet loTypeId="urn:microsoft.com/office/officeart/2005/8/layout/vList5" loCatId="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7DCC491-0BF3-4B41-9979-6594EED6224D}">
      <dgm:prSet phldrT="[Text]"/>
      <dgm:spPr/>
      <dgm:t>
        <a:bodyPr/>
        <a:lstStyle/>
        <a:p>
          <a:r>
            <a:rPr lang="en-GB" dirty="0">
              <a:latin typeface="+mj-lt"/>
            </a:rPr>
            <a:t>Course Convener</a:t>
          </a:r>
        </a:p>
      </dgm:t>
    </dgm:pt>
    <dgm:pt modelId="{90B861DD-4AE9-5844-BDC6-5516563F0725}" type="parTrans" cxnId="{2C9E5C10-4995-A84B-B911-A7D3F77242F8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384C37D7-4674-2640-91C9-C67BC07F1455}" type="sibTrans" cxnId="{2C9E5C10-4995-A84B-B911-A7D3F77242F8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F77B18CB-3B2D-3746-AF79-3FAD89954EC6}">
      <dgm:prSet phldrT="[Text]" custT="1"/>
      <dgm:spPr/>
      <dgm:t>
        <a:bodyPr/>
        <a:lstStyle/>
        <a:p>
          <a:r>
            <a:rPr lang="en-GB" sz="1800" dirty="0">
              <a:latin typeface="+mj-lt"/>
            </a:rPr>
            <a:t>Dr Raphael Pyo</a:t>
          </a:r>
        </a:p>
      </dgm:t>
    </dgm:pt>
    <dgm:pt modelId="{E508C668-B064-0147-BB8E-E9D4CB86384E}" type="parTrans" cxnId="{77C78AFF-B300-924A-B771-C9869EA3B395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8E766E9C-2DF6-C549-AC64-ED1C9F7B8B13}" type="sibTrans" cxnId="{77C78AFF-B300-924A-B771-C9869EA3B395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016A352-540B-3B45-A9E7-790FCBDCBD2B}">
      <dgm:prSet phldrT="[Text]"/>
      <dgm:spPr/>
      <dgm:t>
        <a:bodyPr/>
        <a:lstStyle/>
        <a:p>
          <a:r>
            <a:rPr lang="en-GB" dirty="0">
              <a:latin typeface="+mj-lt"/>
            </a:rPr>
            <a:t>Faculty Members</a:t>
          </a:r>
        </a:p>
      </dgm:t>
    </dgm:pt>
    <dgm:pt modelId="{80B506B1-7C70-8946-B68B-D231F13BBD86}" type="parTrans" cxnId="{95FC15C1-AAF4-2147-922D-17068ABB4C6E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F28C8B6A-5C28-2C4F-9FE7-F3C973E80BE5}" type="sibTrans" cxnId="{95FC15C1-AAF4-2147-922D-17068ABB4C6E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9D8D92C-9DE9-354C-83F4-06A596796636}">
      <dgm:prSet phldrT="[Text]" custT="1"/>
      <dgm:spPr/>
      <dgm:t>
        <a:bodyPr/>
        <a:lstStyle/>
        <a:p>
          <a:r>
            <a:rPr lang="en-GB" sz="1800" dirty="0">
              <a:latin typeface="+mj-lt"/>
            </a:rPr>
            <a:t>Dr Timothy McIver		• Dr Heidi </a:t>
          </a:r>
          <a:r>
            <a:rPr lang="en-GB" sz="1800" dirty="0" err="1">
              <a:latin typeface="+mj-lt"/>
            </a:rPr>
            <a:t>Thies</a:t>
          </a:r>
          <a:endParaRPr lang="en-GB" sz="1800" dirty="0">
            <a:latin typeface="+mj-lt"/>
          </a:endParaRPr>
        </a:p>
      </dgm:t>
    </dgm:pt>
    <dgm:pt modelId="{0AC72327-1AB5-7343-BB45-F90118736ECB}" type="parTrans" cxnId="{A2565088-777A-3F43-B7C1-EA31C9E1743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3A525685-5449-A641-B847-603B0E3A308F}" type="sibTrans" cxnId="{A2565088-777A-3F43-B7C1-EA31C9E17434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B993842E-BD95-CE43-BA6C-9818A16F0B78}">
      <dgm:prSet phldrT="[Text]"/>
      <dgm:spPr/>
      <dgm:t>
        <a:bodyPr/>
        <a:lstStyle/>
        <a:p>
          <a:r>
            <a:rPr lang="en-GB" dirty="0">
              <a:latin typeface="+mj-lt"/>
            </a:rPr>
            <a:t>Simulation Team</a:t>
          </a:r>
        </a:p>
      </dgm:t>
    </dgm:pt>
    <dgm:pt modelId="{BE686079-85DA-AB44-858B-AE1B7F51A550}" type="parTrans" cxnId="{C0CE9EF6-5998-2B4C-8C55-459021423DE8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0B14D491-F632-844B-ACD7-3672FA12EC76}" type="sibTrans" cxnId="{C0CE9EF6-5998-2B4C-8C55-459021423DE8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B452C1AD-0961-B044-BFF3-82F19EE4FF05}">
      <dgm:prSet phldrT="[Text]" custT="1"/>
      <dgm:spPr/>
      <dgm:t>
        <a:bodyPr/>
        <a:lstStyle/>
        <a:p>
          <a:r>
            <a:rPr lang="en-GB" sz="1800" dirty="0">
              <a:latin typeface="+mj-lt"/>
            </a:rPr>
            <a:t>Karen Archer</a:t>
          </a:r>
        </a:p>
      </dgm:t>
    </dgm:pt>
    <dgm:pt modelId="{809C20CD-719A-AE41-ABBA-C94DAE999D1C}" type="parTrans" cxnId="{4A4C894D-16E3-8B40-B34E-45F79CE8664F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468D5E21-31BB-C54D-ABF1-F2E77CB2AB56}" type="sibTrans" cxnId="{4A4C894D-16E3-8B40-B34E-45F79CE8664F}">
      <dgm:prSet/>
      <dgm:spPr/>
      <dgm:t>
        <a:bodyPr/>
        <a:lstStyle/>
        <a:p>
          <a:endParaRPr lang="en-GB">
            <a:latin typeface="+mj-lt"/>
          </a:endParaRPr>
        </a:p>
      </dgm:t>
    </dgm:pt>
    <dgm:pt modelId="{E90A0AEE-50D6-E444-BE6D-F740F19A5BE5}">
      <dgm:prSet phldrT="[Text]" custT="1"/>
      <dgm:spPr/>
      <dgm:t>
        <a:bodyPr/>
        <a:lstStyle/>
        <a:p>
          <a:r>
            <a:rPr lang="en-GB" sz="1800" dirty="0">
              <a:latin typeface="+mj-lt"/>
            </a:rPr>
            <a:t>Dr Rebecca Zhao</a:t>
          </a:r>
        </a:p>
      </dgm:t>
    </dgm:pt>
    <dgm:pt modelId="{D84BE1E2-9DAF-7B45-AE45-643E667B06E9}" type="parTrans" cxnId="{5BEE1B6C-B12F-6846-8870-CC70A0DADEF1}">
      <dgm:prSet/>
      <dgm:spPr/>
      <dgm:t>
        <a:bodyPr/>
        <a:lstStyle/>
        <a:p>
          <a:endParaRPr lang="en-GB"/>
        </a:p>
      </dgm:t>
    </dgm:pt>
    <dgm:pt modelId="{783556C8-2810-9C40-9AEC-4E1B012715E4}" type="sibTrans" cxnId="{5BEE1B6C-B12F-6846-8870-CC70A0DADEF1}">
      <dgm:prSet/>
      <dgm:spPr/>
      <dgm:t>
        <a:bodyPr/>
        <a:lstStyle/>
        <a:p>
          <a:endParaRPr lang="en-GB"/>
        </a:p>
      </dgm:t>
    </dgm:pt>
    <dgm:pt modelId="{72B94771-1676-0B4D-859E-99AFBD14FA8E}">
      <dgm:prSet phldrT="[Text]" custT="1"/>
      <dgm:spPr/>
      <dgm:t>
        <a:bodyPr/>
        <a:lstStyle/>
        <a:p>
          <a:r>
            <a:rPr lang="en-GB" sz="1800" dirty="0">
              <a:latin typeface="+mj-lt"/>
            </a:rPr>
            <a:t>Caroline Murray</a:t>
          </a:r>
        </a:p>
      </dgm:t>
    </dgm:pt>
    <dgm:pt modelId="{B35DF13B-977D-AB4B-8670-5AB32A6DECFB}" type="parTrans" cxnId="{5FDA6F32-0313-8448-90F1-55AE6DE37A42}">
      <dgm:prSet/>
      <dgm:spPr/>
      <dgm:t>
        <a:bodyPr/>
        <a:lstStyle/>
        <a:p>
          <a:endParaRPr lang="en-GB"/>
        </a:p>
      </dgm:t>
    </dgm:pt>
    <dgm:pt modelId="{2FC80C17-3647-D94F-8DE8-7D96900BC56B}" type="sibTrans" cxnId="{5FDA6F32-0313-8448-90F1-55AE6DE37A42}">
      <dgm:prSet/>
      <dgm:spPr/>
      <dgm:t>
        <a:bodyPr/>
        <a:lstStyle/>
        <a:p>
          <a:endParaRPr lang="en-GB"/>
        </a:p>
      </dgm:t>
    </dgm:pt>
    <dgm:pt modelId="{D92C4689-D703-A74C-A9B3-F08CD27EA0AE}">
      <dgm:prSet phldrT="[Text]" custT="1"/>
      <dgm:spPr/>
      <dgm:t>
        <a:bodyPr/>
        <a:lstStyle/>
        <a:p>
          <a:r>
            <a:rPr lang="en-GB" sz="1800" dirty="0">
              <a:latin typeface="+mj-lt"/>
            </a:rPr>
            <a:t>Dr </a:t>
          </a:r>
          <a:r>
            <a:rPr lang="en-GB" sz="1800" dirty="0" err="1">
              <a:latin typeface="+mj-lt"/>
            </a:rPr>
            <a:t>Libia</a:t>
          </a:r>
          <a:r>
            <a:rPr lang="en-GB" sz="1800" dirty="0">
              <a:latin typeface="+mj-lt"/>
            </a:rPr>
            <a:t> Machado		• Dr Pat Beall</a:t>
          </a:r>
        </a:p>
      </dgm:t>
    </dgm:pt>
    <dgm:pt modelId="{E5B077A8-1B85-E94D-9F44-F00BFE526BC1}" type="parTrans" cxnId="{2DA4B5F4-3EDD-E04F-94B8-D8E1A599C8F8}">
      <dgm:prSet/>
      <dgm:spPr/>
      <dgm:t>
        <a:bodyPr/>
        <a:lstStyle/>
        <a:p>
          <a:endParaRPr lang="en-GB"/>
        </a:p>
      </dgm:t>
    </dgm:pt>
    <dgm:pt modelId="{FC660DBA-E447-E346-A030-9F29E84868C6}" type="sibTrans" cxnId="{2DA4B5F4-3EDD-E04F-94B8-D8E1A599C8F8}">
      <dgm:prSet/>
      <dgm:spPr/>
      <dgm:t>
        <a:bodyPr/>
        <a:lstStyle/>
        <a:p>
          <a:endParaRPr lang="en-GB"/>
        </a:p>
      </dgm:t>
    </dgm:pt>
    <dgm:pt modelId="{D64981C8-218B-DE44-8B4E-1ED238BDF9FD}" type="pres">
      <dgm:prSet presAssocID="{A5682020-D765-C742-97BE-99F8B910BF30}" presName="Name0" presStyleCnt="0">
        <dgm:presLayoutVars>
          <dgm:dir/>
          <dgm:animLvl val="lvl"/>
          <dgm:resizeHandles val="exact"/>
        </dgm:presLayoutVars>
      </dgm:prSet>
      <dgm:spPr/>
    </dgm:pt>
    <dgm:pt modelId="{0BF7DE25-D801-D943-8C9C-D37ABE0C0B49}" type="pres">
      <dgm:prSet presAssocID="{E016A352-540B-3B45-A9E7-790FCBDCBD2B}" presName="linNode" presStyleCnt="0"/>
      <dgm:spPr/>
    </dgm:pt>
    <dgm:pt modelId="{C8A081CF-826C-3043-9FC9-550B6094EF1A}" type="pres">
      <dgm:prSet presAssocID="{E016A352-540B-3B45-A9E7-790FCBDCBD2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A637873-B8C7-144D-8739-95813B2D345D}" type="pres">
      <dgm:prSet presAssocID="{E016A352-540B-3B45-A9E7-790FCBDCBD2B}" presName="descendantText" presStyleLbl="alignAccFollowNode1" presStyleIdx="0" presStyleCnt="3">
        <dgm:presLayoutVars>
          <dgm:bulletEnabled val="1"/>
        </dgm:presLayoutVars>
      </dgm:prSet>
      <dgm:spPr/>
    </dgm:pt>
    <dgm:pt modelId="{64FAD23D-A1D6-CC46-8AEF-68E2C02F1395}" type="pres">
      <dgm:prSet presAssocID="{F28C8B6A-5C28-2C4F-9FE7-F3C973E80BE5}" presName="sp" presStyleCnt="0"/>
      <dgm:spPr/>
    </dgm:pt>
    <dgm:pt modelId="{90F10434-FD88-A742-A30A-4ADA97712010}" type="pres">
      <dgm:prSet presAssocID="{B993842E-BD95-CE43-BA6C-9818A16F0B78}" presName="linNode" presStyleCnt="0"/>
      <dgm:spPr/>
    </dgm:pt>
    <dgm:pt modelId="{B5F90E82-2C30-DB49-8A07-8C6E00A169A9}" type="pres">
      <dgm:prSet presAssocID="{B993842E-BD95-CE43-BA6C-9818A16F0B7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8BBDD9C-8126-0B4A-9C98-5B6B22CD0D77}" type="pres">
      <dgm:prSet presAssocID="{B993842E-BD95-CE43-BA6C-9818A16F0B78}" presName="descendantText" presStyleLbl="alignAccFollowNode1" presStyleIdx="1" presStyleCnt="3">
        <dgm:presLayoutVars>
          <dgm:bulletEnabled val="1"/>
        </dgm:presLayoutVars>
      </dgm:prSet>
      <dgm:spPr/>
    </dgm:pt>
    <dgm:pt modelId="{8FFF86BC-AA40-4841-98AC-5661F3013240}" type="pres">
      <dgm:prSet presAssocID="{0B14D491-F632-844B-ACD7-3672FA12EC76}" presName="sp" presStyleCnt="0"/>
      <dgm:spPr/>
    </dgm:pt>
    <dgm:pt modelId="{B3C754F3-B4A2-5542-A2AA-C8C7CEAA0324}" type="pres">
      <dgm:prSet presAssocID="{57DCC491-0BF3-4B41-9979-6594EED6224D}" presName="linNode" presStyleCnt="0"/>
      <dgm:spPr/>
    </dgm:pt>
    <dgm:pt modelId="{CFB6A623-3749-AC4D-AEFD-3BF1A2D11E6D}" type="pres">
      <dgm:prSet presAssocID="{57DCC491-0BF3-4B41-9979-6594EED622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29EB9BB-FD8E-5648-AD21-41A241FE90E3}" type="pres">
      <dgm:prSet presAssocID="{57DCC491-0BF3-4B41-9979-6594EED6224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C9E5C10-4995-A84B-B911-A7D3F77242F8}" srcId="{A5682020-D765-C742-97BE-99F8B910BF30}" destId="{57DCC491-0BF3-4B41-9979-6594EED6224D}" srcOrd="2" destOrd="0" parTransId="{90B861DD-4AE9-5844-BDC6-5516563F0725}" sibTransId="{384C37D7-4674-2640-91C9-C67BC07F1455}"/>
    <dgm:cxn modelId="{8F023E16-83A8-D542-B24E-70917348E3FD}" type="presOf" srcId="{F77B18CB-3B2D-3746-AF79-3FAD89954EC6}" destId="{529EB9BB-FD8E-5648-AD21-41A241FE90E3}" srcOrd="0" destOrd="0" presId="urn:microsoft.com/office/officeart/2005/8/layout/vList5"/>
    <dgm:cxn modelId="{5FDA6F32-0313-8448-90F1-55AE6DE37A42}" srcId="{B993842E-BD95-CE43-BA6C-9818A16F0B78}" destId="{72B94771-1676-0B4D-859E-99AFBD14FA8E}" srcOrd="1" destOrd="0" parTransId="{B35DF13B-977D-AB4B-8670-5AB32A6DECFB}" sibTransId="{2FC80C17-3647-D94F-8DE8-7D96900BC56B}"/>
    <dgm:cxn modelId="{E04B5D36-46E3-7A43-A1FE-5608E54E6DCB}" type="presOf" srcId="{E016A352-540B-3B45-A9E7-790FCBDCBD2B}" destId="{C8A081CF-826C-3043-9FC9-550B6094EF1A}" srcOrd="0" destOrd="0" presId="urn:microsoft.com/office/officeart/2005/8/layout/vList5"/>
    <dgm:cxn modelId="{19E9C743-7126-1F4E-A5D3-8D51308C20E5}" type="presOf" srcId="{D92C4689-D703-A74C-A9B3-F08CD27EA0AE}" destId="{1A637873-B8C7-144D-8739-95813B2D345D}" srcOrd="0" destOrd="1" presId="urn:microsoft.com/office/officeart/2005/8/layout/vList5"/>
    <dgm:cxn modelId="{4A4C894D-16E3-8B40-B34E-45F79CE8664F}" srcId="{B993842E-BD95-CE43-BA6C-9818A16F0B78}" destId="{B452C1AD-0961-B044-BFF3-82F19EE4FF05}" srcOrd="0" destOrd="0" parTransId="{809C20CD-719A-AE41-ABBA-C94DAE999D1C}" sibTransId="{468D5E21-31BB-C54D-ABF1-F2E77CB2AB56}"/>
    <dgm:cxn modelId="{81D74A4E-5720-D341-8831-2E8B3B102C82}" type="presOf" srcId="{72B94771-1676-0B4D-859E-99AFBD14FA8E}" destId="{C8BBDD9C-8126-0B4A-9C98-5B6B22CD0D77}" srcOrd="0" destOrd="1" presId="urn:microsoft.com/office/officeart/2005/8/layout/vList5"/>
    <dgm:cxn modelId="{3D5D2851-B2C0-2343-BE0B-8CDCF295CAA3}" type="presOf" srcId="{57DCC491-0BF3-4B41-9979-6594EED6224D}" destId="{CFB6A623-3749-AC4D-AEFD-3BF1A2D11E6D}" srcOrd="0" destOrd="0" presId="urn:microsoft.com/office/officeart/2005/8/layout/vList5"/>
    <dgm:cxn modelId="{84391554-3691-F043-B31E-8353E5FC83A4}" type="presOf" srcId="{B452C1AD-0961-B044-BFF3-82F19EE4FF05}" destId="{C8BBDD9C-8126-0B4A-9C98-5B6B22CD0D77}" srcOrd="0" destOrd="0" presId="urn:microsoft.com/office/officeart/2005/8/layout/vList5"/>
    <dgm:cxn modelId="{5BEE1B6C-B12F-6846-8870-CC70A0DADEF1}" srcId="{E016A352-540B-3B45-A9E7-790FCBDCBD2B}" destId="{E90A0AEE-50D6-E444-BE6D-F740F19A5BE5}" srcOrd="2" destOrd="0" parTransId="{D84BE1E2-9DAF-7B45-AE45-643E667B06E9}" sibTransId="{783556C8-2810-9C40-9AEC-4E1B012715E4}"/>
    <dgm:cxn modelId="{A2565088-777A-3F43-B7C1-EA31C9E17434}" srcId="{E016A352-540B-3B45-A9E7-790FCBDCBD2B}" destId="{E9D8D92C-9DE9-354C-83F4-06A596796636}" srcOrd="0" destOrd="0" parTransId="{0AC72327-1AB5-7343-BB45-F90118736ECB}" sibTransId="{3A525685-5449-A641-B847-603B0E3A308F}"/>
    <dgm:cxn modelId="{10E84D93-14FD-8648-8A2A-185F81E8FCAA}" type="presOf" srcId="{B993842E-BD95-CE43-BA6C-9818A16F0B78}" destId="{B5F90E82-2C30-DB49-8A07-8C6E00A169A9}" srcOrd="0" destOrd="0" presId="urn:microsoft.com/office/officeart/2005/8/layout/vList5"/>
    <dgm:cxn modelId="{A36B22BE-76C7-0C43-99AC-7E22544ABBD0}" type="presOf" srcId="{E9D8D92C-9DE9-354C-83F4-06A596796636}" destId="{1A637873-B8C7-144D-8739-95813B2D345D}" srcOrd="0" destOrd="0" presId="urn:microsoft.com/office/officeart/2005/8/layout/vList5"/>
    <dgm:cxn modelId="{95FC15C1-AAF4-2147-922D-17068ABB4C6E}" srcId="{A5682020-D765-C742-97BE-99F8B910BF30}" destId="{E016A352-540B-3B45-A9E7-790FCBDCBD2B}" srcOrd="0" destOrd="0" parTransId="{80B506B1-7C70-8946-B68B-D231F13BBD86}" sibTransId="{F28C8B6A-5C28-2C4F-9FE7-F3C973E80BE5}"/>
    <dgm:cxn modelId="{380DE7D4-8CB3-7542-A349-6156C415FFE8}" type="presOf" srcId="{E90A0AEE-50D6-E444-BE6D-F740F19A5BE5}" destId="{1A637873-B8C7-144D-8739-95813B2D345D}" srcOrd="0" destOrd="2" presId="urn:microsoft.com/office/officeart/2005/8/layout/vList5"/>
    <dgm:cxn modelId="{2DA4B5F4-3EDD-E04F-94B8-D8E1A599C8F8}" srcId="{E016A352-540B-3B45-A9E7-790FCBDCBD2B}" destId="{D92C4689-D703-A74C-A9B3-F08CD27EA0AE}" srcOrd="1" destOrd="0" parTransId="{E5B077A8-1B85-E94D-9F44-F00BFE526BC1}" sibTransId="{FC660DBA-E447-E346-A030-9F29E84868C6}"/>
    <dgm:cxn modelId="{C0CE9EF6-5998-2B4C-8C55-459021423DE8}" srcId="{A5682020-D765-C742-97BE-99F8B910BF30}" destId="{B993842E-BD95-CE43-BA6C-9818A16F0B78}" srcOrd="1" destOrd="0" parTransId="{BE686079-85DA-AB44-858B-AE1B7F51A550}" sibTransId="{0B14D491-F632-844B-ACD7-3672FA12EC76}"/>
    <dgm:cxn modelId="{4CEB09F7-AFEF-7D46-8C80-0F832C80A3F2}" type="presOf" srcId="{A5682020-D765-C742-97BE-99F8B910BF30}" destId="{D64981C8-218B-DE44-8B4E-1ED238BDF9FD}" srcOrd="0" destOrd="0" presId="urn:microsoft.com/office/officeart/2005/8/layout/vList5"/>
    <dgm:cxn modelId="{77C78AFF-B300-924A-B771-C9869EA3B395}" srcId="{57DCC491-0BF3-4B41-9979-6594EED6224D}" destId="{F77B18CB-3B2D-3746-AF79-3FAD89954EC6}" srcOrd="0" destOrd="0" parTransId="{E508C668-B064-0147-BB8E-E9D4CB86384E}" sibTransId="{8E766E9C-2DF6-C549-AC64-ED1C9F7B8B13}"/>
    <dgm:cxn modelId="{8AE0A5CB-AB78-524C-8981-BC5C1CD6F93E}" type="presParOf" srcId="{D64981C8-218B-DE44-8B4E-1ED238BDF9FD}" destId="{0BF7DE25-D801-D943-8C9C-D37ABE0C0B49}" srcOrd="0" destOrd="0" presId="urn:microsoft.com/office/officeart/2005/8/layout/vList5"/>
    <dgm:cxn modelId="{3669C463-58D7-A147-9CB2-2903CBDC9B0D}" type="presParOf" srcId="{0BF7DE25-D801-D943-8C9C-D37ABE0C0B49}" destId="{C8A081CF-826C-3043-9FC9-550B6094EF1A}" srcOrd="0" destOrd="0" presId="urn:microsoft.com/office/officeart/2005/8/layout/vList5"/>
    <dgm:cxn modelId="{D4C4BA38-4FDD-9841-867A-08204896B286}" type="presParOf" srcId="{0BF7DE25-D801-D943-8C9C-D37ABE0C0B49}" destId="{1A637873-B8C7-144D-8739-95813B2D345D}" srcOrd="1" destOrd="0" presId="urn:microsoft.com/office/officeart/2005/8/layout/vList5"/>
    <dgm:cxn modelId="{1DBC50F1-227F-EE43-81F6-C3BDB1917281}" type="presParOf" srcId="{D64981C8-218B-DE44-8B4E-1ED238BDF9FD}" destId="{64FAD23D-A1D6-CC46-8AEF-68E2C02F1395}" srcOrd="1" destOrd="0" presId="urn:microsoft.com/office/officeart/2005/8/layout/vList5"/>
    <dgm:cxn modelId="{74404FBA-CE51-DA43-9BF5-A77872731CC2}" type="presParOf" srcId="{D64981C8-218B-DE44-8B4E-1ED238BDF9FD}" destId="{90F10434-FD88-A742-A30A-4ADA97712010}" srcOrd="2" destOrd="0" presId="urn:microsoft.com/office/officeart/2005/8/layout/vList5"/>
    <dgm:cxn modelId="{EC17C65A-509F-CE41-B504-7B7C2327F763}" type="presParOf" srcId="{90F10434-FD88-A742-A30A-4ADA97712010}" destId="{B5F90E82-2C30-DB49-8A07-8C6E00A169A9}" srcOrd="0" destOrd="0" presId="urn:microsoft.com/office/officeart/2005/8/layout/vList5"/>
    <dgm:cxn modelId="{CD39AA79-E55B-9A41-81B4-B96530D2DBDB}" type="presParOf" srcId="{90F10434-FD88-A742-A30A-4ADA97712010}" destId="{C8BBDD9C-8126-0B4A-9C98-5B6B22CD0D77}" srcOrd="1" destOrd="0" presId="urn:microsoft.com/office/officeart/2005/8/layout/vList5"/>
    <dgm:cxn modelId="{BF2567EC-D46D-EC4D-8803-7A08885D9E7A}" type="presParOf" srcId="{D64981C8-218B-DE44-8B4E-1ED238BDF9FD}" destId="{8FFF86BC-AA40-4841-98AC-5661F3013240}" srcOrd="3" destOrd="0" presId="urn:microsoft.com/office/officeart/2005/8/layout/vList5"/>
    <dgm:cxn modelId="{21EAC417-DF65-954C-8E67-912E7D42BA4E}" type="presParOf" srcId="{D64981C8-218B-DE44-8B4E-1ED238BDF9FD}" destId="{B3C754F3-B4A2-5542-A2AA-C8C7CEAA0324}" srcOrd="4" destOrd="0" presId="urn:microsoft.com/office/officeart/2005/8/layout/vList5"/>
    <dgm:cxn modelId="{8263D48A-0E04-5F4F-8BB9-6F42E13B70C7}" type="presParOf" srcId="{B3C754F3-B4A2-5542-A2AA-C8C7CEAA0324}" destId="{CFB6A623-3749-AC4D-AEFD-3BF1A2D11E6D}" srcOrd="0" destOrd="0" presId="urn:microsoft.com/office/officeart/2005/8/layout/vList5"/>
    <dgm:cxn modelId="{3FEF0BAE-6B7B-F943-854A-8280FC2F6551}" type="presParOf" srcId="{B3C754F3-B4A2-5542-A2AA-C8C7CEAA0324}" destId="{529EB9BB-FD8E-5648-AD21-41A241FE90E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3E6F8-6FB2-434D-A7EE-41C81ACD150E}" type="doc">
      <dgm:prSet loTypeId="urn:microsoft.com/office/officeart/2005/8/layout/lProcess3" loCatId="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00BAF006-E2E1-914D-BD1F-6E05A728BD53}">
      <dgm:prSet phldrT="[Text]"/>
      <dgm:spPr/>
      <dgm:t>
        <a:bodyPr/>
        <a:lstStyle/>
        <a:p>
          <a:r>
            <a:rPr lang="en-GB" dirty="0"/>
            <a:t>Lecture</a:t>
          </a:r>
        </a:p>
      </dgm:t>
    </dgm:pt>
    <dgm:pt modelId="{2AC1A1E2-B66F-5846-9745-AB81D5A4BF08}" type="parTrans" cxnId="{5C3EC623-7814-CA46-A841-71E7B646D2D5}">
      <dgm:prSet/>
      <dgm:spPr/>
      <dgm:t>
        <a:bodyPr/>
        <a:lstStyle/>
        <a:p>
          <a:endParaRPr lang="en-GB"/>
        </a:p>
      </dgm:t>
    </dgm:pt>
    <dgm:pt modelId="{B3886969-744E-A44A-A828-86855A953067}" type="sibTrans" cxnId="{5C3EC623-7814-CA46-A841-71E7B646D2D5}">
      <dgm:prSet/>
      <dgm:spPr/>
      <dgm:t>
        <a:bodyPr/>
        <a:lstStyle/>
        <a:p>
          <a:endParaRPr lang="en-GB"/>
        </a:p>
      </dgm:t>
    </dgm:pt>
    <dgm:pt modelId="{365965E7-4A7C-9A4A-BE18-C444FDF7F48F}">
      <dgm:prSet phldrT="[Text]"/>
      <dgm:spPr/>
      <dgm:t>
        <a:bodyPr/>
        <a:lstStyle/>
        <a:p>
          <a:r>
            <a:rPr lang="en-GB" dirty="0"/>
            <a:t>45m</a:t>
          </a:r>
        </a:p>
      </dgm:t>
    </dgm:pt>
    <dgm:pt modelId="{287475EF-B3A4-CD46-B970-A89EED77F5DF}" type="parTrans" cxnId="{CCF779FB-11CE-A042-B6E2-109949567600}">
      <dgm:prSet/>
      <dgm:spPr/>
      <dgm:t>
        <a:bodyPr/>
        <a:lstStyle/>
        <a:p>
          <a:endParaRPr lang="en-GB"/>
        </a:p>
      </dgm:t>
    </dgm:pt>
    <dgm:pt modelId="{C1A79214-F36F-3641-8CAC-B8014B960E99}" type="sibTrans" cxnId="{CCF779FB-11CE-A042-B6E2-109949567600}">
      <dgm:prSet/>
      <dgm:spPr/>
      <dgm:t>
        <a:bodyPr/>
        <a:lstStyle/>
        <a:p>
          <a:endParaRPr lang="en-GB"/>
        </a:p>
      </dgm:t>
    </dgm:pt>
    <dgm:pt modelId="{1982E789-0523-9749-B0FC-A788093CB33D}">
      <dgm:prSet phldrT="[Text]"/>
      <dgm:spPr/>
      <dgm:t>
        <a:bodyPr/>
        <a:lstStyle/>
        <a:p>
          <a:r>
            <a:rPr lang="en-GB" dirty="0"/>
            <a:t>Interactive Learning</a:t>
          </a:r>
        </a:p>
      </dgm:t>
    </dgm:pt>
    <dgm:pt modelId="{894F7B14-4A3E-7043-8C43-05B4F50CB121}" type="parTrans" cxnId="{3ECC37FC-1311-BA43-BBFF-E9606CD14554}">
      <dgm:prSet/>
      <dgm:spPr/>
      <dgm:t>
        <a:bodyPr/>
        <a:lstStyle/>
        <a:p>
          <a:endParaRPr lang="en-GB"/>
        </a:p>
      </dgm:t>
    </dgm:pt>
    <dgm:pt modelId="{CD4C2397-C70E-0B45-95C5-ED901A3DE18D}" type="sibTrans" cxnId="{3ECC37FC-1311-BA43-BBFF-E9606CD14554}">
      <dgm:prSet/>
      <dgm:spPr/>
      <dgm:t>
        <a:bodyPr/>
        <a:lstStyle/>
        <a:p>
          <a:endParaRPr lang="en-GB"/>
        </a:p>
      </dgm:t>
    </dgm:pt>
    <dgm:pt modelId="{95E158E3-BE83-454F-AC8A-E882F3BF9671}">
      <dgm:prSet phldrT="[Text]"/>
      <dgm:spPr/>
      <dgm:t>
        <a:bodyPr/>
        <a:lstStyle/>
        <a:p>
          <a:r>
            <a:rPr lang="en-GB" dirty="0"/>
            <a:t>Workshop 1</a:t>
          </a:r>
        </a:p>
        <a:p>
          <a:r>
            <a:rPr lang="en-GB" dirty="0"/>
            <a:t>30m</a:t>
          </a:r>
        </a:p>
      </dgm:t>
    </dgm:pt>
    <dgm:pt modelId="{1FA4269A-7371-2347-BB91-FA1135A7F547}" type="parTrans" cxnId="{95632D40-636C-4846-B44F-A0AA3E1FC024}">
      <dgm:prSet/>
      <dgm:spPr/>
      <dgm:t>
        <a:bodyPr/>
        <a:lstStyle/>
        <a:p>
          <a:endParaRPr lang="en-GB"/>
        </a:p>
      </dgm:t>
    </dgm:pt>
    <dgm:pt modelId="{F607E50E-B2CE-FC4B-A6F1-2B79D40659FA}" type="sibTrans" cxnId="{95632D40-636C-4846-B44F-A0AA3E1FC024}">
      <dgm:prSet/>
      <dgm:spPr/>
      <dgm:t>
        <a:bodyPr/>
        <a:lstStyle/>
        <a:p>
          <a:endParaRPr lang="en-GB"/>
        </a:p>
      </dgm:t>
    </dgm:pt>
    <dgm:pt modelId="{3288E23B-FB35-0844-8597-8CD04C6B5A23}">
      <dgm:prSet phldrT="[Text]"/>
      <dgm:spPr/>
      <dgm:t>
        <a:bodyPr/>
        <a:lstStyle/>
        <a:p>
          <a:pPr algn="ctr"/>
          <a:r>
            <a:rPr lang="en-GB" dirty="0"/>
            <a:t>Workshop 2</a:t>
          </a:r>
        </a:p>
        <a:p>
          <a:pPr algn="ctr"/>
          <a:r>
            <a:rPr lang="en-GB" dirty="0"/>
            <a:t>30m</a:t>
          </a:r>
        </a:p>
      </dgm:t>
    </dgm:pt>
    <dgm:pt modelId="{A684D0FF-0663-834B-868E-CC4C5B67DC3B}" type="parTrans" cxnId="{0AC901B8-2088-7E44-A6D8-B719E3EB793A}">
      <dgm:prSet/>
      <dgm:spPr/>
      <dgm:t>
        <a:bodyPr/>
        <a:lstStyle/>
        <a:p>
          <a:endParaRPr lang="en-GB"/>
        </a:p>
      </dgm:t>
    </dgm:pt>
    <dgm:pt modelId="{268146A3-199C-B447-81E6-D24FADE9EED6}" type="sibTrans" cxnId="{0AC901B8-2088-7E44-A6D8-B719E3EB793A}">
      <dgm:prSet/>
      <dgm:spPr/>
      <dgm:t>
        <a:bodyPr/>
        <a:lstStyle/>
        <a:p>
          <a:endParaRPr lang="en-GB"/>
        </a:p>
      </dgm:t>
    </dgm:pt>
    <dgm:pt modelId="{2CF9E908-16F2-9C44-A028-1EEE55D53643}">
      <dgm:prSet/>
      <dgm:spPr/>
      <dgm:t>
        <a:bodyPr/>
        <a:lstStyle/>
        <a:p>
          <a:r>
            <a:rPr lang="en-GB" dirty="0"/>
            <a:t>Workshop 3</a:t>
          </a:r>
        </a:p>
        <a:p>
          <a:r>
            <a:rPr lang="en-GB" dirty="0"/>
            <a:t>30m</a:t>
          </a:r>
        </a:p>
      </dgm:t>
    </dgm:pt>
    <dgm:pt modelId="{3B5A2AAB-E1BA-CC48-BE15-E4CFFF4967D7}" type="parTrans" cxnId="{DD8C1F4E-36BF-CF49-820E-0160B6366690}">
      <dgm:prSet/>
      <dgm:spPr/>
      <dgm:t>
        <a:bodyPr/>
        <a:lstStyle/>
        <a:p>
          <a:endParaRPr lang="en-GB"/>
        </a:p>
      </dgm:t>
    </dgm:pt>
    <dgm:pt modelId="{9A38952D-EB29-3D4A-BDDB-18AEB8CC473E}" type="sibTrans" cxnId="{DD8C1F4E-36BF-CF49-820E-0160B6366690}">
      <dgm:prSet/>
      <dgm:spPr/>
      <dgm:t>
        <a:bodyPr/>
        <a:lstStyle/>
        <a:p>
          <a:endParaRPr lang="en-GB"/>
        </a:p>
      </dgm:t>
    </dgm:pt>
    <dgm:pt modelId="{4DE9FD83-A954-344D-8245-E24988DE8CA7}">
      <dgm:prSet/>
      <dgm:spPr/>
      <dgm:t>
        <a:bodyPr/>
        <a:lstStyle/>
        <a:p>
          <a:r>
            <a:rPr lang="en-GB" dirty="0"/>
            <a:t>Evaluation and Close</a:t>
          </a:r>
        </a:p>
      </dgm:t>
    </dgm:pt>
    <dgm:pt modelId="{247FA77A-B6F8-C341-BF84-51853945B919}" type="parTrans" cxnId="{A94C99FF-57BD-8D42-A139-41FB77D0689E}">
      <dgm:prSet/>
      <dgm:spPr/>
      <dgm:t>
        <a:bodyPr/>
        <a:lstStyle/>
        <a:p>
          <a:endParaRPr lang="en-GB"/>
        </a:p>
      </dgm:t>
    </dgm:pt>
    <dgm:pt modelId="{BBFB2720-D11A-F740-9B8A-8D3038A0489F}" type="sibTrans" cxnId="{A94C99FF-57BD-8D42-A139-41FB77D0689E}">
      <dgm:prSet/>
      <dgm:spPr/>
      <dgm:t>
        <a:bodyPr/>
        <a:lstStyle/>
        <a:p>
          <a:endParaRPr lang="en-GB"/>
        </a:p>
      </dgm:t>
    </dgm:pt>
    <dgm:pt modelId="{C45B6DE4-E2A7-BE4F-9524-F17C3F8AD43F}">
      <dgm:prSet/>
      <dgm:spPr/>
      <dgm:t>
        <a:bodyPr/>
        <a:lstStyle/>
        <a:p>
          <a:r>
            <a:rPr lang="en-GB" dirty="0"/>
            <a:t>Simulation</a:t>
          </a:r>
        </a:p>
        <a:p>
          <a:r>
            <a:rPr lang="en-GB" dirty="0"/>
            <a:t>45m</a:t>
          </a:r>
        </a:p>
      </dgm:t>
    </dgm:pt>
    <dgm:pt modelId="{72B54D41-11CB-E74D-8223-CFC645B4FC05}" type="parTrans" cxnId="{F9217053-2765-D046-B5FF-0E6868FB9650}">
      <dgm:prSet/>
      <dgm:spPr/>
      <dgm:t>
        <a:bodyPr/>
        <a:lstStyle/>
        <a:p>
          <a:endParaRPr lang="en-GB"/>
        </a:p>
      </dgm:t>
    </dgm:pt>
    <dgm:pt modelId="{3F85CC02-B053-1547-8C8F-EC7102381BA2}" type="sibTrans" cxnId="{F9217053-2765-D046-B5FF-0E6868FB9650}">
      <dgm:prSet/>
      <dgm:spPr/>
      <dgm:t>
        <a:bodyPr/>
        <a:lstStyle/>
        <a:p>
          <a:endParaRPr lang="en-GB"/>
        </a:p>
      </dgm:t>
    </dgm:pt>
    <dgm:pt modelId="{0CB35B48-A95F-CE41-B637-999FB8D1603B}" type="pres">
      <dgm:prSet presAssocID="{ECB3E6F8-6FB2-434D-A7EE-41C81ACD150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608B2F-3B89-BD42-B6D9-2177E096770C}" type="pres">
      <dgm:prSet presAssocID="{00BAF006-E2E1-914D-BD1F-6E05A728BD53}" presName="horFlow" presStyleCnt="0"/>
      <dgm:spPr/>
    </dgm:pt>
    <dgm:pt modelId="{FFEC444B-A0DC-2946-9474-96C39DA9FAA0}" type="pres">
      <dgm:prSet presAssocID="{00BAF006-E2E1-914D-BD1F-6E05A728BD53}" presName="bigChev" presStyleLbl="node1" presStyleIdx="0" presStyleCnt="3"/>
      <dgm:spPr/>
    </dgm:pt>
    <dgm:pt modelId="{7A9996A8-2622-F84F-AF8E-D12A3B2E0480}" type="pres">
      <dgm:prSet presAssocID="{287475EF-B3A4-CD46-B970-A89EED77F5DF}" presName="parTrans" presStyleCnt="0"/>
      <dgm:spPr/>
    </dgm:pt>
    <dgm:pt modelId="{1CE8BDA9-CD8F-864F-B6A2-D08377A57EE7}" type="pres">
      <dgm:prSet presAssocID="{365965E7-4A7C-9A4A-BE18-C444FDF7F48F}" presName="node" presStyleLbl="alignAccFollowNode1" presStyleIdx="0" presStyleCnt="5">
        <dgm:presLayoutVars>
          <dgm:bulletEnabled val="1"/>
        </dgm:presLayoutVars>
      </dgm:prSet>
      <dgm:spPr/>
    </dgm:pt>
    <dgm:pt modelId="{66DC136B-E1E0-FC4F-9CC6-053CF453F43E}" type="pres">
      <dgm:prSet presAssocID="{00BAF006-E2E1-914D-BD1F-6E05A728BD53}" presName="vSp" presStyleCnt="0"/>
      <dgm:spPr/>
    </dgm:pt>
    <dgm:pt modelId="{6EF5B557-C4B5-7142-A73C-851E1068484C}" type="pres">
      <dgm:prSet presAssocID="{1982E789-0523-9749-B0FC-A788093CB33D}" presName="horFlow" presStyleCnt="0"/>
      <dgm:spPr/>
    </dgm:pt>
    <dgm:pt modelId="{C4E833A9-506D-EC49-A08A-90F31DE04C8E}" type="pres">
      <dgm:prSet presAssocID="{1982E789-0523-9749-B0FC-A788093CB33D}" presName="bigChev" presStyleLbl="node1" presStyleIdx="1" presStyleCnt="3"/>
      <dgm:spPr/>
    </dgm:pt>
    <dgm:pt modelId="{602ABB44-DCB4-9E4B-B662-82D4400D3926}" type="pres">
      <dgm:prSet presAssocID="{1FA4269A-7371-2347-BB91-FA1135A7F547}" presName="parTrans" presStyleCnt="0"/>
      <dgm:spPr/>
    </dgm:pt>
    <dgm:pt modelId="{90798A8C-DB5E-4B4D-B0D5-EB41AEAABC81}" type="pres">
      <dgm:prSet presAssocID="{95E158E3-BE83-454F-AC8A-E882F3BF9671}" presName="node" presStyleLbl="alignAccFollowNode1" presStyleIdx="1" presStyleCnt="5">
        <dgm:presLayoutVars>
          <dgm:bulletEnabled val="1"/>
        </dgm:presLayoutVars>
      </dgm:prSet>
      <dgm:spPr/>
    </dgm:pt>
    <dgm:pt modelId="{2C9A1436-BA58-CB4F-8650-31EAABB2487B}" type="pres">
      <dgm:prSet presAssocID="{F607E50E-B2CE-FC4B-A6F1-2B79D40659FA}" presName="sibTrans" presStyleCnt="0"/>
      <dgm:spPr/>
    </dgm:pt>
    <dgm:pt modelId="{DB6874E4-380E-B043-B20E-14432B7144C9}" type="pres">
      <dgm:prSet presAssocID="{3288E23B-FB35-0844-8597-8CD04C6B5A23}" presName="node" presStyleLbl="alignAccFollowNode1" presStyleIdx="2" presStyleCnt="5">
        <dgm:presLayoutVars>
          <dgm:bulletEnabled val="1"/>
        </dgm:presLayoutVars>
      </dgm:prSet>
      <dgm:spPr/>
    </dgm:pt>
    <dgm:pt modelId="{FDA98FC8-E160-074A-8A1C-E93074C6A24D}" type="pres">
      <dgm:prSet presAssocID="{268146A3-199C-B447-81E6-D24FADE9EED6}" presName="sibTrans" presStyleCnt="0"/>
      <dgm:spPr/>
    </dgm:pt>
    <dgm:pt modelId="{BE73E0C0-A7AB-4945-BE45-7840471C8921}" type="pres">
      <dgm:prSet presAssocID="{2CF9E908-16F2-9C44-A028-1EEE55D53643}" presName="node" presStyleLbl="alignAccFollowNode1" presStyleIdx="3" presStyleCnt="5">
        <dgm:presLayoutVars>
          <dgm:bulletEnabled val="1"/>
        </dgm:presLayoutVars>
      </dgm:prSet>
      <dgm:spPr/>
    </dgm:pt>
    <dgm:pt modelId="{D36120C7-2CD6-AF4D-A262-4E520A8C8868}" type="pres">
      <dgm:prSet presAssocID="{9A38952D-EB29-3D4A-BDDB-18AEB8CC473E}" presName="sibTrans" presStyleCnt="0"/>
      <dgm:spPr/>
    </dgm:pt>
    <dgm:pt modelId="{6E8A652A-8D8C-C540-AEF3-4B13F47F0F8B}" type="pres">
      <dgm:prSet presAssocID="{C45B6DE4-E2A7-BE4F-9524-F17C3F8AD43F}" presName="node" presStyleLbl="alignAccFollowNode1" presStyleIdx="4" presStyleCnt="5">
        <dgm:presLayoutVars>
          <dgm:bulletEnabled val="1"/>
        </dgm:presLayoutVars>
      </dgm:prSet>
      <dgm:spPr/>
    </dgm:pt>
    <dgm:pt modelId="{DE7DBB8A-9486-A042-A276-F515322287B7}" type="pres">
      <dgm:prSet presAssocID="{1982E789-0523-9749-B0FC-A788093CB33D}" presName="vSp" presStyleCnt="0"/>
      <dgm:spPr/>
    </dgm:pt>
    <dgm:pt modelId="{391F027E-3E21-444B-97ED-607EA7527EF2}" type="pres">
      <dgm:prSet presAssocID="{4DE9FD83-A954-344D-8245-E24988DE8CA7}" presName="horFlow" presStyleCnt="0"/>
      <dgm:spPr/>
    </dgm:pt>
    <dgm:pt modelId="{D7687240-8FA5-A643-8C88-C42656D71278}" type="pres">
      <dgm:prSet presAssocID="{4DE9FD83-A954-344D-8245-E24988DE8CA7}" presName="bigChev" presStyleLbl="node1" presStyleIdx="2" presStyleCnt="3"/>
      <dgm:spPr/>
    </dgm:pt>
  </dgm:ptLst>
  <dgm:cxnLst>
    <dgm:cxn modelId="{D295A120-6DB5-C74A-B2F7-DEFF84B80183}" type="presOf" srcId="{ECB3E6F8-6FB2-434D-A7EE-41C81ACD150E}" destId="{0CB35B48-A95F-CE41-B637-999FB8D1603B}" srcOrd="0" destOrd="0" presId="urn:microsoft.com/office/officeart/2005/8/layout/lProcess3"/>
    <dgm:cxn modelId="{5C3EC623-7814-CA46-A841-71E7B646D2D5}" srcId="{ECB3E6F8-6FB2-434D-A7EE-41C81ACD150E}" destId="{00BAF006-E2E1-914D-BD1F-6E05A728BD53}" srcOrd="0" destOrd="0" parTransId="{2AC1A1E2-B66F-5846-9745-AB81D5A4BF08}" sibTransId="{B3886969-744E-A44A-A828-86855A953067}"/>
    <dgm:cxn modelId="{95632D40-636C-4846-B44F-A0AA3E1FC024}" srcId="{1982E789-0523-9749-B0FC-A788093CB33D}" destId="{95E158E3-BE83-454F-AC8A-E882F3BF9671}" srcOrd="0" destOrd="0" parTransId="{1FA4269A-7371-2347-BB91-FA1135A7F547}" sibTransId="{F607E50E-B2CE-FC4B-A6F1-2B79D40659FA}"/>
    <dgm:cxn modelId="{EE663145-40DD-6647-BDE7-9F39C28D8FB2}" type="presOf" srcId="{95E158E3-BE83-454F-AC8A-E882F3BF9671}" destId="{90798A8C-DB5E-4B4D-B0D5-EB41AEAABC81}" srcOrd="0" destOrd="0" presId="urn:microsoft.com/office/officeart/2005/8/layout/lProcess3"/>
    <dgm:cxn modelId="{DD8C1F4E-36BF-CF49-820E-0160B6366690}" srcId="{1982E789-0523-9749-B0FC-A788093CB33D}" destId="{2CF9E908-16F2-9C44-A028-1EEE55D53643}" srcOrd="2" destOrd="0" parTransId="{3B5A2AAB-E1BA-CC48-BE15-E4CFFF4967D7}" sibTransId="{9A38952D-EB29-3D4A-BDDB-18AEB8CC473E}"/>
    <dgm:cxn modelId="{F9217053-2765-D046-B5FF-0E6868FB9650}" srcId="{1982E789-0523-9749-B0FC-A788093CB33D}" destId="{C45B6DE4-E2A7-BE4F-9524-F17C3F8AD43F}" srcOrd="3" destOrd="0" parTransId="{72B54D41-11CB-E74D-8223-CFC645B4FC05}" sibTransId="{3F85CC02-B053-1547-8C8F-EC7102381BA2}"/>
    <dgm:cxn modelId="{BF019C78-4605-564B-9C9A-9ABC86D54672}" type="presOf" srcId="{4DE9FD83-A954-344D-8245-E24988DE8CA7}" destId="{D7687240-8FA5-A643-8C88-C42656D71278}" srcOrd="0" destOrd="0" presId="urn:microsoft.com/office/officeart/2005/8/layout/lProcess3"/>
    <dgm:cxn modelId="{82116CB2-48CD-D349-BEFA-C7B2750EC770}" type="presOf" srcId="{2CF9E908-16F2-9C44-A028-1EEE55D53643}" destId="{BE73E0C0-A7AB-4945-BE45-7840471C8921}" srcOrd="0" destOrd="0" presId="urn:microsoft.com/office/officeart/2005/8/layout/lProcess3"/>
    <dgm:cxn modelId="{0AC901B8-2088-7E44-A6D8-B719E3EB793A}" srcId="{1982E789-0523-9749-B0FC-A788093CB33D}" destId="{3288E23B-FB35-0844-8597-8CD04C6B5A23}" srcOrd="1" destOrd="0" parTransId="{A684D0FF-0663-834B-868E-CC4C5B67DC3B}" sibTransId="{268146A3-199C-B447-81E6-D24FADE9EED6}"/>
    <dgm:cxn modelId="{F5D511B8-799F-EE47-A821-968DA98D0010}" type="presOf" srcId="{1982E789-0523-9749-B0FC-A788093CB33D}" destId="{C4E833A9-506D-EC49-A08A-90F31DE04C8E}" srcOrd="0" destOrd="0" presId="urn:microsoft.com/office/officeart/2005/8/layout/lProcess3"/>
    <dgm:cxn modelId="{091D8FBE-AEC0-0C4E-AD87-95867B36CB47}" type="presOf" srcId="{C45B6DE4-E2A7-BE4F-9524-F17C3F8AD43F}" destId="{6E8A652A-8D8C-C540-AEF3-4B13F47F0F8B}" srcOrd="0" destOrd="0" presId="urn:microsoft.com/office/officeart/2005/8/layout/lProcess3"/>
    <dgm:cxn modelId="{BEC524CE-8E41-854F-B930-F2FA94C66D7A}" type="presOf" srcId="{365965E7-4A7C-9A4A-BE18-C444FDF7F48F}" destId="{1CE8BDA9-CD8F-864F-B6A2-D08377A57EE7}" srcOrd="0" destOrd="0" presId="urn:microsoft.com/office/officeart/2005/8/layout/lProcess3"/>
    <dgm:cxn modelId="{915C4FD1-F92C-424D-B492-EE46F07362E9}" type="presOf" srcId="{00BAF006-E2E1-914D-BD1F-6E05A728BD53}" destId="{FFEC444B-A0DC-2946-9474-96C39DA9FAA0}" srcOrd="0" destOrd="0" presId="urn:microsoft.com/office/officeart/2005/8/layout/lProcess3"/>
    <dgm:cxn modelId="{C1A79DF1-4A37-C64E-9AB8-14206580285F}" type="presOf" srcId="{3288E23B-FB35-0844-8597-8CD04C6B5A23}" destId="{DB6874E4-380E-B043-B20E-14432B7144C9}" srcOrd="0" destOrd="0" presId="urn:microsoft.com/office/officeart/2005/8/layout/lProcess3"/>
    <dgm:cxn modelId="{CCF779FB-11CE-A042-B6E2-109949567600}" srcId="{00BAF006-E2E1-914D-BD1F-6E05A728BD53}" destId="{365965E7-4A7C-9A4A-BE18-C444FDF7F48F}" srcOrd="0" destOrd="0" parTransId="{287475EF-B3A4-CD46-B970-A89EED77F5DF}" sibTransId="{C1A79214-F36F-3641-8CAC-B8014B960E99}"/>
    <dgm:cxn modelId="{3ECC37FC-1311-BA43-BBFF-E9606CD14554}" srcId="{ECB3E6F8-6FB2-434D-A7EE-41C81ACD150E}" destId="{1982E789-0523-9749-B0FC-A788093CB33D}" srcOrd="1" destOrd="0" parTransId="{894F7B14-4A3E-7043-8C43-05B4F50CB121}" sibTransId="{CD4C2397-C70E-0B45-95C5-ED901A3DE18D}"/>
    <dgm:cxn modelId="{A94C99FF-57BD-8D42-A139-41FB77D0689E}" srcId="{ECB3E6F8-6FB2-434D-A7EE-41C81ACD150E}" destId="{4DE9FD83-A954-344D-8245-E24988DE8CA7}" srcOrd="2" destOrd="0" parTransId="{247FA77A-B6F8-C341-BF84-51853945B919}" sibTransId="{BBFB2720-D11A-F740-9B8A-8D3038A0489F}"/>
    <dgm:cxn modelId="{D014FB63-918C-CE48-8953-21BC7BAB0A78}" type="presParOf" srcId="{0CB35B48-A95F-CE41-B637-999FB8D1603B}" destId="{C7608B2F-3B89-BD42-B6D9-2177E096770C}" srcOrd="0" destOrd="0" presId="urn:microsoft.com/office/officeart/2005/8/layout/lProcess3"/>
    <dgm:cxn modelId="{5489F3E0-D429-BC40-A3F1-08F7FAD2ECA6}" type="presParOf" srcId="{C7608B2F-3B89-BD42-B6D9-2177E096770C}" destId="{FFEC444B-A0DC-2946-9474-96C39DA9FAA0}" srcOrd="0" destOrd="0" presId="urn:microsoft.com/office/officeart/2005/8/layout/lProcess3"/>
    <dgm:cxn modelId="{8E9F2FE5-EFDC-5B47-9250-93378BB6855D}" type="presParOf" srcId="{C7608B2F-3B89-BD42-B6D9-2177E096770C}" destId="{7A9996A8-2622-F84F-AF8E-D12A3B2E0480}" srcOrd="1" destOrd="0" presId="urn:microsoft.com/office/officeart/2005/8/layout/lProcess3"/>
    <dgm:cxn modelId="{7DE692AF-CCB0-3D4B-988A-092EF2BBA5AB}" type="presParOf" srcId="{C7608B2F-3B89-BD42-B6D9-2177E096770C}" destId="{1CE8BDA9-CD8F-864F-B6A2-D08377A57EE7}" srcOrd="2" destOrd="0" presId="urn:microsoft.com/office/officeart/2005/8/layout/lProcess3"/>
    <dgm:cxn modelId="{C74463DB-0CA6-9749-9C66-A860D3C8459F}" type="presParOf" srcId="{0CB35B48-A95F-CE41-B637-999FB8D1603B}" destId="{66DC136B-E1E0-FC4F-9CC6-053CF453F43E}" srcOrd="1" destOrd="0" presId="urn:microsoft.com/office/officeart/2005/8/layout/lProcess3"/>
    <dgm:cxn modelId="{4A705AE9-E711-4D42-BBAE-D828407BB058}" type="presParOf" srcId="{0CB35B48-A95F-CE41-B637-999FB8D1603B}" destId="{6EF5B557-C4B5-7142-A73C-851E1068484C}" srcOrd="2" destOrd="0" presId="urn:microsoft.com/office/officeart/2005/8/layout/lProcess3"/>
    <dgm:cxn modelId="{1B030E1C-A974-F443-B7AC-86E6733EC325}" type="presParOf" srcId="{6EF5B557-C4B5-7142-A73C-851E1068484C}" destId="{C4E833A9-506D-EC49-A08A-90F31DE04C8E}" srcOrd="0" destOrd="0" presId="urn:microsoft.com/office/officeart/2005/8/layout/lProcess3"/>
    <dgm:cxn modelId="{5EB739E1-67B3-8F46-979E-FEF51D57D8EE}" type="presParOf" srcId="{6EF5B557-C4B5-7142-A73C-851E1068484C}" destId="{602ABB44-DCB4-9E4B-B662-82D4400D3926}" srcOrd="1" destOrd="0" presId="urn:microsoft.com/office/officeart/2005/8/layout/lProcess3"/>
    <dgm:cxn modelId="{21148A3C-664E-1841-BEAE-633F4A2658E5}" type="presParOf" srcId="{6EF5B557-C4B5-7142-A73C-851E1068484C}" destId="{90798A8C-DB5E-4B4D-B0D5-EB41AEAABC81}" srcOrd="2" destOrd="0" presId="urn:microsoft.com/office/officeart/2005/8/layout/lProcess3"/>
    <dgm:cxn modelId="{E9E0CA53-CD50-904B-8DC0-43241340040A}" type="presParOf" srcId="{6EF5B557-C4B5-7142-A73C-851E1068484C}" destId="{2C9A1436-BA58-CB4F-8650-31EAABB2487B}" srcOrd="3" destOrd="0" presId="urn:microsoft.com/office/officeart/2005/8/layout/lProcess3"/>
    <dgm:cxn modelId="{AABDEEFE-E772-834B-AD7B-ACCF0A4FFADE}" type="presParOf" srcId="{6EF5B557-C4B5-7142-A73C-851E1068484C}" destId="{DB6874E4-380E-B043-B20E-14432B7144C9}" srcOrd="4" destOrd="0" presId="urn:microsoft.com/office/officeart/2005/8/layout/lProcess3"/>
    <dgm:cxn modelId="{7C8BDC5C-5999-3946-990A-CCA01DAF3BAA}" type="presParOf" srcId="{6EF5B557-C4B5-7142-A73C-851E1068484C}" destId="{FDA98FC8-E160-074A-8A1C-E93074C6A24D}" srcOrd="5" destOrd="0" presId="urn:microsoft.com/office/officeart/2005/8/layout/lProcess3"/>
    <dgm:cxn modelId="{66898041-7DD3-6D44-BF3D-4324AB279A6D}" type="presParOf" srcId="{6EF5B557-C4B5-7142-A73C-851E1068484C}" destId="{BE73E0C0-A7AB-4945-BE45-7840471C8921}" srcOrd="6" destOrd="0" presId="urn:microsoft.com/office/officeart/2005/8/layout/lProcess3"/>
    <dgm:cxn modelId="{D587E4BA-A4E5-E643-9A6D-CC8606B3D343}" type="presParOf" srcId="{6EF5B557-C4B5-7142-A73C-851E1068484C}" destId="{D36120C7-2CD6-AF4D-A262-4E520A8C8868}" srcOrd="7" destOrd="0" presId="urn:microsoft.com/office/officeart/2005/8/layout/lProcess3"/>
    <dgm:cxn modelId="{1F5DCCA3-3C0E-2141-9E41-B794006982BC}" type="presParOf" srcId="{6EF5B557-C4B5-7142-A73C-851E1068484C}" destId="{6E8A652A-8D8C-C540-AEF3-4B13F47F0F8B}" srcOrd="8" destOrd="0" presId="urn:microsoft.com/office/officeart/2005/8/layout/lProcess3"/>
    <dgm:cxn modelId="{10174618-120F-CB4B-8363-5288834CEA0F}" type="presParOf" srcId="{0CB35B48-A95F-CE41-B637-999FB8D1603B}" destId="{DE7DBB8A-9486-A042-A276-F515322287B7}" srcOrd="3" destOrd="0" presId="urn:microsoft.com/office/officeart/2005/8/layout/lProcess3"/>
    <dgm:cxn modelId="{F9FC7EAC-0E00-0349-852C-1BEA88DA757F}" type="presParOf" srcId="{0CB35B48-A95F-CE41-B637-999FB8D1603B}" destId="{391F027E-3E21-444B-97ED-607EA7527EF2}" srcOrd="4" destOrd="0" presId="urn:microsoft.com/office/officeart/2005/8/layout/lProcess3"/>
    <dgm:cxn modelId="{41BE3182-24FF-3542-8F95-E72730ED36DA}" type="presParOf" srcId="{391F027E-3E21-444B-97ED-607EA7527EF2}" destId="{D7687240-8FA5-A643-8C88-C42656D7127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37873-B8C7-144D-8739-95813B2D345D}">
      <dsp:nvSpPr>
        <dsp:cNvPr id="0" name=""/>
        <dsp:cNvSpPr/>
      </dsp:nvSpPr>
      <dsp:spPr>
        <a:xfrm rot="5400000">
          <a:off x="6474192" y="-2655367"/>
          <a:ext cx="999262" cy="656359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+mj-lt"/>
            </a:rPr>
            <a:t>Dr Timothy McIver		• Dr Heidi </a:t>
          </a:r>
          <a:r>
            <a:rPr lang="en-GB" sz="1800" kern="1200" dirty="0" err="1">
              <a:latin typeface="+mj-lt"/>
            </a:rPr>
            <a:t>Thies</a:t>
          </a:r>
          <a:endParaRPr lang="en-GB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+mj-lt"/>
            </a:rPr>
            <a:t>Dr </a:t>
          </a:r>
          <a:r>
            <a:rPr lang="en-GB" sz="1800" kern="1200" dirty="0" err="1">
              <a:latin typeface="+mj-lt"/>
            </a:rPr>
            <a:t>Libia</a:t>
          </a:r>
          <a:r>
            <a:rPr lang="en-GB" sz="1800" kern="1200" dirty="0">
              <a:latin typeface="+mj-lt"/>
            </a:rPr>
            <a:t> Machado		• Dr Pat Beall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+mj-lt"/>
            </a:rPr>
            <a:t>Dr Rebecca Zhao</a:t>
          </a:r>
        </a:p>
      </dsp:txBody>
      <dsp:txXfrm rot="-5400000">
        <a:off x="3692024" y="175581"/>
        <a:ext cx="6514819" cy="901702"/>
      </dsp:txXfrm>
    </dsp:sp>
    <dsp:sp modelId="{C8A081CF-826C-3043-9FC9-550B6094EF1A}">
      <dsp:nvSpPr>
        <dsp:cNvPr id="0" name=""/>
        <dsp:cNvSpPr/>
      </dsp:nvSpPr>
      <dsp:spPr>
        <a:xfrm>
          <a:off x="0" y="1892"/>
          <a:ext cx="3692024" cy="12490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+mj-lt"/>
            </a:rPr>
            <a:t>Faculty Members</a:t>
          </a:r>
        </a:p>
      </dsp:txBody>
      <dsp:txXfrm>
        <a:off x="60975" y="62867"/>
        <a:ext cx="3570074" cy="1127128"/>
      </dsp:txXfrm>
    </dsp:sp>
    <dsp:sp modelId="{C8BBDD9C-8126-0B4A-9C98-5B6B22CD0D77}">
      <dsp:nvSpPr>
        <dsp:cNvPr id="0" name=""/>
        <dsp:cNvSpPr/>
      </dsp:nvSpPr>
      <dsp:spPr>
        <a:xfrm rot="5400000">
          <a:off x="6474192" y="-1343835"/>
          <a:ext cx="999262" cy="656359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+mj-lt"/>
            </a:rPr>
            <a:t>Karen Archer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+mj-lt"/>
            </a:rPr>
            <a:t>Caroline Murray</a:t>
          </a:r>
        </a:p>
      </dsp:txBody>
      <dsp:txXfrm rot="-5400000">
        <a:off x="3692024" y="1487113"/>
        <a:ext cx="6514819" cy="901702"/>
      </dsp:txXfrm>
    </dsp:sp>
    <dsp:sp modelId="{B5F90E82-2C30-DB49-8A07-8C6E00A169A9}">
      <dsp:nvSpPr>
        <dsp:cNvPr id="0" name=""/>
        <dsp:cNvSpPr/>
      </dsp:nvSpPr>
      <dsp:spPr>
        <a:xfrm>
          <a:off x="0" y="1313424"/>
          <a:ext cx="3692024" cy="12490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+mj-lt"/>
            </a:rPr>
            <a:t>Simulation Team</a:t>
          </a:r>
        </a:p>
      </dsp:txBody>
      <dsp:txXfrm>
        <a:off x="60975" y="1374399"/>
        <a:ext cx="3570074" cy="1127128"/>
      </dsp:txXfrm>
    </dsp:sp>
    <dsp:sp modelId="{529EB9BB-FD8E-5648-AD21-41A241FE90E3}">
      <dsp:nvSpPr>
        <dsp:cNvPr id="0" name=""/>
        <dsp:cNvSpPr/>
      </dsp:nvSpPr>
      <dsp:spPr>
        <a:xfrm rot="5400000">
          <a:off x="6474192" y="-32303"/>
          <a:ext cx="999262" cy="6563599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+mj-lt"/>
            </a:rPr>
            <a:t>Dr Raphael Pyo</a:t>
          </a:r>
        </a:p>
      </dsp:txBody>
      <dsp:txXfrm rot="-5400000">
        <a:off x="3692024" y="2798645"/>
        <a:ext cx="6514819" cy="901702"/>
      </dsp:txXfrm>
    </dsp:sp>
    <dsp:sp modelId="{CFB6A623-3749-AC4D-AEFD-3BF1A2D11E6D}">
      <dsp:nvSpPr>
        <dsp:cNvPr id="0" name=""/>
        <dsp:cNvSpPr/>
      </dsp:nvSpPr>
      <dsp:spPr>
        <a:xfrm>
          <a:off x="0" y="2624957"/>
          <a:ext cx="3692024" cy="12490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>
              <a:latin typeface="+mj-lt"/>
            </a:rPr>
            <a:t>Course Convener</a:t>
          </a:r>
        </a:p>
      </dsp:txBody>
      <dsp:txXfrm>
        <a:off x="60975" y="2685932"/>
        <a:ext cx="3570074" cy="112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C444B-A0DC-2946-9474-96C39DA9FAA0}">
      <dsp:nvSpPr>
        <dsp:cNvPr id="0" name=""/>
        <dsp:cNvSpPr/>
      </dsp:nvSpPr>
      <dsp:spPr>
        <a:xfrm>
          <a:off x="1306" y="252978"/>
          <a:ext cx="2609572" cy="104382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Lecture</a:t>
          </a:r>
        </a:p>
      </dsp:txBody>
      <dsp:txXfrm>
        <a:off x="523220" y="252978"/>
        <a:ext cx="1565744" cy="1043828"/>
      </dsp:txXfrm>
    </dsp:sp>
    <dsp:sp modelId="{1CE8BDA9-CD8F-864F-B6A2-D08377A57EE7}">
      <dsp:nvSpPr>
        <dsp:cNvPr id="0" name=""/>
        <dsp:cNvSpPr/>
      </dsp:nvSpPr>
      <dsp:spPr>
        <a:xfrm>
          <a:off x="2271634" y="341704"/>
          <a:ext cx="2165944" cy="866377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45m</a:t>
          </a:r>
        </a:p>
      </dsp:txBody>
      <dsp:txXfrm>
        <a:off x="2704823" y="341704"/>
        <a:ext cx="1299567" cy="866377"/>
      </dsp:txXfrm>
    </dsp:sp>
    <dsp:sp modelId="{C4E833A9-506D-EC49-A08A-90F31DE04C8E}">
      <dsp:nvSpPr>
        <dsp:cNvPr id="0" name=""/>
        <dsp:cNvSpPr/>
      </dsp:nvSpPr>
      <dsp:spPr>
        <a:xfrm>
          <a:off x="1306" y="1442943"/>
          <a:ext cx="2609572" cy="104382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Interactive Learning</a:t>
          </a:r>
        </a:p>
      </dsp:txBody>
      <dsp:txXfrm>
        <a:off x="523220" y="1442943"/>
        <a:ext cx="1565744" cy="1043828"/>
      </dsp:txXfrm>
    </dsp:sp>
    <dsp:sp modelId="{90798A8C-DB5E-4B4D-B0D5-EB41AEAABC81}">
      <dsp:nvSpPr>
        <dsp:cNvPr id="0" name=""/>
        <dsp:cNvSpPr/>
      </dsp:nvSpPr>
      <dsp:spPr>
        <a:xfrm>
          <a:off x="2271634" y="1531669"/>
          <a:ext cx="2165944" cy="866377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Workshop 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30m</a:t>
          </a:r>
        </a:p>
      </dsp:txBody>
      <dsp:txXfrm>
        <a:off x="2704823" y="1531669"/>
        <a:ext cx="1299567" cy="866377"/>
      </dsp:txXfrm>
    </dsp:sp>
    <dsp:sp modelId="{DB6874E4-380E-B043-B20E-14432B7144C9}">
      <dsp:nvSpPr>
        <dsp:cNvPr id="0" name=""/>
        <dsp:cNvSpPr/>
      </dsp:nvSpPr>
      <dsp:spPr>
        <a:xfrm>
          <a:off x="4134347" y="1531669"/>
          <a:ext cx="2165944" cy="866377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Workshop 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30m</a:t>
          </a:r>
        </a:p>
      </dsp:txBody>
      <dsp:txXfrm>
        <a:off x="4567536" y="1531669"/>
        <a:ext cx="1299567" cy="866377"/>
      </dsp:txXfrm>
    </dsp:sp>
    <dsp:sp modelId="{BE73E0C0-A7AB-4945-BE45-7840471C8921}">
      <dsp:nvSpPr>
        <dsp:cNvPr id="0" name=""/>
        <dsp:cNvSpPr/>
      </dsp:nvSpPr>
      <dsp:spPr>
        <a:xfrm>
          <a:off x="5997059" y="1531669"/>
          <a:ext cx="2165944" cy="866377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Workshop 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30m</a:t>
          </a:r>
        </a:p>
      </dsp:txBody>
      <dsp:txXfrm>
        <a:off x="6430248" y="1531669"/>
        <a:ext cx="1299567" cy="866377"/>
      </dsp:txXfrm>
    </dsp:sp>
    <dsp:sp modelId="{6E8A652A-8D8C-C540-AEF3-4B13F47F0F8B}">
      <dsp:nvSpPr>
        <dsp:cNvPr id="0" name=""/>
        <dsp:cNvSpPr/>
      </dsp:nvSpPr>
      <dsp:spPr>
        <a:xfrm>
          <a:off x="7859772" y="1531669"/>
          <a:ext cx="2165944" cy="866377"/>
        </a:xfrm>
        <a:prstGeom prst="chevron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Simulation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45m</a:t>
          </a:r>
        </a:p>
      </dsp:txBody>
      <dsp:txXfrm>
        <a:off x="8292961" y="1531669"/>
        <a:ext cx="1299567" cy="866377"/>
      </dsp:txXfrm>
    </dsp:sp>
    <dsp:sp modelId="{D7687240-8FA5-A643-8C88-C42656D71278}">
      <dsp:nvSpPr>
        <dsp:cNvPr id="0" name=""/>
        <dsp:cNvSpPr/>
      </dsp:nvSpPr>
      <dsp:spPr>
        <a:xfrm>
          <a:off x="1306" y="2632908"/>
          <a:ext cx="2609572" cy="104382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Evaluation and Close</a:t>
          </a:r>
        </a:p>
      </dsp:txBody>
      <dsp:txXfrm>
        <a:off x="523220" y="2632908"/>
        <a:ext cx="1565744" cy="1043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1D8E-89A8-A436-08C1-38AD9B52B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8769D-425D-7214-4FFE-90D08F519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3613-0208-9623-52F0-43CA2850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12ED-25E3-3CF3-760E-25E0EB58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E7D8-4352-88AE-F05A-B25EFCAB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7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88FC-1FB7-4BCC-081E-69F651D3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AE8FD-B236-1A28-A305-44390B6AC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2A48C-321A-8ED8-B909-3CFB5A38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B331-AF78-003C-F79B-583E2D03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0C28-FFFB-2E54-F145-262489D6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6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5450D-2DC6-8101-551D-9F25153A9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551F0-6A68-7C4A-4E08-C15AB774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67B-899A-A615-4697-89C1BBF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FBB77-FAC7-F513-0F9B-8648D8DB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6319-D687-1C17-4F97-95424760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D2E3-7AB6-BCF0-E1A7-606DA13B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EB9A-085A-1CD0-5636-493F8CE3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EBCA-6974-53C1-D509-BE7ABCF4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C7A8-05F0-2C4C-EA8E-C4FDE53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802D-C8DE-65EC-4B68-07DB08E1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F92E-393C-CB19-7B11-EC897935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C143-62F2-567C-406D-C350C8AC6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7626-E5C5-E0DD-427C-80C0069F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B696-9D18-9586-6B5B-166A892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5394-8542-048F-A01E-514F43E7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5C52-295B-60A0-F763-63A828FD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0A4A-A28C-F6A5-AB2A-1CCEF569D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C222-024C-748E-C5FA-6506123B4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6E847-08AE-997E-16A4-6C4F8E4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A938C-4F4F-91B1-922E-A939D170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5E1D-5C70-550F-5F32-5FBB8604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31BA-5D37-6061-C1EF-C2213A46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A543F-43EE-407F-54ED-50BA4C86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7FA5-00C6-62B5-C3F1-3C32C4DF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3D48A-F1B4-8269-B083-29DA2E59C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296B7-74DC-E210-36EE-F07E64CF4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10173-86AE-9294-C136-5FDBB808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2F021-3C23-F932-6627-329715F9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168B4-C375-5F6C-7A4E-A5D5B698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F088-7F7C-382A-5552-1406E3B1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3EB26-1340-4AC9-3609-3650C9B3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2B8D4-B86A-8CC9-4074-96900651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F641-9136-E18E-ED0A-AC0D3FE9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3B9C9-2BE5-18D1-1014-18EFFFD7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F2458-1816-AF2A-2A8A-E92A2A21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ED03C-0E1D-D09D-BD38-BB99CCE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2B1-789B-B32C-1ADF-45ACB88F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F5EA-FF0E-6473-0B9A-CAE8AE63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C8A29-4F03-543C-CC7F-02954F88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3B16D-7654-38E4-30A8-399FA151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3453-C9D1-C330-9086-1ECC1F9D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065C0-3BC2-88DC-7A17-5D9E3402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3876-5F34-FBD4-3D68-CD2E538D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F23B3-4DF1-7D1D-BE51-1A8C69E39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998BE-B668-3FFD-C073-ECF2DBE92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82EF-76FF-461D-B7C0-BD08DBD2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21A15-BA4E-FD89-30BF-56E44021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A371-4339-4BDE-0187-B0577A27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E4623-7C4C-7112-3984-FBB8482D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DB62F-1B4A-1A88-AD77-C0FF38DF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98A6-BE2B-9AD8-A017-4858CB80B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3807-C98F-A649-BC30-E844FD09FF19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F7C8-432E-2712-5194-1182E75D1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5AD0-A1DA-85C3-E772-BBD9963C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B0DB-5699-B24F-913E-3CE020EB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2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5E9C-FEA9-12EB-9E05-9AEB76DB7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ACM – ALS Module</a:t>
            </a:r>
            <a:br>
              <a:rPr lang="en-US" dirty="0"/>
            </a:br>
            <a:r>
              <a:rPr lang="en-US" sz="3000" dirty="0"/>
              <a:t>November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D25C-73C1-3B8A-C1FF-263710123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Presentation and delivery by: </a:t>
            </a:r>
          </a:p>
          <a:p>
            <a:pPr algn="l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Dr Raphael Pyo FANZCA </a:t>
            </a:r>
          </a:p>
        </p:txBody>
      </p:sp>
    </p:spTree>
    <p:extLst>
      <p:ext uri="{BB962C8B-B14F-4D97-AF65-F5344CB8AC3E}">
        <p14:creationId xmlns:p14="http://schemas.microsoft.com/office/powerpoint/2010/main" val="15714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5E9C-FEA9-12EB-9E05-9AEB76DB7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ACM – ALS Module</a:t>
            </a:r>
            <a:br>
              <a:rPr lang="en-US" dirty="0"/>
            </a:br>
            <a:r>
              <a:rPr lang="en-US" sz="3000" dirty="0"/>
              <a:t>November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D25C-73C1-3B8A-C1FF-263710123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Presentation and delivery by: </a:t>
            </a:r>
          </a:p>
          <a:p>
            <a:pPr algn="l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Dr Raphael Pyo FANZCA </a:t>
            </a:r>
          </a:p>
        </p:txBody>
      </p:sp>
    </p:spTree>
    <p:extLst>
      <p:ext uri="{BB962C8B-B14F-4D97-AF65-F5344CB8AC3E}">
        <p14:creationId xmlns:p14="http://schemas.microsoft.com/office/powerpoint/2010/main" val="145211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E698-D157-50C7-7594-81172BAF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faculty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392DAD-D604-546A-ABAC-AE43F0D41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578814"/>
              </p:ext>
            </p:extLst>
          </p:nvPr>
        </p:nvGraphicFramePr>
        <p:xfrm>
          <a:off x="838200" y="1825625"/>
          <a:ext cx="10255624" cy="387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06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3AA-DC5A-82EA-C6CE-56395FBA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necessary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0F93-ECE5-BEEE-1C1F-B19D1D02F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53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Name badges </a:t>
            </a:r>
          </a:p>
          <a:p>
            <a:r>
              <a:rPr lang="en-US" sz="1600" dirty="0">
                <a:latin typeface="+mj-lt"/>
              </a:rPr>
              <a:t>Restrooms </a:t>
            </a:r>
          </a:p>
          <a:p>
            <a:r>
              <a:rPr lang="en-US" sz="1600" dirty="0">
                <a:latin typeface="+mj-lt"/>
              </a:rPr>
              <a:t>Mobile phone + other electronic device etiquette </a:t>
            </a:r>
          </a:p>
          <a:p>
            <a:r>
              <a:rPr lang="en-US" sz="1600" dirty="0">
                <a:latin typeface="+mj-lt"/>
              </a:rPr>
              <a:t>Workshops</a:t>
            </a:r>
          </a:p>
          <a:p>
            <a:pPr lvl="1"/>
            <a:r>
              <a:rPr lang="en-US" sz="1600" dirty="0">
                <a:latin typeface="+mj-lt"/>
              </a:rPr>
              <a:t>Allocated into 3 groups</a:t>
            </a:r>
            <a:endParaRPr lang="en-US" sz="1100" dirty="0">
              <a:latin typeface="+mj-lt"/>
            </a:endParaRPr>
          </a:p>
          <a:p>
            <a:r>
              <a:rPr lang="en-US" sz="1600" dirty="0">
                <a:latin typeface="+mj-lt"/>
              </a:rPr>
              <a:t>Simulation </a:t>
            </a:r>
          </a:p>
          <a:p>
            <a:pPr lvl="1"/>
            <a:r>
              <a:rPr lang="en-US" sz="1600" dirty="0">
                <a:latin typeface="+mj-lt"/>
              </a:rPr>
              <a:t>Allocated into 2 groups</a:t>
            </a:r>
          </a:p>
          <a:p>
            <a:r>
              <a:rPr lang="en-US" sz="1600" dirty="0">
                <a:latin typeface="+mj-lt"/>
              </a:rPr>
              <a:t>Overall</a:t>
            </a:r>
          </a:p>
          <a:p>
            <a:pPr lvl="1"/>
            <a:r>
              <a:rPr lang="en-US" sz="1600" dirty="0">
                <a:latin typeface="+mj-lt"/>
              </a:rPr>
              <a:t>Respect one another </a:t>
            </a:r>
          </a:p>
          <a:p>
            <a:pPr lvl="1"/>
            <a:r>
              <a:rPr lang="en-US" sz="1600" dirty="0">
                <a:latin typeface="+mj-lt"/>
              </a:rPr>
              <a:t>This is a safe learning environment </a:t>
            </a:r>
          </a:p>
          <a:p>
            <a:r>
              <a:rPr lang="en-US" sz="1600" dirty="0">
                <a:latin typeface="+mj-lt"/>
              </a:rPr>
              <a:t>CPD and delegate certificates 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478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1B8C-99B9-B3F1-0AE0-93E1D03D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ACM – ALS November 2024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4794B0-5CC4-963F-D290-F9BE8352A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34483"/>
              </p:ext>
            </p:extLst>
          </p:nvPr>
        </p:nvGraphicFramePr>
        <p:xfrm>
          <a:off x="838200" y="1825625"/>
          <a:ext cx="10027024" cy="3929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53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DF81-C0AF-79D6-50E7-DB314031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Crisis Resource Management</a:t>
            </a:r>
          </a:p>
        </p:txBody>
      </p:sp>
      <p:pic>
        <p:nvPicPr>
          <p:cNvPr id="10" name="Content Placeholder 9" descr="A diagram of a customer relationship management&#10;&#10;Description automatically generated">
            <a:extLst>
              <a:ext uri="{FF2B5EF4-FFF2-40B4-BE49-F238E27FC236}">
                <a16:creationId xmlns:a16="http://schemas.microsoft.com/office/drawing/2014/main" id="{85338DAB-5AB5-6DC9-188D-2A27D6EB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3"/>
          <a:stretch/>
        </p:blipFill>
        <p:spPr>
          <a:xfrm>
            <a:off x="838200" y="1334504"/>
            <a:ext cx="6676104" cy="4424539"/>
          </a:xfrm>
        </p:spPr>
      </p:pic>
    </p:spTree>
    <p:extLst>
      <p:ext uri="{BB962C8B-B14F-4D97-AF65-F5344CB8AC3E}">
        <p14:creationId xmlns:p14="http://schemas.microsoft.com/office/powerpoint/2010/main" val="17134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AU" dirty="0"/>
              <a:t>Questions</a:t>
            </a:r>
            <a:endParaRPr dirty="0"/>
          </a:p>
        </p:txBody>
      </p:sp>
      <p:sp>
        <p:nvSpPr>
          <p:cNvPr id="160" name="Subtitle 5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What are your questions?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8B36-A36A-5FB9-96BF-9D012C43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pic>
        <p:nvPicPr>
          <p:cNvPr id="4" name="Drawing 0">
            <a:extLst>
              <a:ext uri="{FF2B5EF4-FFF2-40B4-BE49-F238E27FC236}">
                <a16:creationId xmlns:a16="http://schemas.microsoft.com/office/drawing/2014/main" id="{38A2C64D-5B75-1415-A3EF-CC2F0025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8471" y="1521471"/>
            <a:ext cx="3815058" cy="38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148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Welcome to ACM – ALS Module November 2024</vt:lpstr>
      <vt:lpstr>Welcome to ACM – ALS Module November 2024</vt:lpstr>
      <vt:lpstr>Meet your faculty</vt:lpstr>
      <vt:lpstr>The necessary housekeeping</vt:lpstr>
      <vt:lpstr>Format of ACM – ALS November 2024</vt:lpstr>
      <vt:lpstr>Crisis Resource Management</vt:lpstr>
      <vt:lpstr>Questions</vt:lpstr>
      <vt:lpstr>Course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ACM December 22</dc:title>
  <dc:creator>Michelle N</dc:creator>
  <cp:lastModifiedBy>Moon Hae Raphael Pyo</cp:lastModifiedBy>
  <cp:revision>29</cp:revision>
  <dcterms:created xsi:type="dcterms:W3CDTF">2022-12-21T06:36:01Z</dcterms:created>
  <dcterms:modified xsi:type="dcterms:W3CDTF">2024-11-28T10:29:01Z</dcterms:modified>
</cp:coreProperties>
</file>