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21"/>
  </p:notesMasterIdLst>
  <p:handoutMasterIdLst>
    <p:handoutMasterId r:id="rId22"/>
  </p:handoutMasterIdLst>
  <p:sldIdLst>
    <p:sldId id="447" r:id="rId3"/>
    <p:sldId id="344" r:id="rId4"/>
    <p:sldId id="430" r:id="rId5"/>
    <p:sldId id="490" r:id="rId6"/>
    <p:sldId id="382" r:id="rId7"/>
    <p:sldId id="416" r:id="rId8"/>
    <p:sldId id="449" r:id="rId9"/>
    <p:sldId id="491" r:id="rId10"/>
    <p:sldId id="492" r:id="rId11"/>
    <p:sldId id="493" r:id="rId12"/>
    <p:sldId id="496" r:id="rId13"/>
    <p:sldId id="497" r:id="rId14"/>
    <p:sldId id="498" r:id="rId15"/>
    <p:sldId id="494" r:id="rId16"/>
    <p:sldId id="495" r:id="rId17"/>
    <p:sldId id="429" r:id="rId18"/>
    <p:sldId id="413"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9" autoAdjust="0"/>
    <p:restoredTop sz="79883" autoAdjust="0"/>
  </p:normalViewPr>
  <p:slideViewPr>
    <p:cSldViewPr snapToGrid="0" showGuides="1">
      <p:cViewPr varScale="1">
        <p:scale>
          <a:sx n="91" d="100"/>
          <a:sy n="91" d="100"/>
        </p:scale>
        <p:origin x="1332" y="9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esseler, Raphael" userId="db0d05db-f100-49e5-bf73-888fa57587cf" providerId="ADAL" clId="{14CEDCA6-2F78-4036-810D-FB5A3A75A079}"/>
    <pc:docChg chg="modSld">
      <pc:chgData name="Muesseler, Raphael" userId="db0d05db-f100-49e5-bf73-888fa57587cf" providerId="ADAL" clId="{14CEDCA6-2F78-4036-810D-FB5A3A75A079}" dt="2018-12-04T08:56:03.361" v="33" actId="20577"/>
      <pc:docMkLst>
        <pc:docMk/>
      </pc:docMkLst>
      <pc:sldChg chg="modSp">
        <pc:chgData name="Muesseler, Raphael" userId="db0d05db-f100-49e5-bf73-888fa57587cf" providerId="ADAL" clId="{14CEDCA6-2F78-4036-810D-FB5A3A75A079}" dt="2018-12-04T08:05:51.807" v="0" actId="1076"/>
        <pc:sldMkLst>
          <pc:docMk/>
          <pc:sldMk cId="1881851238" sldId="413"/>
        </pc:sldMkLst>
        <pc:picChg chg="mod">
          <ac:chgData name="Muesseler, Raphael" userId="db0d05db-f100-49e5-bf73-888fa57587cf" providerId="ADAL" clId="{14CEDCA6-2F78-4036-810D-FB5A3A75A079}" dt="2018-12-04T08:05:51.807" v="0" actId="1076"/>
          <ac:picMkLst>
            <pc:docMk/>
            <pc:sldMk cId="1881851238" sldId="413"/>
            <ac:picMk id="5" creationId="{FA1DDB94-4A54-40F9-AE2C-A0551F2C4104}"/>
          </ac:picMkLst>
        </pc:picChg>
      </pc:sldChg>
      <pc:sldChg chg="addSp delSp modSp modAnim">
        <pc:chgData name="Muesseler, Raphael" userId="db0d05db-f100-49e5-bf73-888fa57587cf" providerId="ADAL" clId="{14CEDCA6-2F78-4036-810D-FB5A3A75A079}" dt="2018-12-04T08:39:28.322" v="10" actId="20577"/>
        <pc:sldMkLst>
          <pc:docMk/>
          <pc:sldMk cId="2739978072" sldId="491"/>
        </pc:sldMkLst>
        <pc:spChg chg="add del">
          <ac:chgData name="Muesseler, Raphael" userId="db0d05db-f100-49e5-bf73-888fa57587cf" providerId="ADAL" clId="{14CEDCA6-2F78-4036-810D-FB5A3A75A079}" dt="2018-12-04T08:38:46.460" v="4"/>
          <ac:spMkLst>
            <pc:docMk/>
            <pc:sldMk cId="2739978072" sldId="491"/>
            <ac:spMk id="2" creationId="{52AE61F2-69D2-4227-ADC1-0900CE050E3A}"/>
          </ac:spMkLst>
        </pc:spChg>
        <pc:spChg chg="mod">
          <ac:chgData name="Muesseler, Raphael" userId="db0d05db-f100-49e5-bf73-888fa57587cf" providerId="ADAL" clId="{14CEDCA6-2F78-4036-810D-FB5A3A75A079}" dt="2018-12-04T08:39:28.322" v="10" actId="20577"/>
          <ac:spMkLst>
            <pc:docMk/>
            <pc:sldMk cId="2739978072" sldId="491"/>
            <ac:spMk id="11" creationId="{00000000-0000-0000-0000-000000000000}"/>
          </ac:spMkLst>
        </pc:spChg>
      </pc:sldChg>
      <pc:sldChg chg="modSp">
        <pc:chgData name="Muesseler, Raphael" userId="db0d05db-f100-49e5-bf73-888fa57587cf" providerId="ADAL" clId="{14CEDCA6-2F78-4036-810D-FB5A3A75A079}" dt="2018-12-04T08:56:03.361" v="33" actId="20577"/>
        <pc:sldMkLst>
          <pc:docMk/>
          <pc:sldMk cId="1187313786" sldId="495"/>
        </pc:sldMkLst>
        <pc:spChg chg="mod">
          <ac:chgData name="Muesseler, Raphael" userId="db0d05db-f100-49e5-bf73-888fa57587cf" providerId="ADAL" clId="{14CEDCA6-2F78-4036-810D-FB5A3A75A079}" dt="2018-12-04T08:56:03.361" v="33" actId="20577"/>
          <ac:spMkLst>
            <pc:docMk/>
            <pc:sldMk cId="1187313786" sldId="495"/>
            <ac:spMk id="11" creationId="{00000000-0000-0000-0000-000000000000}"/>
          </ac:spMkLst>
        </pc:spChg>
      </pc:sldChg>
    </pc:docChg>
  </pc:docChgLst>
  <pc:docChgLst>
    <pc:chgData name="Muesseler, Raphael" userId="db0d05db-f100-49e5-bf73-888fa57587cf" providerId="ADAL" clId="{C9B5ED1B-45CA-46AA-90F9-DB0D7D3490F0}"/>
    <pc:docChg chg="undo redo custSel addSld delSld modSld sldOrd">
      <pc:chgData name="Muesseler, Raphael" userId="db0d05db-f100-49e5-bf73-888fa57587cf" providerId="ADAL" clId="{C9B5ED1B-45CA-46AA-90F9-DB0D7D3490F0}" dt="2018-11-30T14:08:59.842" v="3211" actId="6549"/>
      <pc:docMkLst>
        <pc:docMk/>
      </pc:docMkLst>
      <pc:sldChg chg="modSp ord modAnim">
        <pc:chgData name="Muesseler, Raphael" userId="db0d05db-f100-49e5-bf73-888fa57587cf" providerId="ADAL" clId="{C9B5ED1B-45CA-46AA-90F9-DB0D7D3490F0}" dt="2018-11-30T14:08:06.294" v="3165" actId="6549"/>
        <pc:sldMkLst>
          <pc:docMk/>
          <pc:sldMk cId="0" sldId="344"/>
        </pc:sldMkLst>
        <pc:spChg chg="mod">
          <ac:chgData name="Muesseler, Raphael" userId="db0d05db-f100-49e5-bf73-888fa57587cf" providerId="ADAL" clId="{C9B5ED1B-45CA-46AA-90F9-DB0D7D3490F0}" dt="2018-11-30T13:53:27.128" v="3090" actId="20577"/>
          <ac:spMkLst>
            <pc:docMk/>
            <pc:sldMk cId="0" sldId="344"/>
            <ac:spMk id="3" creationId="{00000000-0000-0000-0000-000000000000}"/>
          </ac:spMkLst>
        </pc:spChg>
      </pc:sldChg>
      <pc:sldChg chg="delSp modSp ord modAnim">
        <pc:chgData name="Muesseler, Raphael" userId="db0d05db-f100-49e5-bf73-888fa57587cf" providerId="ADAL" clId="{C9B5ED1B-45CA-46AA-90F9-DB0D7D3490F0}" dt="2018-11-30T14:07:53.598" v="3164" actId="6549"/>
        <pc:sldMkLst>
          <pc:docMk/>
          <pc:sldMk cId="3886438963" sldId="382"/>
        </pc:sldMkLst>
        <pc:spChg chg="mod">
          <ac:chgData name="Muesseler, Raphael" userId="db0d05db-f100-49e5-bf73-888fa57587cf" providerId="ADAL" clId="{C9B5ED1B-45CA-46AA-90F9-DB0D7D3490F0}" dt="2018-11-28T08:18:21.374" v="857" actId="20577"/>
          <ac:spMkLst>
            <pc:docMk/>
            <pc:sldMk cId="3886438963" sldId="382"/>
            <ac:spMk id="4" creationId="{00000000-0000-0000-0000-000000000000}"/>
          </ac:spMkLst>
        </pc:spChg>
        <pc:spChg chg="mod">
          <ac:chgData name="Muesseler, Raphael" userId="db0d05db-f100-49e5-bf73-888fa57587cf" providerId="ADAL" clId="{C9B5ED1B-45CA-46AA-90F9-DB0D7D3490F0}" dt="2018-11-28T07:43:18.555" v="289" actId="6549"/>
          <ac:spMkLst>
            <pc:docMk/>
            <pc:sldMk cId="3886438963" sldId="382"/>
            <ac:spMk id="5" creationId="{00000000-0000-0000-0000-000000000000}"/>
          </ac:spMkLst>
        </pc:spChg>
        <pc:spChg chg="mod">
          <ac:chgData name="Muesseler, Raphael" userId="db0d05db-f100-49e5-bf73-888fa57587cf" providerId="ADAL" clId="{C9B5ED1B-45CA-46AA-90F9-DB0D7D3490F0}" dt="2018-11-28T08:25:28.386" v="949" actId="20577"/>
          <ac:spMkLst>
            <pc:docMk/>
            <pc:sldMk cId="3886438963" sldId="382"/>
            <ac:spMk id="11" creationId="{00000000-0000-0000-0000-000000000000}"/>
          </ac:spMkLst>
        </pc:spChg>
        <pc:grpChg chg="del">
          <ac:chgData name="Muesseler, Raphael" userId="db0d05db-f100-49e5-bf73-888fa57587cf" providerId="ADAL" clId="{C9B5ED1B-45CA-46AA-90F9-DB0D7D3490F0}" dt="2018-11-28T07:43:21.086" v="290" actId="478"/>
          <ac:grpSpMkLst>
            <pc:docMk/>
            <pc:sldMk cId="3886438963" sldId="382"/>
            <ac:grpSpMk id="9" creationId="{5BF28123-76F7-49B1-8B0B-20245CD7853F}"/>
          </ac:grpSpMkLst>
        </pc:grpChg>
      </pc:sldChg>
      <pc:sldChg chg="addSp modSp add del ord">
        <pc:chgData name="Muesseler, Raphael" userId="db0d05db-f100-49e5-bf73-888fa57587cf" providerId="ADAL" clId="{C9B5ED1B-45CA-46AA-90F9-DB0D7D3490F0}" dt="2018-11-28T09:49:28.328" v="1193" actId="14100"/>
        <pc:sldMkLst>
          <pc:docMk/>
          <pc:sldMk cId="799205039" sldId="416"/>
        </pc:sldMkLst>
        <pc:spChg chg="mod">
          <ac:chgData name="Muesseler, Raphael" userId="db0d05db-f100-49e5-bf73-888fa57587cf" providerId="ADAL" clId="{C9B5ED1B-45CA-46AA-90F9-DB0D7D3490F0}" dt="2018-11-28T09:49:28.328" v="1193" actId="14100"/>
          <ac:spMkLst>
            <pc:docMk/>
            <pc:sldMk cId="799205039" sldId="416"/>
            <ac:spMk id="2" creationId="{00000000-0000-0000-0000-000000000000}"/>
          </ac:spMkLst>
        </pc:spChg>
        <pc:picChg chg="add mod">
          <ac:chgData name="Muesseler, Raphael" userId="db0d05db-f100-49e5-bf73-888fa57587cf" providerId="ADAL" clId="{C9B5ED1B-45CA-46AA-90F9-DB0D7D3490F0}" dt="2018-11-28T09:49:20.103" v="1191" actId="1076"/>
          <ac:picMkLst>
            <pc:docMk/>
            <pc:sldMk cId="799205039" sldId="416"/>
            <ac:picMk id="2050" creationId="{6C6AC347-F3C4-48C2-B31F-17792091AB18}"/>
          </ac:picMkLst>
        </pc:picChg>
      </pc:sldChg>
      <pc:sldChg chg="addSp delSp modSp ord">
        <pc:chgData name="Muesseler, Raphael" userId="db0d05db-f100-49e5-bf73-888fa57587cf" providerId="ADAL" clId="{C9B5ED1B-45CA-46AA-90F9-DB0D7D3490F0}" dt="2018-11-28T09:57:05.780" v="1592" actId="20577"/>
        <pc:sldMkLst>
          <pc:docMk/>
          <pc:sldMk cId="1693693568" sldId="429"/>
        </pc:sldMkLst>
        <pc:spChg chg="mod">
          <ac:chgData name="Muesseler, Raphael" userId="db0d05db-f100-49e5-bf73-888fa57587cf" providerId="ADAL" clId="{C9B5ED1B-45CA-46AA-90F9-DB0D7D3490F0}" dt="2018-11-28T09:48:43.546" v="1183" actId="20577"/>
          <ac:spMkLst>
            <pc:docMk/>
            <pc:sldMk cId="1693693568" sldId="429"/>
            <ac:spMk id="3" creationId="{00000000-0000-0000-0000-000000000000}"/>
          </ac:spMkLst>
        </pc:spChg>
        <pc:spChg chg="add del mod">
          <ac:chgData name="Muesseler, Raphael" userId="db0d05db-f100-49e5-bf73-888fa57587cf" providerId="ADAL" clId="{C9B5ED1B-45CA-46AA-90F9-DB0D7D3490F0}" dt="2018-11-28T09:48:30.864" v="1173" actId="478"/>
          <ac:spMkLst>
            <pc:docMk/>
            <pc:sldMk cId="1693693568" sldId="429"/>
            <ac:spMk id="4" creationId="{8820823E-81F9-420F-A326-437CA7F5D291}"/>
          </ac:spMkLst>
        </pc:spChg>
        <pc:spChg chg="add del mod">
          <ac:chgData name="Muesseler, Raphael" userId="db0d05db-f100-49e5-bf73-888fa57587cf" providerId="ADAL" clId="{C9B5ED1B-45CA-46AA-90F9-DB0D7D3490F0}" dt="2018-11-28T09:48:30.346" v="1169" actId="478"/>
          <ac:spMkLst>
            <pc:docMk/>
            <pc:sldMk cId="1693693568" sldId="429"/>
            <ac:spMk id="6" creationId="{F86719EA-5396-4A0E-8507-BEAA327959D7}"/>
          </ac:spMkLst>
        </pc:spChg>
        <pc:picChg chg="add del mod">
          <ac:chgData name="Muesseler, Raphael" userId="db0d05db-f100-49e5-bf73-888fa57587cf" providerId="ADAL" clId="{C9B5ED1B-45CA-46AA-90F9-DB0D7D3490F0}" dt="2018-11-28T09:48:30.981" v="1174" actId="1076"/>
          <ac:picMkLst>
            <pc:docMk/>
            <pc:sldMk cId="1693693568" sldId="429"/>
            <ac:picMk id="7" creationId="{3FEADB84-4FA8-4F63-8117-D5AD2F9BF195}"/>
          </ac:picMkLst>
        </pc:picChg>
        <pc:picChg chg="add del mod">
          <ac:chgData name="Muesseler, Raphael" userId="db0d05db-f100-49e5-bf73-888fa57587cf" providerId="ADAL" clId="{C9B5ED1B-45CA-46AA-90F9-DB0D7D3490F0}" dt="2018-11-28T09:48:31.330" v="1175" actId="20577"/>
          <ac:picMkLst>
            <pc:docMk/>
            <pc:sldMk cId="1693693568" sldId="429"/>
            <ac:picMk id="1026" creationId="{A5BC724F-6F35-4ED2-9026-8A0A1BEAEB0A}"/>
          </ac:picMkLst>
        </pc:picChg>
        <pc:picChg chg="add del mod modCrop">
          <ac:chgData name="Muesseler, Raphael" userId="db0d05db-f100-49e5-bf73-888fa57587cf" providerId="ADAL" clId="{C9B5ED1B-45CA-46AA-90F9-DB0D7D3490F0}" dt="2018-11-28T09:48:30.770" v="1172" actId="20577"/>
          <ac:picMkLst>
            <pc:docMk/>
            <pc:sldMk cId="1693693568" sldId="429"/>
            <ac:picMk id="1028" creationId="{C7481C92-CDC4-4D5D-B346-A8B63D3F6B66}"/>
          </ac:picMkLst>
        </pc:picChg>
      </pc:sldChg>
      <pc:sldChg chg="modSp modNotesTx">
        <pc:chgData name="Muesseler, Raphael" userId="db0d05db-f100-49e5-bf73-888fa57587cf" providerId="ADAL" clId="{C9B5ED1B-45CA-46AA-90F9-DB0D7D3490F0}" dt="2018-11-28T09:44:56.143" v="1125" actId="20577"/>
        <pc:sldMkLst>
          <pc:docMk/>
          <pc:sldMk cId="1515423877" sldId="430"/>
        </pc:sldMkLst>
        <pc:spChg chg="mod">
          <ac:chgData name="Muesseler, Raphael" userId="db0d05db-f100-49e5-bf73-888fa57587cf" providerId="ADAL" clId="{C9B5ED1B-45CA-46AA-90F9-DB0D7D3490F0}" dt="2018-11-28T09:44:56.143" v="1125" actId="20577"/>
          <ac:spMkLst>
            <pc:docMk/>
            <pc:sldMk cId="1515423877" sldId="430"/>
            <ac:spMk id="3" creationId="{00000000-0000-0000-0000-000000000000}"/>
          </ac:spMkLst>
        </pc:spChg>
      </pc:sldChg>
      <pc:sldChg chg="modSp modAnim">
        <pc:chgData name="Muesseler, Raphael" userId="db0d05db-f100-49e5-bf73-888fa57587cf" providerId="ADAL" clId="{C9B5ED1B-45CA-46AA-90F9-DB0D7D3490F0}" dt="2018-11-30T14:07:42.975" v="3163" actId="6549"/>
        <pc:sldMkLst>
          <pc:docMk/>
          <pc:sldMk cId="1196408533" sldId="449"/>
        </pc:sldMkLst>
        <pc:spChg chg="mod">
          <ac:chgData name="Muesseler, Raphael" userId="db0d05db-f100-49e5-bf73-888fa57587cf" providerId="ADAL" clId="{C9B5ED1B-45CA-46AA-90F9-DB0D7D3490F0}" dt="2018-11-28T09:50:25.397" v="1257" actId="20577"/>
          <ac:spMkLst>
            <pc:docMk/>
            <pc:sldMk cId="1196408533" sldId="449"/>
            <ac:spMk id="4" creationId="{00000000-0000-0000-0000-000000000000}"/>
          </ac:spMkLst>
        </pc:spChg>
        <pc:spChg chg="mod">
          <ac:chgData name="Muesseler, Raphael" userId="db0d05db-f100-49e5-bf73-888fa57587cf" providerId="ADAL" clId="{C9B5ED1B-45CA-46AA-90F9-DB0D7D3490F0}" dt="2018-11-28T09:56:18.812" v="1590" actId="6549"/>
          <ac:spMkLst>
            <pc:docMk/>
            <pc:sldMk cId="1196408533" sldId="449"/>
            <ac:spMk id="11" creationId="{00000000-0000-0000-0000-000000000000}"/>
          </ac:spMkLst>
        </pc:spChg>
      </pc:sldChg>
      <pc:sldChg chg="addSp modSp add modAnim">
        <pc:chgData name="Muesseler, Raphael" userId="db0d05db-f100-49e5-bf73-888fa57587cf" providerId="ADAL" clId="{C9B5ED1B-45CA-46AA-90F9-DB0D7D3490F0}" dt="2018-11-28T08:18:11.811" v="849" actId="20577"/>
        <pc:sldMkLst>
          <pc:docMk/>
          <pc:sldMk cId="298018327" sldId="490"/>
        </pc:sldMkLst>
        <pc:spChg chg="mod">
          <ac:chgData name="Muesseler, Raphael" userId="db0d05db-f100-49e5-bf73-888fa57587cf" providerId="ADAL" clId="{C9B5ED1B-45CA-46AA-90F9-DB0D7D3490F0}" dt="2018-11-28T08:18:11.811" v="849" actId="20577"/>
          <ac:spMkLst>
            <pc:docMk/>
            <pc:sldMk cId="298018327" sldId="490"/>
            <ac:spMk id="2" creationId="{00000000-0000-0000-0000-000000000000}"/>
          </ac:spMkLst>
        </pc:spChg>
        <pc:spChg chg="add mod ord">
          <ac:chgData name="Muesseler, Raphael" userId="db0d05db-f100-49e5-bf73-888fa57587cf" providerId="ADAL" clId="{C9B5ED1B-45CA-46AA-90F9-DB0D7D3490F0}" dt="2018-11-28T07:55:41.197" v="505" actId="167"/>
          <ac:spMkLst>
            <pc:docMk/>
            <pc:sldMk cId="298018327" sldId="490"/>
            <ac:spMk id="20" creationId="{91C787B5-C6CA-4E5B-AE34-B262371D3665}"/>
          </ac:spMkLst>
        </pc:spChg>
        <pc:spChg chg="add mod">
          <ac:chgData name="Muesseler, Raphael" userId="db0d05db-f100-49e5-bf73-888fa57587cf" providerId="ADAL" clId="{C9B5ED1B-45CA-46AA-90F9-DB0D7D3490F0}" dt="2018-11-28T07:56:43.649" v="519" actId="207"/>
          <ac:spMkLst>
            <pc:docMk/>
            <pc:sldMk cId="298018327" sldId="490"/>
            <ac:spMk id="21" creationId="{1C9DFC50-CCDE-4E2E-8D76-9914837B613C}"/>
          </ac:spMkLst>
        </pc:spChg>
        <pc:spChg chg="add mod">
          <ac:chgData name="Muesseler, Raphael" userId="db0d05db-f100-49e5-bf73-888fa57587cf" providerId="ADAL" clId="{C9B5ED1B-45CA-46AA-90F9-DB0D7D3490F0}" dt="2018-11-28T07:57:15.279" v="524" actId="207"/>
          <ac:spMkLst>
            <pc:docMk/>
            <pc:sldMk cId="298018327" sldId="490"/>
            <ac:spMk id="22" creationId="{56ACCA2B-CC94-4430-9AC8-4063857BAD19}"/>
          </ac:spMkLst>
        </pc:spChg>
        <pc:spChg chg="add mod">
          <ac:chgData name="Muesseler, Raphael" userId="db0d05db-f100-49e5-bf73-888fa57587cf" providerId="ADAL" clId="{C9B5ED1B-45CA-46AA-90F9-DB0D7D3490F0}" dt="2018-11-28T07:57:50.840" v="529" actId="207"/>
          <ac:spMkLst>
            <pc:docMk/>
            <pc:sldMk cId="298018327" sldId="490"/>
            <ac:spMk id="23" creationId="{5E2BB0F6-8888-4D4B-B961-D2EF20AA718E}"/>
          </ac:spMkLst>
        </pc:spChg>
        <pc:spChg chg="mod">
          <ac:chgData name="Muesseler, Raphael" userId="db0d05db-f100-49e5-bf73-888fa57587cf" providerId="ADAL" clId="{C9B5ED1B-45CA-46AA-90F9-DB0D7D3490F0}" dt="2018-11-28T07:53:43.280" v="433" actId="20577"/>
          <ac:spMkLst>
            <pc:docMk/>
            <pc:sldMk cId="298018327" sldId="490"/>
            <ac:spMk id="26" creationId="{00000000-0000-0000-0000-000000000000}"/>
          </ac:spMkLst>
        </pc:spChg>
        <pc:spChg chg="mod">
          <ac:chgData name="Muesseler, Raphael" userId="db0d05db-f100-49e5-bf73-888fa57587cf" providerId="ADAL" clId="{C9B5ED1B-45CA-46AA-90F9-DB0D7D3490F0}" dt="2018-11-28T07:53:49.356" v="438" actId="20577"/>
          <ac:spMkLst>
            <pc:docMk/>
            <pc:sldMk cId="298018327" sldId="490"/>
            <ac:spMk id="29" creationId="{00000000-0000-0000-0000-000000000000}"/>
          </ac:spMkLst>
        </pc:spChg>
        <pc:spChg chg="mod">
          <ac:chgData name="Muesseler, Raphael" userId="db0d05db-f100-49e5-bf73-888fa57587cf" providerId="ADAL" clId="{C9B5ED1B-45CA-46AA-90F9-DB0D7D3490F0}" dt="2018-11-28T07:54:25.304" v="497" actId="20577"/>
          <ac:spMkLst>
            <pc:docMk/>
            <pc:sldMk cId="298018327" sldId="490"/>
            <ac:spMk id="32" creationId="{00000000-0000-0000-0000-000000000000}"/>
          </ac:spMkLst>
        </pc:spChg>
        <pc:spChg chg="mod">
          <ac:chgData name="Muesseler, Raphael" userId="db0d05db-f100-49e5-bf73-888fa57587cf" providerId="ADAL" clId="{C9B5ED1B-45CA-46AA-90F9-DB0D7D3490F0}" dt="2018-11-28T07:54:20.937" v="485" actId="20577"/>
          <ac:spMkLst>
            <pc:docMk/>
            <pc:sldMk cId="298018327" sldId="490"/>
            <ac:spMk id="35" creationId="{00000000-0000-0000-0000-000000000000}"/>
          </ac:spMkLst>
        </pc:spChg>
        <pc:spChg chg="mod">
          <ac:chgData name="Muesseler, Raphael" userId="db0d05db-f100-49e5-bf73-888fa57587cf" providerId="ADAL" clId="{C9B5ED1B-45CA-46AA-90F9-DB0D7D3490F0}" dt="2018-11-28T07:55:12.269" v="500" actId="207"/>
          <ac:spMkLst>
            <pc:docMk/>
            <pc:sldMk cId="298018327" sldId="490"/>
            <ac:spMk id="38" creationId="{00000000-0000-0000-0000-000000000000}"/>
          </ac:spMkLst>
        </pc:spChg>
        <pc:grpChg chg="ord">
          <ac:chgData name="Muesseler, Raphael" userId="db0d05db-f100-49e5-bf73-888fa57587cf" providerId="ADAL" clId="{C9B5ED1B-45CA-46AA-90F9-DB0D7D3490F0}" dt="2018-11-28T07:55:45.129" v="506" actId="166"/>
          <ac:grpSpMkLst>
            <pc:docMk/>
            <pc:sldMk cId="298018327" sldId="490"/>
            <ac:grpSpMk id="25" creationId="{00000000-0000-0000-0000-000000000000}"/>
          </ac:grpSpMkLst>
        </pc:grpChg>
        <pc:grpChg chg="ord">
          <ac:chgData name="Muesseler, Raphael" userId="db0d05db-f100-49e5-bf73-888fa57587cf" providerId="ADAL" clId="{C9B5ED1B-45CA-46AA-90F9-DB0D7D3490F0}" dt="2018-11-28T07:56:51.515" v="520" actId="166"/>
          <ac:grpSpMkLst>
            <pc:docMk/>
            <pc:sldMk cId="298018327" sldId="490"/>
            <ac:grpSpMk id="28" creationId="{00000000-0000-0000-0000-000000000000}"/>
          </ac:grpSpMkLst>
        </pc:grpChg>
        <pc:grpChg chg="ord">
          <ac:chgData name="Muesseler, Raphael" userId="db0d05db-f100-49e5-bf73-888fa57587cf" providerId="ADAL" clId="{C9B5ED1B-45CA-46AA-90F9-DB0D7D3490F0}" dt="2018-11-28T07:58:03.013" v="532" actId="166"/>
          <ac:grpSpMkLst>
            <pc:docMk/>
            <pc:sldMk cId="298018327" sldId="490"/>
            <ac:grpSpMk id="31" creationId="{00000000-0000-0000-0000-000000000000}"/>
          </ac:grpSpMkLst>
        </pc:grpChg>
        <pc:grpChg chg="mod ord">
          <ac:chgData name="Muesseler, Raphael" userId="db0d05db-f100-49e5-bf73-888fa57587cf" providerId="ADAL" clId="{C9B5ED1B-45CA-46AA-90F9-DB0D7D3490F0}" dt="2018-11-28T07:57:23.094" v="525" actId="166"/>
          <ac:grpSpMkLst>
            <pc:docMk/>
            <pc:sldMk cId="298018327" sldId="490"/>
            <ac:grpSpMk id="34" creationId="{00000000-0000-0000-0000-000000000000}"/>
          </ac:grpSpMkLst>
        </pc:grpChg>
        <pc:cxnChg chg="ord">
          <ac:chgData name="Muesseler, Raphael" userId="db0d05db-f100-49e5-bf73-888fa57587cf" providerId="ADAL" clId="{C9B5ED1B-45CA-46AA-90F9-DB0D7D3490F0}" dt="2018-11-28T07:57:59.425" v="531" actId="166"/>
          <ac:cxnSpMkLst>
            <pc:docMk/>
            <pc:sldMk cId="298018327" sldId="490"/>
            <ac:cxnSpMk id="33" creationId="{00000000-0000-0000-0000-000000000000}"/>
          </ac:cxnSpMkLst>
        </pc:cxnChg>
      </pc:sldChg>
      <pc:sldChg chg="addSp delSp modSp add modAnim">
        <pc:chgData name="Muesseler, Raphael" userId="db0d05db-f100-49e5-bf73-888fa57587cf" providerId="ADAL" clId="{C9B5ED1B-45CA-46AA-90F9-DB0D7D3490F0}" dt="2018-11-30T14:07:36.511" v="3162" actId="6549"/>
        <pc:sldMkLst>
          <pc:docMk/>
          <pc:sldMk cId="2739978072" sldId="491"/>
        </pc:sldMkLst>
        <pc:spChg chg="add del">
          <ac:chgData name="Muesseler, Raphael" userId="db0d05db-f100-49e5-bf73-888fa57587cf" providerId="ADAL" clId="{C9B5ED1B-45CA-46AA-90F9-DB0D7D3490F0}" dt="2018-11-28T09:59:33.367" v="1814" actId="20577"/>
          <ac:spMkLst>
            <pc:docMk/>
            <pc:sldMk cId="2739978072" sldId="491"/>
            <ac:spMk id="2" creationId="{44EB7ED9-B483-4C16-B232-7FB36DF9BD88}"/>
          </ac:spMkLst>
        </pc:spChg>
        <pc:spChg chg="add del">
          <ac:chgData name="Muesseler, Raphael" userId="db0d05db-f100-49e5-bf73-888fa57587cf" providerId="ADAL" clId="{C9B5ED1B-45CA-46AA-90F9-DB0D7D3490F0}" dt="2018-11-28T09:59:35.980" v="1816" actId="20577"/>
          <ac:spMkLst>
            <pc:docMk/>
            <pc:sldMk cId="2739978072" sldId="491"/>
            <ac:spMk id="3" creationId="{BEAFAECD-72B7-499A-BA75-BB41A75AECC7}"/>
          </ac:spMkLst>
        </pc:spChg>
        <pc:spChg chg="mod">
          <ac:chgData name="Muesseler, Raphael" userId="db0d05db-f100-49e5-bf73-888fa57587cf" providerId="ADAL" clId="{C9B5ED1B-45CA-46AA-90F9-DB0D7D3490F0}" dt="2018-11-28T09:58:49.650" v="1737" actId="20577"/>
          <ac:spMkLst>
            <pc:docMk/>
            <pc:sldMk cId="2739978072" sldId="491"/>
            <ac:spMk id="4" creationId="{00000000-0000-0000-0000-000000000000}"/>
          </ac:spMkLst>
        </pc:spChg>
        <pc:spChg chg="add del">
          <ac:chgData name="Muesseler, Raphael" userId="db0d05db-f100-49e5-bf73-888fa57587cf" providerId="ADAL" clId="{C9B5ED1B-45CA-46AA-90F9-DB0D7D3490F0}" dt="2018-11-28T10:02:10.414" v="1859" actId="20577"/>
          <ac:spMkLst>
            <pc:docMk/>
            <pc:sldMk cId="2739978072" sldId="491"/>
            <ac:spMk id="5" creationId="{0110CC89-FDE3-461C-9370-2656D92A0F0F}"/>
          </ac:spMkLst>
        </pc:spChg>
        <pc:spChg chg="mod">
          <ac:chgData name="Muesseler, Raphael" userId="db0d05db-f100-49e5-bf73-888fa57587cf" providerId="ADAL" clId="{C9B5ED1B-45CA-46AA-90F9-DB0D7D3490F0}" dt="2018-11-28T10:14:08.463" v="2523" actId="20577"/>
          <ac:spMkLst>
            <pc:docMk/>
            <pc:sldMk cId="2739978072" sldId="491"/>
            <ac:spMk id="11" creationId="{00000000-0000-0000-0000-000000000000}"/>
          </ac:spMkLst>
        </pc:spChg>
      </pc:sldChg>
      <pc:sldChg chg="modSp add modAnim">
        <pc:chgData name="Muesseler, Raphael" userId="db0d05db-f100-49e5-bf73-888fa57587cf" providerId="ADAL" clId="{C9B5ED1B-45CA-46AA-90F9-DB0D7D3490F0}" dt="2018-11-30T14:07:30.295" v="3161" actId="6549"/>
        <pc:sldMkLst>
          <pc:docMk/>
          <pc:sldMk cId="3182133291" sldId="492"/>
        </pc:sldMkLst>
        <pc:spChg chg="mod">
          <ac:chgData name="Muesseler, Raphael" userId="db0d05db-f100-49e5-bf73-888fa57587cf" providerId="ADAL" clId="{C9B5ED1B-45CA-46AA-90F9-DB0D7D3490F0}" dt="2018-11-28T10:14:15.103" v="2525" actId="20577"/>
          <ac:spMkLst>
            <pc:docMk/>
            <pc:sldMk cId="3182133291" sldId="492"/>
            <ac:spMk id="11" creationId="{00000000-0000-0000-0000-000000000000}"/>
          </ac:spMkLst>
        </pc:spChg>
      </pc:sldChg>
      <pc:sldChg chg="modSp add modAnim">
        <pc:chgData name="Muesseler, Raphael" userId="db0d05db-f100-49e5-bf73-888fa57587cf" providerId="ADAL" clId="{C9B5ED1B-45CA-46AA-90F9-DB0D7D3490F0}" dt="2018-11-30T14:07:20.882" v="3160" actId="6549"/>
        <pc:sldMkLst>
          <pc:docMk/>
          <pc:sldMk cId="1297527925" sldId="493"/>
        </pc:sldMkLst>
        <pc:spChg chg="mod">
          <ac:chgData name="Muesseler, Raphael" userId="db0d05db-f100-49e5-bf73-888fa57587cf" providerId="ADAL" clId="{C9B5ED1B-45CA-46AA-90F9-DB0D7D3490F0}" dt="2018-11-28T10:16:11.416" v="2589" actId="20577"/>
          <ac:spMkLst>
            <pc:docMk/>
            <pc:sldMk cId="1297527925" sldId="493"/>
            <ac:spMk id="4" creationId="{00000000-0000-0000-0000-000000000000}"/>
          </ac:spMkLst>
        </pc:spChg>
        <pc:spChg chg="mod">
          <ac:chgData name="Muesseler, Raphael" userId="db0d05db-f100-49e5-bf73-888fa57587cf" providerId="ADAL" clId="{C9B5ED1B-45CA-46AA-90F9-DB0D7D3490F0}" dt="2018-11-28T10:22:21.546" v="2916" actId="20577"/>
          <ac:spMkLst>
            <pc:docMk/>
            <pc:sldMk cId="1297527925" sldId="493"/>
            <ac:spMk id="11" creationId="{00000000-0000-0000-0000-000000000000}"/>
          </ac:spMkLst>
        </pc:spChg>
      </pc:sldChg>
      <pc:sldChg chg="addSp modSp add modAnim">
        <pc:chgData name="Muesseler, Raphael" userId="db0d05db-f100-49e5-bf73-888fa57587cf" providerId="ADAL" clId="{C9B5ED1B-45CA-46AA-90F9-DB0D7D3490F0}" dt="2018-11-30T14:07:08.813" v="3159" actId="6549"/>
        <pc:sldMkLst>
          <pc:docMk/>
          <pc:sldMk cId="2171042839" sldId="494"/>
        </pc:sldMkLst>
        <pc:spChg chg="mod">
          <ac:chgData name="Muesseler, Raphael" userId="db0d05db-f100-49e5-bf73-888fa57587cf" providerId="ADAL" clId="{C9B5ED1B-45CA-46AA-90F9-DB0D7D3490F0}" dt="2018-11-30T13:51:28.771" v="2962" actId="6549"/>
          <ac:spMkLst>
            <pc:docMk/>
            <pc:sldMk cId="2171042839" sldId="494"/>
            <ac:spMk id="4" creationId="{00000000-0000-0000-0000-000000000000}"/>
          </ac:spMkLst>
        </pc:spChg>
        <pc:spChg chg="mod">
          <ac:chgData name="Muesseler, Raphael" userId="db0d05db-f100-49e5-bf73-888fa57587cf" providerId="ADAL" clId="{C9B5ED1B-45CA-46AA-90F9-DB0D7D3490F0}" dt="2018-11-30T13:59:39.611" v="3149" actId="20577"/>
          <ac:spMkLst>
            <pc:docMk/>
            <pc:sldMk cId="2171042839" sldId="494"/>
            <ac:spMk id="11" creationId="{00000000-0000-0000-0000-000000000000}"/>
          </ac:spMkLst>
        </pc:spChg>
        <pc:picChg chg="add mod">
          <ac:chgData name="Muesseler, Raphael" userId="db0d05db-f100-49e5-bf73-888fa57587cf" providerId="ADAL" clId="{C9B5ED1B-45CA-46AA-90F9-DB0D7D3490F0}" dt="2018-11-30T14:00:00.829" v="3150" actId="1076"/>
          <ac:picMkLst>
            <pc:docMk/>
            <pc:sldMk cId="2171042839" sldId="494"/>
            <ac:picMk id="3" creationId="{1FE2238A-09DF-4A69-8BEB-671CB61F2E64}"/>
          </ac:picMkLst>
        </pc:picChg>
      </pc:sldChg>
      <pc:sldChg chg="modSp add">
        <pc:chgData name="Muesseler, Raphael" userId="db0d05db-f100-49e5-bf73-888fa57587cf" providerId="ADAL" clId="{C9B5ED1B-45CA-46AA-90F9-DB0D7D3490F0}" dt="2018-11-30T14:08:59.842" v="3211" actId="6549"/>
        <pc:sldMkLst>
          <pc:docMk/>
          <pc:sldMk cId="1187313786" sldId="495"/>
        </pc:sldMkLst>
        <pc:spChg chg="mod">
          <ac:chgData name="Muesseler, Raphael" userId="db0d05db-f100-49e5-bf73-888fa57587cf" providerId="ADAL" clId="{C9B5ED1B-45CA-46AA-90F9-DB0D7D3490F0}" dt="2018-11-30T14:08:59.842" v="3211" actId="6549"/>
          <ac:spMkLst>
            <pc:docMk/>
            <pc:sldMk cId="1187313786" sldId="495"/>
            <ac:spMk id="4" creationId="{00000000-0000-0000-0000-000000000000}"/>
          </ac:spMkLst>
        </pc:spChg>
        <pc:spChg chg="mod">
          <ac:chgData name="Muesseler, Raphael" userId="db0d05db-f100-49e5-bf73-888fa57587cf" providerId="ADAL" clId="{C9B5ED1B-45CA-46AA-90F9-DB0D7D3490F0}" dt="2018-11-30T14:02:49.757" v="3153" actId="20577"/>
          <ac:spMkLst>
            <pc:docMk/>
            <pc:sldMk cId="1187313786" sldId="495"/>
            <ac:spMk id="11" creationId="{00000000-0000-0000-0000-000000000000}"/>
          </ac:spMkLst>
        </pc:spChg>
      </pc:sldChg>
      <pc:sldChg chg="add">
        <pc:chgData name="Muesseler, Raphael" userId="db0d05db-f100-49e5-bf73-888fa57587cf" providerId="ADAL" clId="{C9B5ED1B-45CA-46AA-90F9-DB0D7D3490F0}" dt="2018-11-30T14:08:39.532" v="3166" actId="6549"/>
        <pc:sldMkLst>
          <pc:docMk/>
          <pc:sldMk cId="2412298482" sldId="4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326304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Tools!!!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68374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3850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479837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277859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00123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71814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mailto:raphael.muesseler@sap.com" TargetMode="External"/><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Bildergebnis fÃ¼r dhbw logo">
            <a:extLst>
              <a:ext uri="{FF2B5EF4-FFF2-40B4-BE49-F238E27FC236}">
                <a16:creationId xmlns:a16="http://schemas.microsoft.com/office/drawing/2014/main" id="{F362208F-6EAA-47AC-B1C8-24271BBF3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24" y="6076736"/>
            <a:ext cx="1032141" cy="430887"/>
          </a:xfrm>
          <a:prstGeom prst="rect">
            <a:avLst/>
          </a:prstGeom>
          <a:noFill/>
          <a:extLst>
            <a:ext uri="{909E8E84-426E-40DD-AFC4-6F175D3DCCD1}">
              <a14:hiddenFill xmlns:a14="http://schemas.microsoft.com/office/drawing/2010/main">
                <a:solidFill>
                  <a:srgbClr val="FFFFFF"/>
                </a:solidFill>
              </a14:hiddenFill>
            </a:ext>
          </a:extLst>
        </p:spPr>
      </p:pic>
      <p:sp>
        <p:nvSpPr>
          <p:cNvPr id="35" name="Speaker"/>
          <p:cNvSpPr>
            <a:spLocks noGrp="1"/>
          </p:cNvSpPr>
          <p:nvPr>
            <p:ph type="subTitle" idx="1"/>
          </p:nvPr>
        </p:nvSpPr>
        <p:spPr bwMode="gray"/>
        <p:txBody>
          <a:bodyPr/>
          <a:lstStyle/>
          <a:p>
            <a:r>
              <a:rPr lang="en-US" dirty="0"/>
              <a:t>Raphael Müßeler, SAP</a:t>
            </a:r>
          </a:p>
          <a:p>
            <a:pPr lvl="0"/>
            <a:r>
              <a:rPr lang="en-US" dirty="0"/>
              <a:t>December 05, 2018</a:t>
            </a:r>
          </a:p>
        </p:txBody>
      </p:sp>
      <p:sp>
        <p:nvSpPr>
          <p:cNvPr id="8" name="Presentation Title"/>
          <p:cNvSpPr>
            <a:spLocks noGrp="1"/>
          </p:cNvSpPr>
          <p:nvPr>
            <p:ph type="title"/>
          </p:nvPr>
        </p:nvSpPr>
        <p:spPr bwMode="gray">
          <a:xfrm>
            <a:off x="288000" y="4024430"/>
            <a:ext cx="10899174" cy="997196"/>
          </a:xfrm>
        </p:spPr>
        <p:txBody>
          <a:bodyPr/>
          <a:lstStyle/>
          <a:p>
            <a:r>
              <a:rPr lang="en-US" dirty="0"/>
              <a:t>Jenkins</a:t>
            </a:r>
            <a:br>
              <a:rPr lang="en-US" dirty="0"/>
            </a:br>
            <a:r>
              <a:rPr lang="en-US" dirty="0">
                <a:solidFill>
                  <a:schemeClr val="accent1"/>
                </a:solidFill>
              </a:rPr>
              <a:t>e-Portfolio</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4"/>
          <a:srcRect t="5724" b="35857"/>
          <a:stretch/>
        </p:blipFill>
        <p:spPr>
          <a:xfrm>
            <a:off x="-1" y="-1006"/>
            <a:ext cx="12195175" cy="3510076"/>
          </a:xfrm>
          <a:prstGeom prst="rect">
            <a:avLst/>
          </a:prstGeom>
        </p:spPr>
      </p:pic>
    </p:spTree>
    <p:extLst>
      <p:ext uri="{BB962C8B-B14F-4D97-AF65-F5344CB8AC3E}">
        <p14:creationId xmlns:p14="http://schemas.microsoft.com/office/powerpoint/2010/main" val="326217940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Plugin within Jenkins</a:t>
            </a:r>
          </a:p>
          <a:p>
            <a:pPr marL="457200" indent="-457200">
              <a:buFont typeface="Symbol" panose="05050102010706020507" pitchFamily="18" charset="2"/>
              <a:buChar char="-"/>
            </a:pPr>
            <a:r>
              <a:rPr lang="en-US" dirty="0"/>
              <a:t>Considered as the next generation of Jenkins</a:t>
            </a:r>
          </a:p>
          <a:p>
            <a:pPr marL="457200" indent="-457200">
              <a:buFont typeface="Symbol" panose="05050102010706020507" pitchFamily="18" charset="2"/>
              <a:buChar char="-"/>
            </a:pPr>
            <a:r>
              <a:rPr lang="en-US" dirty="0"/>
              <a:t>Improved UI with better user experience</a:t>
            </a:r>
          </a:p>
          <a:p>
            <a:pPr marL="457200" indent="-457200">
              <a:buFont typeface="Symbol" panose="05050102010706020507" pitchFamily="18" charset="2"/>
              <a:buChar char="-"/>
            </a:pPr>
            <a:r>
              <a:rPr lang="en-US" dirty="0"/>
              <a:t>Contains only some features of the “old” Jenkins</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Blue Ocean Plugin</a:t>
            </a:r>
            <a:endParaRPr lang="en-US" b="0" dirty="0"/>
          </a:p>
        </p:txBody>
      </p:sp>
    </p:spTree>
    <p:extLst>
      <p:ext uri="{BB962C8B-B14F-4D97-AF65-F5344CB8AC3E}">
        <p14:creationId xmlns:p14="http://schemas.microsoft.com/office/powerpoint/2010/main" val="1297527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“Jenkins pipeline […] is a suite of plugins that supports implementing and integrating </a:t>
            </a:r>
            <a:r>
              <a:rPr lang="en-US" i="1" dirty="0"/>
              <a:t>continuous delivery pipelines</a:t>
            </a:r>
            <a:r>
              <a:rPr lang="en-US" dirty="0"/>
              <a:t> into Jenkins”</a:t>
            </a:r>
          </a:p>
          <a:p>
            <a:pPr marL="457200" indent="-457200">
              <a:buFont typeface="Symbol" panose="05050102010706020507" pitchFamily="18" charset="2"/>
              <a:buChar char="-"/>
            </a:pPr>
            <a:r>
              <a:rPr lang="en-US" dirty="0"/>
              <a:t>Integration of version control system</a:t>
            </a:r>
          </a:p>
          <a:p>
            <a:pPr marL="457200" indent="-457200">
              <a:buFont typeface="Symbol" panose="05050102010706020507" pitchFamily="18" charset="2"/>
              <a:buChar char="-"/>
            </a:pPr>
            <a:r>
              <a:rPr lang="en-US" dirty="0"/>
              <a:t>Defining own steps </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Multibranch Pipelines	</a:t>
            </a:r>
            <a:endParaRPr lang="en-US" b="0" dirty="0"/>
          </a:p>
        </p:txBody>
      </p:sp>
    </p:spTree>
    <p:extLst>
      <p:ext uri="{BB962C8B-B14F-4D97-AF65-F5344CB8AC3E}">
        <p14:creationId xmlns:p14="http://schemas.microsoft.com/office/powerpoint/2010/main" val="2412298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Multibranch Pipelines	</a:t>
            </a:r>
            <a:endParaRPr lang="en-US" b="0" dirty="0"/>
          </a:p>
        </p:txBody>
      </p:sp>
      <p:pic>
        <p:nvPicPr>
          <p:cNvPr id="3" name="Picture 2">
            <a:extLst>
              <a:ext uri="{FF2B5EF4-FFF2-40B4-BE49-F238E27FC236}">
                <a16:creationId xmlns:a16="http://schemas.microsoft.com/office/drawing/2014/main" id="{DBF50619-0E2A-4F28-AEC4-E4FDD3469AA7}"/>
              </a:ext>
            </a:extLst>
          </p:cNvPr>
          <p:cNvPicPr>
            <a:picLocks noChangeAspect="1"/>
          </p:cNvPicPr>
          <p:nvPr/>
        </p:nvPicPr>
        <p:blipFill>
          <a:blip r:embed="rId3"/>
          <a:stretch>
            <a:fillRect/>
          </a:stretch>
        </p:blipFill>
        <p:spPr>
          <a:xfrm>
            <a:off x="477650" y="1620000"/>
            <a:ext cx="11239174" cy="4242320"/>
          </a:xfrm>
          <a:prstGeom prst="rect">
            <a:avLst/>
          </a:prstGeom>
        </p:spPr>
      </p:pic>
    </p:spTree>
    <p:extLst>
      <p:ext uri="{BB962C8B-B14F-4D97-AF65-F5344CB8AC3E}">
        <p14:creationId xmlns:p14="http://schemas.microsoft.com/office/powerpoint/2010/main" val="6437150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3999" y="1620000"/>
            <a:ext cx="11186477" cy="4716000"/>
          </a:xfrm>
        </p:spPr>
        <p:txBody>
          <a:bodyPr>
            <a:normAutofit/>
          </a:bodyPr>
          <a:lstStyle/>
          <a:p>
            <a:pPr marL="457200" indent="-457200">
              <a:buFont typeface="Symbol" panose="05050102010706020507" pitchFamily="18" charset="2"/>
              <a:buChar char="-"/>
            </a:pPr>
            <a:r>
              <a:rPr lang="en-US" dirty="0" err="1"/>
              <a:t>Jenkinsfile</a:t>
            </a:r>
            <a:endParaRPr lang="en-US" dirty="0"/>
          </a:p>
          <a:p>
            <a:pPr marL="637164" lvl="1" indent="-457200">
              <a:buFont typeface="Symbol" panose="05050102010706020507" pitchFamily="18" charset="2"/>
              <a:buChar char="-"/>
            </a:pPr>
            <a:r>
              <a:rPr lang="en-US" dirty="0"/>
              <a:t>JSON Format </a:t>
            </a:r>
          </a:p>
          <a:p>
            <a:pPr marL="637164" lvl="1" indent="-457200">
              <a:buFont typeface="Symbol" panose="05050102010706020507" pitchFamily="18" charset="2"/>
              <a:buChar char="-"/>
            </a:pPr>
            <a:r>
              <a:rPr lang="en-US" dirty="0"/>
              <a:t>Pipeline build for all branches and pull requests</a:t>
            </a:r>
          </a:p>
          <a:p>
            <a:pPr marL="637164" lvl="1" indent="-457200">
              <a:buFont typeface="Symbol" panose="05050102010706020507" pitchFamily="18" charset="2"/>
              <a:buChar char="-"/>
            </a:pPr>
            <a:r>
              <a:rPr lang="en-US" dirty="0"/>
              <a:t>Code review with builds</a:t>
            </a:r>
          </a:p>
          <a:p>
            <a:pPr marL="457200" indent="-457200">
              <a:buFont typeface="Symbol" panose="05050102010706020507" pitchFamily="18" charset="2"/>
              <a:buChar char="-"/>
            </a:pPr>
            <a:r>
              <a:rPr lang="en-US" dirty="0"/>
              <a:t>Example:</a:t>
            </a:r>
          </a:p>
          <a:p>
            <a:endParaRPr lang="en-US" dirty="0"/>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Multibranch Pipelines	</a:t>
            </a:r>
            <a:endParaRPr lang="en-US" b="0" dirty="0"/>
          </a:p>
        </p:txBody>
      </p:sp>
      <p:sp>
        <p:nvSpPr>
          <p:cNvPr id="3" name="Rectangle 2">
            <a:extLst>
              <a:ext uri="{FF2B5EF4-FFF2-40B4-BE49-F238E27FC236}">
                <a16:creationId xmlns:a16="http://schemas.microsoft.com/office/drawing/2014/main" id="{658DCA65-3B29-44AB-8326-16C9304EF952}"/>
              </a:ext>
            </a:extLst>
          </p:cNvPr>
          <p:cNvSpPr>
            <a:spLocks noChangeArrowheads="1"/>
          </p:cNvSpPr>
          <p:nvPr/>
        </p:nvSpPr>
        <p:spPr bwMode="auto">
          <a:xfrm>
            <a:off x="3656827" y="3212068"/>
            <a:ext cx="4880819" cy="312393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dirty="0">
                <a:ln>
                  <a:noFill/>
                </a:ln>
                <a:solidFill>
                  <a:srgbClr val="212529"/>
                </a:solidFill>
                <a:effectLst/>
                <a:latin typeface="SFMono-Regular"/>
              </a:rPr>
              <a:t>pipeline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agent any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DD2200"/>
                </a:solidFill>
                <a:effectLst/>
                <a:latin typeface="SFMono-Regular"/>
              </a:rPr>
              <a:t>Build</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212529"/>
                </a:solidFill>
                <a:effectLst/>
                <a:latin typeface="SFMono-Regular"/>
              </a:rPr>
              <a:t>)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steps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777777"/>
                </a:solidFill>
                <a:effectLst/>
                <a:latin typeface="SFMono-Regular"/>
              </a:rPr>
              <a:t>//</a:t>
            </a:r>
            <a:r>
              <a:rPr kumimoji="0" lang="en-US" altLang="en-DE" sz="1000" b="0" i="0" u="none" strike="noStrike" cap="none" normalizeH="0" baseline="0" dirty="0">
                <a:ln>
                  <a:noFill/>
                </a:ln>
                <a:solidFill>
                  <a:srgbClr val="777777"/>
                </a:solidFill>
                <a:effectLst/>
                <a:latin typeface="SFMono-Regular"/>
              </a:rPr>
              <a:t> build 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777777"/>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DD2200"/>
                </a:solidFill>
                <a:effectLst/>
                <a:latin typeface="SFMono-Regular"/>
              </a:rPr>
              <a:t>Test</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212529"/>
                </a:solidFill>
                <a:effectLst/>
                <a:latin typeface="SFMono-Regular"/>
              </a:rPr>
              <a:t>)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steps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777777"/>
                </a:solidFill>
                <a:effectLst/>
                <a:latin typeface="SFMono-Regular"/>
              </a:rPr>
              <a:t>// </a:t>
            </a:r>
            <a:r>
              <a:rPr kumimoji="0" lang="en-US" altLang="en-DE" sz="1000" b="0" i="0" u="none" strike="noStrike" cap="none" normalizeH="0" baseline="0" dirty="0">
                <a:ln>
                  <a:noFill/>
                </a:ln>
                <a:solidFill>
                  <a:srgbClr val="777777"/>
                </a:solidFill>
                <a:effectLst/>
                <a:latin typeface="SFMono-Regular"/>
              </a:rPr>
              <a:t>test 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777777"/>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DD2200"/>
                </a:solidFill>
                <a:effectLst/>
                <a:latin typeface="SFMono-Regular"/>
              </a:rPr>
              <a:t>Deploy</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212529"/>
                </a:solidFill>
                <a:effectLst/>
                <a:latin typeface="SFMono-Regular"/>
              </a:rPr>
              <a:t>)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steps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777777"/>
                </a:solidFill>
                <a:effectLst/>
                <a:latin typeface="SFMono-Regular"/>
              </a:rPr>
              <a:t>// </a:t>
            </a:r>
            <a:r>
              <a:rPr kumimoji="0" lang="en-US" altLang="en-DE" sz="1000" b="0" i="0" u="none" strike="noStrike" cap="none" normalizeH="0" baseline="0" dirty="0">
                <a:ln>
                  <a:noFill/>
                </a:ln>
                <a:solidFill>
                  <a:srgbClr val="777777"/>
                </a:solidFill>
                <a:effectLst/>
                <a:latin typeface="SFMono-Regular"/>
              </a:rPr>
              <a:t>deploy 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777777"/>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dirty="0">
                <a:ln>
                  <a:noFill/>
                </a:ln>
                <a:solidFill>
                  <a:srgbClr val="212529"/>
                </a:solidFill>
                <a:effectLst/>
                <a:latin typeface="SFMono-Regular"/>
              </a:rPr>
              <a:t>}</a:t>
            </a:r>
            <a:r>
              <a:rPr kumimoji="0" lang="en-DE" altLang="en-DE" sz="800" b="0" i="0" u="none" strike="noStrike" cap="none" normalizeH="0" baseline="0" dirty="0">
                <a:ln>
                  <a:noFill/>
                </a:ln>
                <a:solidFill>
                  <a:schemeClr val="tx1"/>
                </a:solidFill>
                <a:effectLst/>
              </a:rPr>
              <a:t> </a:t>
            </a:r>
            <a:endParaRPr kumimoji="0" lang="en-DE" altLang="en-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7836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Branches</a:t>
            </a:r>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r>
              <a:rPr lang="en-US" dirty="0"/>
              <a:t>Pull Requests</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GitHub integration</a:t>
            </a:r>
            <a:endParaRPr lang="en-US" b="0" dirty="0"/>
          </a:p>
        </p:txBody>
      </p:sp>
      <p:pic>
        <p:nvPicPr>
          <p:cNvPr id="3" name="Picture 2">
            <a:extLst>
              <a:ext uri="{FF2B5EF4-FFF2-40B4-BE49-F238E27FC236}">
                <a16:creationId xmlns:a16="http://schemas.microsoft.com/office/drawing/2014/main" id="{1FE2238A-09DF-4A69-8BEB-671CB61F2E64}"/>
              </a:ext>
            </a:extLst>
          </p:cNvPr>
          <p:cNvPicPr>
            <a:picLocks noChangeAspect="1"/>
          </p:cNvPicPr>
          <p:nvPr/>
        </p:nvPicPr>
        <p:blipFill>
          <a:blip r:embed="rId2"/>
          <a:stretch>
            <a:fillRect/>
          </a:stretch>
        </p:blipFill>
        <p:spPr>
          <a:xfrm>
            <a:off x="1097237" y="2115188"/>
            <a:ext cx="10000000" cy="2333333"/>
          </a:xfrm>
          <a:prstGeom prst="rect">
            <a:avLst/>
          </a:prstGeom>
        </p:spPr>
      </p:pic>
    </p:spTree>
    <p:extLst>
      <p:ext uri="{BB962C8B-B14F-4D97-AF65-F5344CB8AC3E}">
        <p14:creationId xmlns:p14="http://schemas.microsoft.com/office/powerpoint/2010/main" val="2171042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animEffect transition="in" filter="fade">
                                      <p:cBhvr>
                                        <p:cTn id="1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2890" cy="4716000"/>
          </a:xfrm>
        </p:spPr>
        <p:txBody>
          <a:bodyPr>
            <a:normAutofit/>
          </a:bodyPr>
          <a:lstStyle/>
          <a:p>
            <a:pPr marL="457200" indent="-457200">
              <a:buFont typeface="Symbol" panose="05050102010706020507" pitchFamily="18" charset="2"/>
              <a:buChar char="-"/>
            </a:pPr>
            <a:r>
              <a:rPr lang="en-US" dirty="0"/>
              <a:t>Generate a token</a:t>
            </a:r>
          </a:p>
          <a:p>
            <a:pPr marL="637164" lvl="1" indent="-457200">
              <a:buFont typeface="Symbol" panose="05050102010706020507" pitchFamily="18" charset="2"/>
              <a:buChar char="-"/>
            </a:pPr>
            <a:r>
              <a:rPr lang="en-US" dirty="0"/>
              <a:t>Settings </a:t>
            </a:r>
            <a:r>
              <a:rPr lang="en-US" dirty="0">
                <a:sym typeface="Wingdings" panose="05000000000000000000" pitchFamily="2" charset="2"/>
              </a:rPr>
              <a:t> Developer Settings  Personal Access Tokens </a:t>
            </a:r>
          </a:p>
          <a:p>
            <a:pPr marL="637164" lvl="1" indent="-457200">
              <a:buFont typeface="Symbol" panose="05050102010706020507" pitchFamily="18" charset="2"/>
              <a:buChar char="-"/>
            </a:pPr>
            <a:r>
              <a:rPr lang="en-US" dirty="0"/>
              <a:t>Enter a name</a:t>
            </a:r>
          </a:p>
          <a:p>
            <a:pPr marL="637164" lvl="1" indent="-457200">
              <a:buFont typeface="Symbol" panose="05050102010706020507" pitchFamily="18" charset="2"/>
              <a:buChar char="-"/>
            </a:pPr>
            <a:r>
              <a:rPr lang="en-US" dirty="0"/>
              <a:t>Select </a:t>
            </a:r>
            <a:r>
              <a:rPr lang="en-US" i="1" dirty="0"/>
              <a:t>repo</a:t>
            </a:r>
            <a:r>
              <a:rPr lang="en-US" dirty="0"/>
              <a:t>, </a:t>
            </a:r>
            <a:r>
              <a:rPr lang="en-US" i="1" dirty="0" err="1"/>
              <a:t>read:org</a:t>
            </a:r>
            <a:r>
              <a:rPr lang="en-US" dirty="0"/>
              <a:t>, </a:t>
            </a:r>
            <a:r>
              <a:rPr lang="en-US" i="1" dirty="0" err="1"/>
              <a:t>admin:repo_hook</a:t>
            </a:r>
            <a:r>
              <a:rPr lang="en-US" i="1" dirty="0"/>
              <a:t>, </a:t>
            </a:r>
            <a:r>
              <a:rPr lang="en-US" i="1" dirty="0" err="1"/>
              <a:t>user:read</a:t>
            </a:r>
            <a:r>
              <a:rPr lang="en-US" i="1" dirty="0"/>
              <a:t>, </a:t>
            </a:r>
            <a:r>
              <a:rPr lang="en-US" i="1" dirty="0" err="1"/>
              <a:t>user:email</a:t>
            </a:r>
            <a:endParaRPr lang="en-US" i="1" dirty="0"/>
          </a:p>
          <a:p>
            <a:pPr marL="637164" lvl="1" indent="-457200">
              <a:buFont typeface="Symbol" panose="05050102010706020507" pitchFamily="18" charset="2"/>
              <a:buChar char="-"/>
            </a:pPr>
            <a:r>
              <a:rPr lang="en-US" b="1" dirty="0"/>
              <a:t>Copy token!!!</a:t>
            </a:r>
          </a:p>
          <a:p>
            <a:pPr marL="457200" indent="-457200">
              <a:buFont typeface="Symbol" panose="05050102010706020507" pitchFamily="18" charset="2"/>
              <a:buChar char="-"/>
            </a:pPr>
            <a:r>
              <a:rPr lang="en-US" dirty="0"/>
              <a:t>Enter token in Jenkins</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GitHub Integration (Tutorial)</a:t>
            </a:r>
            <a:endParaRPr lang="en-US" b="0" dirty="0"/>
          </a:p>
        </p:txBody>
      </p:sp>
      <p:pic>
        <p:nvPicPr>
          <p:cNvPr id="3" name="Picture 2">
            <a:extLst>
              <a:ext uri="{FF2B5EF4-FFF2-40B4-BE49-F238E27FC236}">
                <a16:creationId xmlns:a16="http://schemas.microsoft.com/office/drawing/2014/main" id="{CA06907F-B225-4F45-9779-C934E90B70E4}"/>
              </a:ext>
            </a:extLst>
          </p:cNvPr>
          <p:cNvPicPr>
            <a:picLocks noChangeAspect="1"/>
          </p:cNvPicPr>
          <p:nvPr/>
        </p:nvPicPr>
        <p:blipFill>
          <a:blip r:embed="rId3"/>
          <a:stretch>
            <a:fillRect/>
          </a:stretch>
        </p:blipFill>
        <p:spPr>
          <a:xfrm>
            <a:off x="6096890" y="504000"/>
            <a:ext cx="5592889" cy="4404026"/>
          </a:xfrm>
          <a:prstGeom prst="rect">
            <a:avLst/>
          </a:prstGeom>
        </p:spPr>
      </p:pic>
      <p:pic>
        <p:nvPicPr>
          <p:cNvPr id="6" name="Picture 5">
            <a:extLst>
              <a:ext uri="{FF2B5EF4-FFF2-40B4-BE49-F238E27FC236}">
                <a16:creationId xmlns:a16="http://schemas.microsoft.com/office/drawing/2014/main" id="{AFB3F2BA-2234-4DEE-968D-0E60EB41AAF1}"/>
              </a:ext>
            </a:extLst>
          </p:cNvPr>
          <p:cNvPicPr>
            <a:picLocks noChangeAspect="1"/>
          </p:cNvPicPr>
          <p:nvPr/>
        </p:nvPicPr>
        <p:blipFill>
          <a:blip r:embed="rId4"/>
          <a:stretch>
            <a:fillRect/>
          </a:stretch>
        </p:blipFill>
        <p:spPr>
          <a:xfrm>
            <a:off x="6094103" y="5011826"/>
            <a:ext cx="5598464" cy="1220374"/>
          </a:xfrm>
          <a:prstGeom prst="rect">
            <a:avLst/>
          </a:prstGeom>
        </p:spPr>
      </p:pic>
      <p:cxnSp>
        <p:nvCxnSpPr>
          <p:cNvPr id="12" name="Straight Arrow Connector 11">
            <a:extLst>
              <a:ext uri="{FF2B5EF4-FFF2-40B4-BE49-F238E27FC236}">
                <a16:creationId xmlns:a16="http://schemas.microsoft.com/office/drawing/2014/main" id="{0535A02A-D783-4D18-ADCF-8EAD67ECD13E}"/>
              </a:ext>
            </a:extLst>
          </p:cNvPr>
          <p:cNvCxnSpPr>
            <a:cxnSpLocks/>
          </p:cNvCxnSpPr>
          <p:nvPr/>
        </p:nvCxnSpPr>
        <p:spPr>
          <a:xfrm>
            <a:off x="6094103" y="5377695"/>
            <a:ext cx="443331" cy="550139"/>
          </a:xfrm>
          <a:prstGeom prst="straightConnector1">
            <a:avLst/>
          </a:prstGeom>
          <a:ln w="38100">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873137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solidFill>
                  <a:schemeClr val="accent1"/>
                </a:solidFill>
              </a:rPr>
              <a:t>Demo</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 y="3427200"/>
            <a:ext cx="12195175" cy="3430800"/>
          </a:xfrm>
          <a:prstGeom prst="rect">
            <a:avLst/>
          </a:prstGeom>
        </p:spPr>
      </p:pic>
    </p:spTree>
    <p:extLst>
      <p:ext uri="{BB962C8B-B14F-4D97-AF65-F5344CB8AC3E}">
        <p14:creationId xmlns:p14="http://schemas.microsoft.com/office/powerpoint/2010/main" val="169369356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ildergebnis fÃ¼r dhbw logo">
            <a:extLst>
              <a:ext uri="{FF2B5EF4-FFF2-40B4-BE49-F238E27FC236}">
                <a16:creationId xmlns:a16="http://schemas.microsoft.com/office/drawing/2014/main" id="{FA1DDB94-4A54-40F9-AE2C-A0551F2C4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0" y="5921859"/>
            <a:ext cx="1032141" cy="430887"/>
          </a:xfrm>
          <a:prstGeom prst="rect">
            <a:avLst/>
          </a:prstGeom>
          <a:noFill/>
          <a:extLst>
            <a:ext uri="{909E8E84-426E-40DD-AFC4-6F175D3DCCD1}">
              <a14:hiddenFill xmlns:a14="http://schemas.microsoft.com/office/drawing/2010/main">
                <a:solidFill>
                  <a:srgbClr val="FFFFFF"/>
                </a:solidFill>
              </a14:hiddenFill>
            </a:ext>
          </a:extLst>
        </p:spPr>
      </p:pic>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Raphael Müßeler</a:t>
            </a:r>
          </a:p>
          <a:p>
            <a:pPr lvl="1"/>
            <a:r>
              <a:rPr lang="en-US" dirty="0"/>
              <a:t>Student</a:t>
            </a:r>
          </a:p>
          <a:p>
            <a:pPr lvl="1"/>
            <a:r>
              <a:rPr lang="en-US" dirty="0">
                <a:hlinkClick r:id="rId3"/>
              </a:rPr>
              <a:t>raphael.muesseler@sap.com</a:t>
            </a:r>
            <a:endParaRPr lang="en-US" dirty="0"/>
          </a:p>
          <a:p>
            <a:pPr lvl="1"/>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Continuous integration tools (CI)</a:t>
            </a:r>
          </a:p>
          <a:p>
            <a:pPr lvl="1"/>
            <a:r>
              <a:rPr lang="en-US" dirty="0"/>
              <a:t>What are continuous integration tools for?</a:t>
            </a:r>
          </a:p>
          <a:p>
            <a:pPr lvl="1"/>
            <a:r>
              <a:rPr lang="en-US" dirty="0"/>
              <a:t>Features</a:t>
            </a:r>
          </a:p>
          <a:p>
            <a:r>
              <a:rPr lang="en-US" dirty="0"/>
              <a:t>Hudson / Jenkins</a:t>
            </a:r>
          </a:p>
          <a:p>
            <a:pPr lvl="1"/>
            <a:r>
              <a:rPr lang="en-US" dirty="0"/>
              <a:t>General information</a:t>
            </a:r>
          </a:p>
          <a:p>
            <a:pPr lvl="1"/>
            <a:r>
              <a:rPr lang="en-US" dirty="0"/>
              <a:t>Installation (for Ubuntu)</a:t>
            </a:r>
          </a:p>
          <a:p>
            <a:pPr lvl="1"/>
            <a:r>
              <a:rPr lang="en-US" dirty="0"/>
              <a:t>Blue Ocean Plugin</a:t>
            </a:r>
          </a:p>
          <a:p>
            <a:pPr lvl="1"/>
            <a:r>
              <a:rPr lang="en-US" dirty="0"/>
              <a:t>Multibranch Pipelines</a:t>
            </a:r>
          </a:p>
          <a:p>
            <a:pPr lvl="1"/>
            <a:r>
              <a:rPr lang="en-US" dirty="0"/>
              <a:t>GitHub Integration</a:t>
            </a:r>
          </a:p>
          <a:p>
            <a:r>
              <a:rPr lang="en-US" dirty="0"/>
              <a:t>Demo</a:t>
            </a:r>
          </a:p>
        </p:txBody>
      </p:sp>
      <p:sp>
        <p:nvSpPr>
          <p:cNvPr id="2" name="Agenda"/>
          <p:cNvSpPr>
            <a:spLocks noGrp="1"/>
          </p:cNvSpPr>
          <p:nvPr>
            <p:ph type="title"/>
          </p:nvPr>
        </p:nvSpPr>
        <p:spPr bwMode="gray"/>
        <p:txBody>
          <a:bodyPr/>
          <a:lstStyle/>
          <a:p>
            <a:r>
              <a:rPr lang="en-US" dirty="0"/>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Continuous </a:t>
            </a:r>
            <a:r>
              <a:rPr lang="en-US" dirty="0">
                <a:solidFill>
                  <a:schemeClr val="accent1"/>
                </a:solidFill>
              </a:rPr>
              <a:t>integration </a:t>
            </a:r>
            <a:r>
              <a:rPr lang="en-US" dirty="0"/>
              <a:t>tools</a:t>
            </a:r>
          </a:p>
        </p:txBody>
      </p:sp>
      <p:pic>
        <p:nvPicPr>
          <p:cNvPr id="6" name="Illustration" descr="Example of an illustration " title="Illustration for divider page"/>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162409" y="1685561"/>
            <a:ext cx="3882126" cy="3882126"/>
            <a:chOff x="4162409" y="1685561"/>
            <a:chExt cx="3882126" cy="3882126"/>
          </a:xfrm>
        </p:grpSpPr>
        <p:sp>
          <p:nvSpPr>
            <p:cNvPr id="38" name="Freeform 26"/>
            <p:cNvSpPr>
              <a:spLocks/>
            </p:cNvSpPr>
            <p:nvPr/>
          </p:nvSpPr>
          <p:spPr bwMode="auto">
            <a:xfrm>
              <a:off x="6136802" y="1685561"/>
              <a:ext cx="1902972" cy="1988676"/>
            </a:xfrm>
            <a:custGeom>
              <a:avLst/>
              <a:gdLst>
                <a:gd name="T0" fmla="*/ 2147483647 w 600"/>
                <a:gd name="T1" fmla="*/ 2147483647 h 627"/>
                <a:gd name="T2" fmla="*/ 0 w 600"/>
                <a:gd name="T3" fmla="*/ 2147483647 h 627"/>
                <a:gd name="T4" fmla="*/ 2147483647 w 600"/>
                <a:gd name="T5" fmla="*/ 2147483647 h 627"/>
                <a:gd name="T6" fmla="*/ 2147483647 w 600"/>
                <a:gd name="T7" fmla="*/ 2147483647 h 627"/>
                <a:gd name="T8" fmla="*/ 2147483647 w 600"/>
                <a:gd name="T9" fmla="*/ 2147483647 h 627"/>
                <a:gd name="T10" fmla="*/ 2147483647 w 600"/>
                <a:gd name="T11" fmla="*/ 2147483647 h 627"/>
                <a:gd name="T12" fmla="*/ 2147483647 w 600"/>
                <a:gd name="T13" fmla="*/ 2147483647 h 627"/>
                <a:gd name="T14" fmla="*/ 0 w 600"/>
                <a:gd name="T15" fmla="*/ 0 h 627"/>
                <a:gd name="T16" fmla="*/ 2147483647 w 600"/>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0"/>
                <a:gd name="T28" fmla="*/ 0 h 627"/>
                <a:gd name="T29" fmla="*/ 600 w 600"/>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0" h="627">
                  <a:moveTo>
                    <a:pt x="69" y="96"/>
                  </a:moveTo>
                  <a:cubicBezTo>
                    <a:pt x="0" y="186"/>
                    <a:pt x="0" y="186"/>
                    <a:pt x="0" y="186"/>
                  </a:cubicBezTo>
                  <a:cubicBezTo>
                    <a:pt x="114" y="189"/>
                    <a:pt x="216" y="236"/>
                    <a:pt x="291" y="311"/>
                  </a:cubicBezTo>
                  <a:cubicBezTo>
                    <a:pt x="356" y="376"/>
                    <a:pt x="399" y="460"/>
                    <a:pt x="412" y="555"/>
                  </a:cubicBezTo>
                  <a:cubicBezTo>
                    <a:pt x="507" y="627"/>
                    <a:pt x="507" y="627"/>
                    <a:pt x="507" y="627"/>
                  </a:cubicBezTo>
                  <a:cubicBezTo>
                    <a:pt x="600" y="561"/>
                    <a:pt x="600" y="561"/>
                    <a:pt x="600" y="561"/>
                  </a:cubicBezTo>
                  <a:cubicBezTo>
                    <a:pt x="587" y="412"/>
                    <a:pt x="522" y="278"/>
                    <a:pt x="423" y="179"/>
                  </a:cubicBezTo>
                  <a:cubicBezTo>
                    <a:pt x="314" y="71"/>
                    <a:pt x="165" y="3"/>
                    <a:pt x="0" y="0"/>
                  </a:cubicBezTo>
                  <a:lnTo>
                    <a:pt x="69" y="96"/>
                  </a:lnTo>
                  <a:close/>
                </a:path>
              </a:pathLst>
            </a:custGeom>
            <a:solidFill>
              <a:schemeClr val="bg1"/>
            </a:solidFill>
            <a:ln w="25400">
              <a:solidFill>
                <a:schemeClr val="tx1"/>
              </a:solidFill>
              <a:round/>
              <a:headEnd/>
              <a:tailEnd/>
            </a:ln>
          </p:spPr>
          <p:txBody>
            <a:bodyPr/>
            <a:lstStyle/>
            <a:p>
              <a:endParaRPr lang="en-US" dirty="0">
                <a:ln w="25400">
                  <a:solidFill>
                    <a:schemeClr val="tx1"/>
                  </a:solidFill>
                </a:ln>
              </a:endParaRPr>
            </a:p>
          </p:txBody>
        </p:sp>
        <p:sp>
          <p:nvSpPr>
            <p:cNvPr id="39" name="Freeform 25"/>
            <p:cNvSpPr>
              <a:spLocks/>
            </p:cNvSpPr>
            <p:nvPr/>
          </p:nvSpPr>
          <p:spPr bwMode="auto">
            <a:xfrm>
              <a:off x="4162409" y="1691910"/>
              <a:ext cx="1988677" cy="1899797"/>
            </a:xfrm>
            <a:custGeom>
              <a:avLst/>
              <a:gdLst>
                <a:gd name="T0" fmla="*/ 2147483647 w 627"/>
                <a:gd name="T1" fmla="*/ 2147483647 h 599"/>
                <a:gd name="T2" fmla="*/ 2147483647 w 627"/>
                <a:gd name="T3" fmla="*/ 2147483647 h 599"/>
                <a:gd name="T4" fmla="*/ 2147483647 w 627"/>
                <a:gd name="T5" fmla="*/ 2147483647 h 599"/>
                <a:gd name="T6" fmla="*/ 2147483647 w 627"/>
                <a:gd name="T7" fmla="*/ 2147483647 h 599"/>
                <a:gd name="T8" fmla="*/ 2147483647 w 627"/>
                <a:gd name="T9" fmla="*/ 2147483647 h 599"/>
                <a:gd name="T10" fmla="*/ 2147483647 w 627"/>
                <a:gd name="T11" fmla="*/ 0 h 599"/>
                <a:gd name="T12" fmla="*/ 2147483647 w 627"/>
                <a:gd name="T13" fmla="*/ 2147483647 h 599"/>
                <a:gd name="T14" fmla="*/ 0 w 627"/>
                <a:gd name="T15" fmla="*/ 2147483647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95" y="531"/>
                  </a:moveTo>
                  <a:cubicBezTo>
                    <a:pt x="186" y="599"/>
                    <a:pt x="186" y="599"/>
                    <a:pt x="186" y="599"/>
                  </a:cubicBezTo>
                  <a:cubicBezTo>
                    <a:pt x="189" y="486"/>
                    <a:pt x="236" y="384"/>
                    <a:pt x="311" y="309"/>
                  </a:cubicBezTo>
                  <a:cubicBezTo>
                    <a:pt x="375" y="244"/>
                    <a:pt x="460" y="200"/>
                    <a:pt x="555" y="188"/>
                  </a:cubicBezTo>
                  <a:cubicBezTo>
                    <a:pt x="627" y="93"/>
                    <a:pt x="627" y="93"/>
                    <a:pt x="627" y="93"/>
                  </a:cubicBezTo>
                  <a:cubicBezTo>
                    <a:pt x="560" y="0"/>
                    <a:pt x="560" y="0"/>
                    <a:pt x="560" y="0"/>
                  </a:cubicBezTo>
                  <a:cubicBezTo>
                    <a:pt x="412" y="12"/>
                    <a:pt x="278" y="78"/>
                    <a:pt x="179" y="177"/>
                  </a:cubicBezTo>
                  <a:cubicBezTo>
                    <a:pt x="71" y="285"/>
                    <a:pt x="3" y="435"/>
                    <a:pt x="0" y="599"/>
                  </a:cubicBezTo>
                  <a:lnTo>
                    <a:pt x="95" y="531"/>
                  </a:lnTo>
                  <a:close/>
                </a:path>
              </a:pathLst>
            </a:custGeom>
            <a:solidFill>
              <a:schemeClr val="bg1"/>
            </a:solidFill>
            <a:ln w="25400">
              <a:solidFill>
                <a:schemeClr val="tx1"/>
              </a:solidFill>
              <a:round/>
              <a:headEnd/>
              <a:tailEnd/>
            </a:ln>
          </p:spPr>
          <p:txBody>
            <a:bodyPr/>
            <a:lstStyle/>
            <a:p>
              <a:endParaRPr lang="en-US"/>
            </a:p>
          </p:txBody>
        </p:sp>
        <p:sp>
          <p:nvSpPr>
            <p:cNvPr id="40" name="Freeform 27"/>
            <p:cNvSpPr>
              <a:spLocks/>
            </p:cNvSpPr>
            <p:nvPr/>
          </p:nvSpPr>
          <p:spPr bwMode="auto">
            <a:xfrm>
              <a:off x="4168758" y="3580597"/>
              <a:ext cx="1899798" cy="1987090"/>
            </a:xfrm>
            <a:custGeom>
              <a:avLst/>
              <a:gdLst>
                <a:gd name="T0" fmla="*/ 2147483647 w 599"/>
                <a:gd name="T1" fmla="*/ 2147483647 h 627"/>
                <a:gd name="T2" fmla="*/ 2147483647 w 599"/>
                <a:gd name="T3" fmla="*/ 2147483647 h 627"/>
                <a:gd name="T4" fmla="*/ 2147483647 w 599"/>
                <a:gd name="T5" fmla="*/ 2147483647 h 627"/>
                <a:gd name="T6" fmla="*/ 2147483647 w 599"/>
                <a:gd name="T7" fmla="*/ 2147483647 h 627"/>
                <a:gd name="T8" fmla="*/ 2147483647 w 599"/>
                <a:gd name="T9" fmla="*/ 0 h 627"/>
                <a:gd name="T10" fmla="*/ 0 w 599"/>
                <a:gd name="T11" fmla="*/ 2147483647 h 627"/>
                <a:gd name="T12" fmla="*/ 2147483647 w 599"/>
                <a:gd name="T13" fmla="*/ 2147483647 h 627"/>
                <a:gd name="T14" fmla="*/ 2147483647 w 599"/>
                <a:gd name="T15" fmla="*/ 2147483647 h 627"/>
                <a:gd name="T16" fmla="*/ 2147483647 w 599"/>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627"/>
                <a:gd name="T29" fmla="*/ 599 w 599"/>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627">
                  <a:moveTo>
                    <a:pt x="531" y="531"/>
                  </a:moveTo>
                  <a:cubicBezTo>
                    <a:pt x="599" y="441"/>
                    <a:pt x="599" y="441"/>
                    <a:pt x="599" y="441"/>
                  </a:cubicBezTo>
                  <a:cubicBezTo>
                    <a:pt x="486" y="438"/>
                    <a:pt x="384" y="391"/>
                    <a:pt x="309" y="316"/>
                  </a:cubicBezTo>
                  <a:cubicBezTo>
                    <a:pt x="244" y="251"/>
                    <a:pt x="200" y="167"/>
                    <a:pt x="188" y="72"/>
                  </a:cubicBezTo>
                  <a:cubicBezTo>
                    <a:pt x="93" y="0"/>
                    <a:pt x="93" y="0"/>
                    <a:pt x="93" y="0"/>
                  </a:cubicBezTo>
                  <a:cubicBezTo>
                    <a:pt x="0" y="66"/>
                    <a:pt x="0" y="66"/>
                    <a:pt x="0" y="66"/>
                  </a:cubicBezTo>
                  <a:cubicBezTo>
                    <a:pt x="12" y="215"/>
                    <a:pt x="78" y="349"/>
                    <a:pt x="177" y="448"/>
                  </a:cubicBezTo>
                  <a:cubicBezTo>
                    <a:pt x="285" y="556"/>
                    <a:pt x="435" y="624"/>
                    <a:pt x="599" y="627"/>
                  </a:cubicBezTo>
                  <a:lnTo>
                    <a:pt x="531" y="531"/>
                  </a:lnTo>
                  <a:close/>
                </a:path>
              </a:pathLst>
            </a:custGeom>
            <a:solidFill>
              <a:schemeClr val="bg1"/>
            </a:solidFill>
            <a:ln w="25400">
              <a:solidFill>
                <a:schemeClr val="tx1"/>
              </a:solidFill>
              <a:round/>
              <a:headEnd/>
              <a:tailEnd/>
            </a:ln>
          </p:spPr>
          <p:txBody>
            <a:bodyPr/>
            <a:lstStyle/>
            <a:p>
              <a:endParaRPr lang="en-US"/>
            </a:p>
          </p:txBody>
        </p:sp>
        <p:sp>
          <p:nvSpPr>
            <p:cNvPr id="41" name="Freeform 28"/>
            <p:cNvSpPr>
              <a:spLocks/>
            </p:cNvSpPr>
            <p:nvPr/>
          </p:nvSpPr>
          <p:spPr bwMode="auto">
            <a:xfrm>
              <a:off x="6055859" y="3661540"/>
              <a:ext cx="1988676" cy="1901385"/>
            </a:xfrm>
            <a:custGeom>
              <a:avLst/>
              <a:gdLst>
                <a:gd name="T0" fmla="*/ 2147483647 w 627"/>
                <a:gd name="T1" fmla="*/ 2147483647 h 599"/>
                <a:gd name="T2" fmla="*/ 2147483647 w 627"/>
                <a:gd name="T3" fmla="*/ 0 h 599"/>
                <a:gd name="T4" fmla="*/ 2147483647 w 627"/>
                <a:gd name="T5" fmla="*/ 2147483647 h 599"/>
                <a:gd name="T6" fmla="*/ 2147483647 w 627"/>
                <a:gd name="T7" fmla="*/ 2147483647 h 599"/>
                <a:gd name="T8" fmla="*/ 0 w 627"/>
                <a:gd name="T9" fmla="*/ 2147483647 h 599"/>
                <a:gd name="T10" fmla="*/ 2147483647 w 627"/>
                <a:gd name="T11" fmla="*/ 2147483647 h 599"/>
                <a:gd name="T12" fmla="*/ 2147483647 w 627"/>
                <a:gd name="T13" fmla="*/ 2147483647 h 599"/>
                <a:gd name="T14" fmla="*/ 2147483647 w 627"/>
                <a:gd name="T15" fmla="*/ 0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531" y="68"/>
                  </a:moveTo>
                  <a:cubicBezTo>
                    <a:pt x="441" y="0"/>
                    <a:pt x="441" y="0"/>
                    <a:pt x="441" y="0"/>
                  </a:cubicBezTo>
                  <a:cubicBezTo>
                    <a:pt x="438" y="113"/>
                    <a:pt x="391" y="215"/>
                    <a:pt x="316" y="290"/>
                  </a:cubicBezTo>
                  <a:cubicBezTo>
                    <a:pt x="251" y="355"/>
                    <a:pt x="166" y="399"/>
                    <a:pt x="71" y="411"/>
                  </a:cubicBezTo>
                  <a:cubicBezTo>
                    <a:pt x="0" y="506"/>
                    <a:pt x="0" y="506"/>
                    <a:pt x="0" y="506"/>
                  </a:cubicBezTo>
                  <a:cubicBezTo>
                    <a:pt x="66" y="599"/>
                    <a:pt x="66" y="599"/>
                    <a:pt x="66" y="599"/>
                  </a:cubicBezTo>
                  <a:cubicBezTo>
                    <a:pt x="215" y="587"/>
                    <a:pt x="348" y="521"/>
                    <a:pt x="448" y="422"/>
                  </a:cubicBezTo>
                  <a:cubicBezTo>
                    <a:pt x="556" y="314"/>
                    <a:pt x="624" y="164"/>
                    <a:pt x="627" y="0"/>
                  </a:cubicBezTo>
                  <a:lnTo>
                    <a:pt x="531" y="68"/>
                  </a:lnTo>
                  <a:close/>
                </a:path>
              </a:pathLst>
            </a:custGeom>
            <a:solidFill>
              <a:schemeClr val="bg1"/>
            </a:solidFill>
            <a:ln w="25400">
              <a:solidFill>
                <a:schemeClr val="tx1"/>
              </a:solidFill>
              <a:round/>
              <a:headEnd/>
              <a:tailEnd/>
            </a:ln>
          </p:spPr>
          <p:txBody>
            <a:bodyPr/>
            <a:lstStyle/>
            <a:p>
              <a:endParaRPr lang="en-US"/>
            </a:p>
          </p:txBody>
        </p:sp>
      </p:grpSp>
      <p:sp>
        <p:nvSpPr>
          <p:cNvPr id="2" name="Title 1"/>
          <p:cNvSpPr>
            <a:spLocks noGrp="1"/>
          </p:cNvSpPr>
          <p:nvPr>
            <p:ph type="title"/>
          </p:nvPr>
        </p:nvSpPr>
        <p:spPr>
          <a:xfrm>
            <a:off x="504001" y="504000"/>
            <a:ext cx="11186476" cy="646331"/>
          </a:xfrm>
        </p:spPr>
        <p:txBody>
          <a:bodyPr/>
          <a:lstStyle/>
          <a:p>
            <a:r>
              <a:rPr lang="en-US" dirty="0"/>
              <a:t>What are continuous integration tools for?</a:t>
            </a:r>
            <a:br>
              <a:rPr lang="en-US" dirty="0"/>
            </a:br>
            <a:r>
              <a:rPr lang="en-US" sz="1800" b="0" dirty="0"/>
              <a:t>Steps from Development to Deployment</a:t>
            </a:r>
            <a:endParaRPr lang="en-US" dirty="0"/>
          </a:p>
        </p:txBody>
      </p:sp>
      <p:sp>
        <p:nvSpPr>
          <p:cNvPr id="20" name="Freeform 26">
            <a:extLst>
              <a:ext uri="{FF2B5EF4-FFF2-40B4-BE49-F238E27FC236}">
                <a16:creationId xmlns:a16="http://schemas.microsoft.com/office/drawing/2014/main" id="{91C787B5-C6CA-4E5B-AE34-B262371D3665}"/>
              </a:ext>
            </a:extLst>
          </p:cNvPr>
          <p:cNvSpPr>
            <a:spLocks/>
          </p:cNvSpPr>
          <p:nvPr/>
        </p:nvSpPr>
        <p:spPr bwMode="auto">
          <a:xfrm>
            <a:off x="6139977" y="1685561"/>
            <a:ext cx="1902972" cy="1988676"/>
          </a:xfrm>
          <a:custGeom>
            <a:avLst/>
            <a:gdLst>
              <a:gd name="T0" fmla="*/ 2147483647 w 600"/>
              <a:gd name="T1" fmla="*/ 2147483647 h 627"/>
              <a:gd name="T2" fmla="*/ 0 w 600"/>
              <a:gd name="T3" fmla="*/ 2147483647 h 627"/>
              <a:gd name="T4" fmla="*/ 2147483647 w 600"/>
              <a:gd name="T5" fmla="*/ 2147483647 h 627"/>
              <a:gd name="T6" fmla="*/ 2147483647 w 600"/>
              <a:gd name="T7" fmla="*/ 2147483647 h 627"/>
              <a:gd name="T8" fmla="*/ 2147483647 w 600"/>
              <a:gd name="T9" fmla="*/ 2147483647 h 627"/>
              <a:gd name="T10" fmla="*/ 2147483647 w 600"/>
              <a:gd name="T11" fmla="*/ 2147483647 h 627"/>
              <a:gd name="T12" fmla="*/ 2147483647 w 600"/>
              <a:gd name="T13" fmla="*/ 2147483647 h 627"/>
              <a:gd name="T14" fmla="*/ 0 w 600"/>
              <a:gd name="T15" fmla="*/ 0 h 627"/>
              <a:gd name="T16" fmla="*/ 2147483647 w 600"/>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0"/>
              <a:gd name="T28" fmla="*/ 0 h 627"/>
              <a:gd name="T29" fmla="*/ 600 w 600"/>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0" h="627">
                <a:moveTo>
                  <a:pt x="69" y="96"/>
                </a:moveTo>
                <a:cubicBezTo>
                  <a:pt x="0" y="186"/>
                  <a:pt x="0" y="186"/>
                  <a:pt x="0" y="186"/>
                </a:cubicBezTo>
                <a:cubicBezTo>
                  <a:pt x="114" y="189"/>
                  <a:pt x="216" y="236"/>
                  <a:pt x="291" y="311"/>
                </a:cubicBezTo>
                <a:cubicBezTo>
                  <a:pt x="356" y="376"/>
                  <a:pt x="399" y="460"/>
                  <a:pt x="412" y="555"/>
                </a:cubicBezTo>
                <a:cubicBezTo>
                  <a:pt x="507" y="627"/>
                  <a:pt x="507" y="627"/>
                  <a:pt x="507" y="627"/>
                </a:cubicBezTo>
                <a:cubicBezTo>
                  <a:pt x="600" y="561"/>
                  <a:pt x="600" y="561"/>
                  <a:pt x="600" y="561"/>
                </a:cubicBezTo>
                <a:cubicBezTo>
                  <a:pt x="587" y="412"/>
                  <a:pt x="522" y="278"/>
                  <a:pt x="423" y="179"/>
                </a:cubicBezTo>
                <a:cubicBezTo>
                  <a:pt x="314" y="71"/>
                  <a:pt x="165" y="3"/>
                  <a:pt x="0" y="0"/>
                </a:cubicBezTo>
                <a:lnTo>
                  <a:pt x="69" y="96"/>
                </a:lnTo>
                <a:close/>
              </a:path>
            </a:pathLst>
          </a:custGeom>
          <a:solidFill>
            <a:schemeClr val="accent1"/>
          </a:solidFill>
          <a:ln w="25400">
            <a:solidFill>
              <a:schemeClr val="tx1"/>
            </a:solidFill>
            <a:round/>
            <a:headEnd/>
            <a:tailEnd/>
          </a:ln>
        </p:spPr>
        <p:txBody>
          <a:bodyPr/>
          <a:lstStyle/>
          <a:p>
            <a:endParaRPr lang="en-US" dirty="0">
              <a:ln w="25400">
                <a:solidFill>
                  <a:schemeClr val="tx1"/>
                </a:solidFill>
              </a:ln>
            </a:endParaRPr>
          </a:p>
        </p:txBody>
      </p:sp>
      <p:grpSp>
        <p:nvGrpSpPr>
          <p:cNvPr id="25" name="Group 24"/>
          <p:cNvGrpSpPr/>
          <p:nvPr/>
        </p:nvGrpSpPr>
        <p:grpSpPr>
          <a:xfrm>
            <a:off x="7040312" y="1958072"/>
            <a:ext cx="2890600" cy="784830"/>
            <a:chOff x="5060416" y="1690688"/>
            <a:chExt cx="2770371" cy="785011"/>
          </a:xfrm>
        </p:grpSpPr>
        <p:sp>
          <p:nvSpPr>
            <p:cNvPr id="26" name="TextBox 25"/>
            <p:cNvSpPr txBox="1"/>
            <p:nvPr/>
          </p:nvSpPr>
          <p:spPr>
            <a:xfrm>
              <a:off x="5907388" y="1690688"/>
              <a:ext cx="1923398"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Development</a:t>
              </a:r>
            </a:p>
            <a:p>
              <a:pPr algn="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27" name="Straight Connector 26"/>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1" name="Freeform 28">
            <a:extLst>
              <a:ext uri="{FF2B5EF4-FFF2-40B4-BE49-F238E27FC236}">
                <a16:creationId xmlns:a16="http://schemas.microsoft.com/office/drawing/2014/main" id="{1C9DFC50-CCDE-4E2E-8D76-9914837B613C}"/>
              </a:ext>
            </a:extLst>
          </p:cNvPr>
          <p:cNvSpPr>
            <a:spLocks/>
          </p:cNvSpPr>
          <p:nvPr/>
        </p:nvSpPr>
        <p:spPr bwMode="auto">
          <a:xfrm>
            <a:off x="6055859" y="3661539"/>
            <a:ext cx="1988676" cy="1901385"/>
          </a:xfrm>
          <a:custGeom>
            <a:avLst/>
            <a:gdLst>
              <a:gd name="T0" fmla="*/ 2147483647 w 627"/>
              <a:gd name="T1" fmla="*/ 2147483647 h 599"/>
              <a:gd name="T2" fmla="*/ 2147483647 w 627"/>
              <a:gd name="T3" fmla="*/ 0 h 599"/>
              <a:gd name="T4" fmla="*/ 2147483647 w 627"/>
              <a:gd name="T5" fmla="*/ 2147483647 h 599"/>
              <a:gd name="T6" fmla="*/ 2147483647 w 627"/>
              <a:gd name="T7" fmla="*/ 2147483647 h 599"/>
              <a:gd name="T8" fmla="*/ 0 w 627"/>
              <a:gd name="T9" fmla="*/ 2147483647 h 599"/>
              <a:gd name="T10" fmla="*/ 2147483647 w 627"/>
              <a:gd name="T11" fmla="*/ 2147483647 h 599"/>
              <a:gd name="T12" fmla="*/ 2147483647 w 627"/>
              <a:gd name="T13" fmla="*/ 2147483647 h 599"/>
              <a:gd name="T14" fmla="*/ 2147483647 w 627"/>
              <a:gd name="T15" fmla="*/ 0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531" y="68"/>
                </a:moveTo>
                <a:cubicBezTo>
                  <a:pt x="441" y="0"/>
                  <a:pt x="441" y="0"/>
                  <a:pt x="441" y="0"/>
                </a:cubicBezTo>
                <a:cubicBezTo>
                  <a:pt x="438" y="113"/>
                  <a:pt x="391" y="215"/>
                  <a:pt x="316" y="290"/>
                </a:cubicBezTo>
                <a:cubicBezTo>
                  <a:pt x="251" y="355"/>
                  <a:pt x="166" y="399"/>
                  <a:pt x="71" y="411"/>
                </a:cubicBezTo>
                <a:cubicBezTo>
                  <a:pt x="0" y="506"/>
                  <a:pt x="0" y="506"/>
                  <a:pt x="0" y="506"/>
                </a:cubicBezTo>
                <a:cubicBezTo>
                  <a:pt x="66" y="599"/>
                  <a:pt x="66" y="599"/>
                  <a:pt x="66" y="599"/>
                </a:cubicBezTo>
                <a:cubicBezTo>
                  <a:pt x="215" y="587"/>
                  <a:pt x="348" y="521"/>
                  <a:pt x="448" y="422"/>
                </a:cubicBezTo>
                <a:cubicBezTo>
                  <a:pt x="556" y="314"/>
                  <a:pt x="624" y="164"/>
                  <a:pt x="627" y="0"/>
                </a:cubicBezTo>
                <a:lnTo>
                  <a:pt x="531" y="68"/>
                </a:lnTo>
                <a:close/>
              </a:path>
            </a:pathLst>
          </a:custGeom>
          <a:solidFill>
            <a:schemeClr val="accent1"/>
          </a:solidFill>
          <a:ln w="25400">
            <a:solidFill>
              <a:schemeClr val="tx1"/>
            </a:solidFill>
            <a:round/>
            <a:headEnd/>
            <a:tailEnd/>
          </a:ln>
        </p:spPr>
        <p:txBody>
          <a:bodyPr/>
          <a:lstStyle/>
          <a:p>
            <a:endParaRPr lang="en-US"/>
          </a:p>
        </p:txBody>
      </p:sp>
      <p:grpSp>
        <p:nvGrpSpPr>
          <p:cNvPr id="28" name="Group 27"/>
          <p:cNvGrpSpPr/>
          <p:nvPr/>
        </p:nvGrpSpPr>
        <p:grpSpPr>
          <a:xfrm>
            <a:off x="7040312" y="4580592"/>
            <a:ext cx="2890600" cy="784830"/>
            <a:chOff x="5060416" y="1690688"/>
            <a:chExt cx="2770371" cy="785011"/>
          </a:xfrm>
        </p:grpSpPr>
        <p:sp>
          <p:nvSpPr>
            <p:cNvPr id="29" name="TextBox 28"/>
            <p:cNvSpPr txBox="1"/>
            <p:nvPr/>
          </p:nvSpPr>
          <p:spPr>
            <a:xfrm>
              <a:off x="5907388" y="1690688"/>
              <a:ext cx="1923398"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Build</a:t>
              </a:r>
            </a:p>
            <a:p>
              <a:pPr algn="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30" name="Straight Connector 29"/>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2" name="Freeform 27">
            <a:extLst>
              <a:ext uri="{FF2B5EF4-FFF2-40B4-BE49-F238E27FC236}">
                <a16:creationId xmlns:a16="http://schemas.microsoft.com/office/drawing/2014/main" id="{56ACCA2B-CC94-4430-9AC8-4063857BAD19}"/>
              </a:ext>
            </a:extLst>
          </p:cNvPr>
          <p:cNvSpPr>
            <a:spLocks/>
          </p:cNvSpPr>
          <p:nvPr/>
        </p:nvSpPr>
        <p:spPr bwMode="auto">
          <a:xfrm>
            <a:off x="4168758" y="3580597"/>
            <a:ext cx="1899798" cy="1987090"/>
          </a:xfrm>
          <a:custGeom>
            <a:avLst/>
            <a:gdLst>
              <a:gd name="T0" fmla="*/ 2147483647 w 599"/>
              <a:gd name="T1" fmla="*/ 2147483647 h 627"/>
              <a:gd name="T2" fmla="*/ 2147483647 w 599"/>
              <a:gd name="T3" fmla="*/ 2147483647 h 627"/>
              <a:gd name="T4" fmla="*/ 2147483647 w 599"/>
              <a:gd name="T5" fmla="*/ 2147483647 h 627"/>
              <a:gd name="T6" fmla="*/ 2147483647 w 599"/>
              <a:gd name="T7" fmla="*/ 2147483647 h 627"/>
              <a:gd name="T8" fmla="*/ 2147483647 w 599"/>
              <a:gd name="T9" fmla="*/ 0 h 627"/>
              <a:gd name="T10" fmla="*/ 0 w 599"/>
              <a:gd name="T11" fmla="*/ 2147483647 h 627"/>
              <a:gd name="T12" fmla="*/ 2147483647 w 599"/>
              <a:gd name="T13" fmla="*/ 2147483647 h 627"/>
              <a:gd name="T14" fmla="*/ 2147483647 w 599"/>
              <a:gd name="T15" fmla="*/ 2147483647 h 627"/>
              <a:gd name="T16" fmla="*/ 2147483647 w 599"/>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627"/>
              <a:gd name="T29" fmla="*/ 599 w 599"/>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627">
                <a:moveTo>
                  <a:pt x="531" y="531"/>
                </a:moveTo>
                <a:cubicBezTo>
                  <a:pt x="599" y="441"/>
                  <a:pt x="599" y="441"/>
                  <a:pt x="599" y="441"/>
                </a:cubicBezTo>
                <a:cubicBezTo>
                  <a:pt x="486" y="438"/>
                  <a:pt x="384" y="391"/>
                  <a:pt x="309" y="316"/>
                </a:cubicBezTo>
                <a:cubicBezTo>
                  <a:pt x="244" y="251"/>
                  <a:pt x="200" y="167"/>
                  <a:pt x="188" y="72"/>
                </a:cubicBezTo>
                <a:cubicBezTo>
                  <a:pt x="93" y="0"/>
                  <a:pt x="93" y="0"/>
                  <a:pt x="93" y="0"/>
                </a:cubicBezTo>
                <a:cubicBezTo>
                  <a:pt x="0" y="66"/>
                  <a:pt x="0" y="66"/>
                  <a:pt x="0" y="66"/>
                </a:cubicBezTo>
                <a:cubicBezTo>
                  <a:pt x="12" y="215"/>
                  <a:pt x="78" y="349"/>
                  <a:pt x="177" y="448"/>
                </a:cubicBezTo>
                <a:cubicBezTo>
                  <a:pt x="285" y="556"/>
                  <a:pt x="435" y="624"/>
                  <a:pt x="599" y="627"/>
                </a:cubicBezTo>
                <a:lnTo>
                  <a:pt x="531" y="531"/>
                </a:lnTo>
                <a:close/>
              </a:path>
            </a:pathLst>
          </a:custGeom>
          <a:solidFill>
            <a:schemeClr val="accent1"/>
          </a:solidFill>
          <a:ln w="25400">
            <a:solidFill>
              <a:schemeClr val="tx1"/>
            </a:solidFill>
            <a:round/>
            <a:headEnd/>
            <a:tailEnd/>
          </a:ln>
        </p:spPr>
        <p:txBody>
          <a:bodyPr/>
          <a:lstStyle/>
          <a:p>
            <a:endParaRPr lang="en-US"/>
          </a:p>
        </p:txBody>
      </p:sp>
      <p:grpSp>
        <p:nvGrpSpPr>
          <p:cNvPr id="34" name="Group 33"/>
          <p:cNvGrpSpPr/>
          <p:nvPr/>
        </p:nvGrpSpPr>
        <p:grpSpPr>
          <a:xfrm flipH="1">
            <a:off x="2284689" y="4580595"/>
            <a:ext cx="2890600" cy="784830"/>
            <a:chOff x="5060416" y="1690688"/>
            <a:chExt cx="2770371" cy="785010"/>
          </a:xfrm>
        </p:grpSpPr>
        <p:sp>
          <p:nvSpPr>
            <p:cNvPr id="35" name="TextBox 34"/>
            <p:cNvSpPr txBox="1"/>
            <p:nvPr/>
          </p:nvSpPr>
          <p:spPr>
            <a:xfrm>
              <a:off x="5907388" y="1690688"/>
              <a:ext cx="1923398" cy="785010"/>
            </a:xfrm>
            <a:prstGeom prst="rect">
              <a:avLst/>
            </a:prstGeom>
            <a:noFill/>
          </p:spPr>
          <p:txBody>
            <a:bodyPr wrap="square" lIns="0" r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Testing</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36" name="Straight Connector 35"/>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3" name="Freeform 25">
            <a:extLst>
              <a:ext uri="{FF2B5EF4-FFF2-40B4-BE49-F238E27FC236}">
                <a16:creationId xmlns:a16="http://schemas.microsoft.com/office/drawing/2014/main" id="{5E2BB0F6-8888-4D4B-B961-D2EF20AA718E}"/>
              </a:ext>
            </a:extLst>
          </p:cNvPr>
          <p:cNvSpPr>
            <a:spLocks/>
          </p:cNvSpPr>
          <p:nvPr/>
        </p:nvSpPr>
        <p:spPr bwMode="auto">
          <a:xfrm>
            <a:off x="4165157" y="1691910"/>
            <a:ext cx="1988677" cy="1899797"/>
          </a:xfrm>
          <a:custGeom>
            <a:avLst/>
            <a:gdLst>
              <a:gd name="T0" fmla="*/ 2147483647 w 627"/>
              <a:gd name="T1" fmla="*/ 2147483647 h 599"/>
              <a:gd name="T2" fmla="*/ 2147483647 w 627"/>
              <a:gd name="T3" fmla="*/ 2147483647 h 599"/>
              <a:gd name="T4" fmla="*/ 2147483647 w 627"/>
              <a:gd name="T5" fmla="*/ 2147483647 h 599"/>
              <a:gd name="T6" fmla="*/ 2147483647 w 627"/>
              <a:gd name="T7" fmla="*/ 2147483647 h 599"/>
              <a:gd name="T8" fmla="*/ 2147483647 w 627"/>
              <a:gd name="T9" fmla="*/ 2147483647 h 599"/>
              <a:gd name="T10" fmla="*/ 2147483647 w 627"/>
              <a:gd name="T11" fmla="*/ 0 h 599"/>
              <a:gd name="T12" fmla="*/ 2147483647 w 627"/>
              <a:gd name="T13" fmla="*/ 2147483647 h 599"/>
              <a:gd name="T14" fmla="*/ 0 w 627"/>
              <a:gd name="T15" fmla="*/ 2147483647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95" y="531"/>
                </a:moveTo>
                <a:cubicBezTo>
                  <a:pt x="186" y="599"/>
                  <a:pt x="186" y="599"/>
                  <a:pt x="186" y="599"/>
                </a:cubicBezTo>
                <a:cubicBezTo>
                  <a:pt x="189" y="486"/>
                  <a:pt x="236" y="384"/>
                  <a:pt x="311" y="309"/>
                </a:cubicBezTo>
                <a:cubicBezTo>
                  <a:pt x="375" y="244"/>
                  <a:pt x="460" y="200"/>
                  <a:pt x="555" y="188"/>
                </a:cubicBezTo>
                <a:cubicBezTo>
                  <a:pt x="627" y="93"/>
                  <a:pt x="627" y="93"/>
                  <a:pt x="627" y="93"/>
                </a:cubicBezTo>
                <a:cubicBezTo>
                  <a:pt x="560" y="0"/>
                  <a:pt x="560" y="0"/>
                  <a:pt x="560" y="0"/>
                </a:cubicBezTo>
                <a:cubicBezTo>
                  <a:pt x="412" y="12"/>
                  <a:pt x="278" y="78"/>
                  <a:pt x="179" y="177"/>
                </a:cubicBezTo>
                <a:cubicBezTo>
                  <a:pt x="71" y="285"/>
                  <a:pt x="3" y="435"/>
                  <a:pt x="0" y="599"/>
                </a:cubicBezTo>
                <a:lnTo>
                  <a:pt x="95" y="531"/>
                </a:lnTo>
                <a:close/>
              </a:path>
            </a:pathLst>
          </a:custGeom>
          <a:solidFill>
            <a:schemeClr val="accent1"/>
          </a:solidFill>
          <a:ln w="25400">
            <a:solidFill>
              <a:schemeClr val="tx1"/>
            </a:solidFill>
            <a:round/>
            <a:headEnd/>
            <a:tailEnd/>
          </a:ln>
        </p:spPr>
        <p:txBody>
          <a:bodyPr/>
          <a:lstStyle/>
          <a:p>
            <a:endParaRPr lang="en-US"/>
          </a:p>
        </p:txBody>
      </p:sp>
      <p:grpSp>
        <p:nvGrpSpPr>
          <p:cNvPr id="31" name="Group 30"/>
          <p:cNvGrpSpPr/>
          <p:nvPr/>
        </p:nvGrpSpPr>
        <p:grpSpPr>
          <a:xfrm flipH="1">
            <a:off x="2284689" y="1958072"/>
            <a:ext cx="2890600" cy="784830"/>
            <a:chOff x="5060416" y="1690688"/>
            <a:chExt cx="2770371" cy="785011"/>
          </a:xfrm>
        </p:grpSpPr>
        <p:sp>
          <p:nvSpPr>
            <p:cNvPr id="32" name="TextBox 31"/>
            <p:cNvSpPr txBox="1"/>
            <p:nvPr/>
          </p:nvSpPr>
          <p:spPr>
            <a:xfrm>
              <a:off x="5907388" y="1690688"/>
              <a:ext cx="1923398" cy="785011"/>
            </a:xfrm>
            <a:prstGeom prst="rect">
              <a:avLst/>
            </a:prstGeom>
            <a:noFill/>
          </p:spPr>
          <p:txBody>
            <a:bodyPr wrap="square" lIns="0" r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Deployment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33" name="Straight Connector 32"/>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018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marL="342900" lvl="0" indent="-342900">
              <a:buFont typeface="Symbol" panose="05050102010706020507" pitchFamily="18" charset="2"/>
              <a:buChar char="-"/>
            </a:pPr>
            <a:r>
              <a:rPr lang="en-US" dirty="0"/>
              <a:t>Main Purpose: </a:t>
            </a:r>
            <a:r>
              <a:rPr lang="en-US" b="1" dirty="0"/>
              <a:t>Automate Everything!</a:t>
            </a:r>
          </a:p>
          <a:p>
            <a:pPr marL="342900" lvl="0" indent="-342900">
              <a:buFont typeface="Symbol" panose="05050102010706020507" pitchFamily="18" charset="2"/>
              <a:buChar char="-"/>
            </a:pPr>
            <a:r>
              <a:rPr lang="en-US" dirty="0"/>
              <a:t>Preventing integration problems (“integration hell”)</a:t>
            </a:r>
          </a:p>
          <a:p>
            <a:pPr marL="342900" lvl="0" indent="-342900">
              <a:buFont typeface="Symbol" panose="05050102010706020507" pitchFamily="18" charset="2"/>
              <a:buChar char="-"/>
            </a:pPr>
            <a:r>
              <a:rPr lang="en-US" dirty="0"/>
              <a:t>Improve productivity</a:t>
            </a:r>
          </a:p>
        </p:txBody>
      </p:sp>
      <p:sp>
        <p:nvSpPr>
          <p:cNvPr id="4" name="Title"/>
          <p:cNvSpPr>
            <a:spLocks noGrp="1"/>
          </p:cNvSpPr>
          <p:nvPr>
            <p:ph type="title"/>
          </p:nvPr>
        </p:nvSpPr>
        <p:spPr bwMode="gray">
          <a:xfrm>
            <a:off x="504001" y="504000"/>
            <a:ext cx="11186476" cy="646331"/>
          </a:xfrm>
        </p:spPr>
        <p:txBody>
          <a:bodyPr/>
          <a:lstStyle/>
          <a:p>
            <a:r>
              <a:rPr lang="en-US" dirty="0"/>
              <a:t>What are continuous integration tools for?</a:t>
            </a:r>
            <a:br>
              <a:rPr lang="en-US" dirty="0"/>
            </a:br>
            <a:r>
              <a:rPr lang="en-US" sz="1800" b="0" dirty="0"/>
              <a:t>Purpose</a:t>
            </a:r>
            <a:endParaRPr lang="en-US" dirty="0"/>
          </a:p>
        </p:txBody>
      </p:sp>
    </p:spTree>
    <p:extLst>
      <p:ext uri="{BB962C8B-B14F-4D97-AF65-F5344CB8AC3E}">
        <p14:creationId xmlns:p14="http://schemas.microsoft.com/office/powerpoint/2010/main" val="38864389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a:xfrm>
            <a:off x="504000" y="3090446"/>
            <a:ext cx="4833175" cy="677108"/>
          </a:xfrm>
        </p:spPr>
        <p:txBody>
          <a:bodyPr/>
          <a:lstStyle/>
          <a:p>
            <a:r>
              <a:rPr lang="en-US" dirty="0"/>
              <a:t>Hudson / </a:t>
            </a:r>
            <a:r>
              <a:rPr lang="en-US" dirty="0">
                <a:solidFill>
                  <a:schemeClr val="accent1"/>
                </a:solidFill>
              </a:rPr>
              <a:t>Jenkins</a:t>
            </a:r>
          </a:p>
        </p:txBody>
      </p:sp>
      <p:pic>
        <p:nvPicPr>
          <p:cNvPr id="2050" name="Picture 2" descr="Bildergebnis fÃ¼r jenkins">
            <a:extLst>
              <a:ext uri="{FF2B5EF4-FFF2-40B4-BE49-F238E27FC236}">
                <a16:creationId xmlns:a16="http://schemas.microsoft.com/office/drawing/2014/main" id="{6C6AC347-F3C4-48C2-B31F-17792091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175"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2050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marL="342900" lvl="0" indent="-342900">
              <a:buFont typeface="Symbol" panose="05050102010706020507" pitchFamily="18" charset="2"/>
              <a:buChar char="-"/>
            </a:pPr>
            <a:r>
              <a:rPr lang="en-US" dirty="0"/>
              <a:t>CI tools</a:t>
            </a:r>
          </a:p>
          <a:p>
            <a:pPr marL="342900" lvl="0" indent="-342900">
              <a:buFont typeface="Symbol" panose="05050102010706020507" pitchFamily="18" charset="2"/>
              <a:buChar char="-"/>
            </a:pPr>
            <a:r>
              <a:rPr lang="en-US" dirty="0"/>
              <a:t>Written in Java</a:t>
            </a:r>
          </a:p>
          <a:p>
            <a:pPr marL="342900" lvl="0" indent="-342900">
              <a:buFont typeface="Symbol" panose="05050102010706020507" pitchFamily="18" charset="2"/>
              <a:buChar char="-"/>
            </a:pPr>
            <a:r>
              <a:rPr lang="en-US" dirty="0"/>
              <a:t>Hudson was created by </a:t>
            </a:r>
            <a:r>
              <a:rPr lang="de-DE" dirty="0" err="1"/>
              <a:t>Kohsuke</a:t>
            </a:r>
            <a:r>
              <a:rPr lang="de-DE" dirty="0"/>
              <a:t> </a:t>
            </a:r>
            <a:r>
              <a:rPr lang="de-DE" dirty="0" err="1"/>
              <a:t>Kawaguchi</a:t>
            </a:r>
            <a:r>
              <a:rPr lang="de-DE" dirty="0"/>
              <a:t>, Sun Microsystems / Oracle</a:t>
            </a:r>
            <a:r>
              <a:rPr lang="en-US" dirty="0"/>
              <a:t>.</a:t>
            </a:r>
          </a:p>
          <a:p>
            <a:pPr marL="342900" lvl="0" indent="-342900">
              <a:buFont typeface="Symbol" panose="05050102010706020507" pitchFamily="18" charset="2"/>
              <a:buChar char="-"/>
            </a:pPr>
            <a:r>
              <a:rPr lang="en-US" dirty="0"/>
              <a:t>Hudson is no longer maintained and was announces as obsolete in 2017.</a:t>
            </a:r>
          </a:p>
          <a:p>
            <a:pPr marL="342900" lvl="0" indent="-342900">
              <a:buFont typeface="Symbol" panose="05050102010706020507" pitchFamily="18" charset="2"/>
              <a:buChar char="-"/>
            </a:pPr>
            <a:r>
              <a:rPr lang="en-US" dirty="0"/>
              <a:t>Jenkins is considered as a fork of Hudson</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General Information</a:t>
            </a:r>
            <a:endParaRPr lang="en-US" b="0" dirty="0"/>
          </a:p>
        </p:txBody>
      </p:sp>
    </p:spTree>
    <p:extLst>
      <p:ext uri="{BB962C8B-B14F-4D97-AF65-F5344CB8AC3E}">
        <p14:creationId xmlns:p14="http://schemas.microsoft.com/office/powerpoint/2010/main" val="1196408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lvl="0" indent="-457200">
              <a:buFont typeface="Symbol" panose="05050102010706020507" pitchFamily="18" charset="2"/>
              <a:buChar char="-"/>
            </a:pPr>
            <a:r>
              <a:rPr lang="en-US" dirty="0"/>
              <a:t>Requirements:</a:t>
            </a:r>
          </a:p>
          <a:p>
            <a:pPr marL="637164" lvl="1" indent="-457200">
              <a:buFont typeface="Symbol" panose="05050102010706020507" pitchFamily="18" charset="2"/>
              <a:buChar char="-"/>
            </a:pPr>
            <a:r>
              <a:rPr lang="en-US" dirty="0"/>
              <a:t>Java JDK 8</a:t>
            </a:r>
          </a:p>
          <a:p>
            <a:pPr marL="457200" indent="-457200">
              <a:buFont typeface="Symbol" panose="05050102010706020507" pitchFamily="18" charset="2"/>
              <a:buChar char="-"/>
            </a:pPr>
            <a:r>
              <a:rPr lang="en-US" dirty="0"/>
              <a:t>Adding Jenkins Debian repository</a:t>
            </a:r>
          </a:p>
          <a:p>
            <a:pPr marL="637164" lvl="1" indent="-457200">
              <a:buFont typeface="Symbol" panose="05050102010706020507" pitchFamily="18" charset="2"/>
              <a:buChar char="-"/>
            </a:pPr>
            <a:r>
              <a:rPr lang="en-US" sz="1400" dirty="0" err="1">
                <a:latin typeface="Lucida Console" panose="020B0609040504020204" pitchFamily="49" charset="0"/>
                <a:cs typeface="Courier New" panose="02070309020205020404" pitchFamily="49" charset="0"/>
              </a:rPr>
              <a:t>wget</a:t>
            </a:r>
            <a:r>
              <a:rPr lang="en-US" sz="1400" dirty="0">
                <a:latin typeface="Lucida Console" panose="020B0609040504020204" pitchFamily="49" charset="0"/>
                <a:cs typeface="Courier New" panose="02070309020205020404" pitchFamily="49" charset="0"/>
              </a:rPr>
              <a:t> -q -O - https://pkg.jenkins.io/debian/jenkins.io.key | </a:t>
            </a:r>
            <a:r>
              <a:rPr lang="en-US" sz="1400" dirty="0" err="1">
                <a:latin typeface="Lucida Console" panose="020B0609040504020204" pitchFamily="49" charset="0"/>
                <a:cs typeface="Courier New" panose="02070309020205020404" pitchFamily="49" charset="0"/>
              </a:rPr>
              <a:t>sudo</a:t>
            </a:r>
            <a:r>
              <a:rPr lang="en-US" sz="1400" dirty="0">
                <a:latin typeface="Lucida Console" panose="020B0609040504020204" pitchFamily="49" charset="0"/>
                <a:cs typeface="Courier New" panose="02070309020205020404" pitchFamily="49" charset="0"/>
              </a:rPr>
              <a:t> apt-key add –</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t>
            </a:r>
            <a:r>
              <a:rPr lang="en-US" sz="1400" dirty="0" err="1">
                <a:latin typeface="Lucida Console" panose="020B0609040504020204" pitchFamily="49" charset="0"/>
              </a:rPr>
              <a:t>sh</a:t>
            </a:r>
            <a:r>
              <a:rPr lang="en-US" sz="1400" dirty="0">
                <a:latin typeface="Lucida Console" panose="020B0609040504020204" pitchFamily="49" charset="0"/>
              </a:rPr>
              <a:t> -c 'echo deb http://pkg.jenkins.io/debian-stable binary/ &gt; /</a:t>
            </a:r>
            <a:r>
              <a:rPr lang="en-US" sz="1400" dirty="0" err="1">
                <a:latin typeface="Lucida Console" panose="020B0609040504020204" pitchFamily="49" charset="0"/>
              </a:rPr>
              <a:t>etc</a:t>
            </a:r>
            <a:r>
              <a:rPr lang="en-US" sz="1400" dirty="0">
                <a:latin typeface="Lucida Console" panose="020B0609040504020204" pitchFamily="49" charset="0"/>
              </a:rPr>
              <a:t>/apt/</a:t>
            </a:r>
            <a:r>
              <a:rPr lang="en-US" sz="1400" dirty="0" err="1">
                <a:latin typeface="Lucida Console" panose="020B0609040504020204" pitchFamily="49" charset="0"/>
              </a:rPr>
              <a:t>sources.list.d</a:t>
            </a:r>
            <a:r>
              <a:rPr lang="en-US" sz="1400" dirty="0">
                <a:latin typeface="Lucida Console" panose="020B0609040504020204" pitchFamily="49" charset="0"/>
              </a:rPr>
              <a:t>/</a:t>
            </a:r>
            <a:r>
              <a:rPr lang="en-US" sz="1400" dirty="0" err="1">
                <a:latin typeface="Lucida Console" panose="020B0609040504020204" pitchFamily="49" charset="0"/>
              </a:rPr>
              <a:t>jenkins.list</a:t>
            </a:r>
            <a:r>
              <a:rPr lang="en-US" sz="1400" dirty="0">
                <a:latin typeface="Lucida Console" panose="020B0609040504020204" pitchFamily="49" charset="0"/>
              </a:rPr>
              <a:t>'</a:t>
            </a:r>
            <a:endParaRPr lang="en-US" dirty="0"/>
          </a:p>
          <a:p>
            <a:pPr marL="457200" indent="-457200">
              <a:buFont typeface="Symbol" panose="05050102010706020507" pitchFamily="18" charset="2"/>
              <a:buChar char="-"/>
            </a:pPr>
            <a:r>
              <a:rPr lang="en-US" dirty="0"/>
              <a:t>Installing Jenkins:</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apt update</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apt install </a:t>
            </a:r>
            <a:r>
              <a:rPr lang="en-US" sz="1400" dirty="0" err="1">
                <a:latin typeface="Lucida Console" panose="020B0609040504020204" pitchFamily="49" charset="0"/>
              </a:rPr>
              <a:t>jenkins</a:t>
            </a:r>
            <a:endParaRPr lang="en-US" sz="1600" dirty="0">
              <a:latin typeface="Lucida Console" panose="020B0609040504020204" pitchFamily="49" charset="0"/>
            </a:endParaRPr>
          </a:p>
          <a:p>
            <a:pPr marL="457200" indent="-457200">
              <a:buFont typeface="Symbol" panose="05050102010706020507" pitchFamily="18" charset="2"/>
              <a:buChar char="-"/>
            </a:pPr>
            <a:r>
              <a:rPr lang="en-US" dirty="0"/>
              <a:t>Check Jenkins service</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t>
            </a:r>
            <a:r>
              <a:rPr lang="en-US" sz="1400" dirty="0" err="1">
                <a:latin typeface="Lucida Console" panose="020B0609040504020204" pitchFamily="49" charset="0"/>
              </a:rPr>
              <a:t>systemctl</a:t>
            </a:r>
            <a:r>
              <a:rPr lang="en-US" sz="1400" dirty="0">
                <a:latin typeface="Lucida Console" panose="020B0609040504020204" pitchFamily="49" charset="0"/>
              </a:rPr>
              <a:t> status </a:t>
            </a:r>
            <a:r>
              <a:rPr lang="en-US" sz="1400" dirty="0" err="1">
                <a:latin typeface="Lucida Console" panose="020B0609040504020204" pitchFamily="49" charset="0"/>
              </a:rPr>
              <a:t>jenkins</a:t>
            </a:r>
            <a:endParaRPr lang="en-US" sz="1400" dirty="0">
              <a:latin typeface="Lucida Console" panose="020B0609040504020204" pitchFamily="49" charset="0"/>
            </a:endParaRP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Installation (for Ubuntu)</a:t>
            </a:r>
            <a:endParaRPr lang="en-US" b="0" dirty="0"/>
          </a:p>
        </p:txBody>
      </p:sp>
    </p:spTree>
    <p:extLst>
      <p:ext uri="{BB962C8B-B14F-4D97-AF65-F5344CB8AC3E}">
        <p14:creationId xmlns:p14="http://schemas.microsoft.com/office/powerpoint/2010/main" val="27399780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500"/>
                                        <p:tgtEl>
                                          <p:spTgt spid="1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fade">
                                      <p:cBhvr>
                                        <p:cTn id="29" dur="500"/>
                                        <p:tgtEl>
                                          <p:spTgt spid="1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fade">
                                      <p:cBhvr>
                                        <p:cTn id="32" dur="500"/>
                                        <p:tgtEl>
                                          <p:spTgt spid="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fade">
                                      <p:cBhvr>
                                        <p:cTn id="37" dur="500"/>
                                        <p:tgtEl>
                                          <p:spTgt spid="1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xEl>
                                              <p:pRg st="9" end="9"/>
                                            </p:txEl>
                                          </p:spTgt>
                                        </p:tgtEl>
                                        <p:attrNameLst>
                                          <p:attrName>style.visibility</p:attrName>
                                        </p:attrNameLst>
                                      </p:cBhvr>
                                      <p:to>
                                        <p:strVal val="visible"/>
                                      </p:to>
                                    </p:set>
                                    <p:animEffect transition="in" filter="fade">
                                      <p:cBhvr>
                                        <p:cTn id="40"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Adjusting firewall (</a:t>
            </a:r>
            <a:r>
              <a:rPr lang="en-US" dirty="0" err="1"/>
              <a:t>ufw</a:t>
            </a:r>
            <a:r>
              <a:rPr lang="en-US" dirty="0"/>
              <a:t>)</a:t>
            </a:r>
          </a:p>
          <a:p>
            <a:pPr marL="637164" lvl="1" indent="-457200">
              <a:buFont typeface="Symbol" panose="05050102010706020507" pitchFamily="18" charset="2"/>
              <a:buChar char="-"/>
            </a:pPr>
            <a:r>
              <a:rPr lang="de-DE" sz="1400" dirty="0" err="1">
                <a:latin typeface="Lucida Console" panose="020B0609040504020204" pitchFamily="49" charset="0"/>
              </a:rPr>
              <a:t>sudo</a:t>
            </a:r>
            <a:r>
              <a:rPr lang="de-DE" sz="1400" dirty="0">
                <a:latin typeface="Lucida Console" panose="020B0609040504020204" pitchFamily="49" charset="0"/>
              </a:rPr>
              <a:t> </a:t>
            </a:r>
            <a:r>
              <a:rPr lang="de-DE" sz="1400" dirty="0" err="1">
                <a:latin typeface="Lucida Console" panose="020B0609040504020204" pitchFamily="49" charset="0"/>
              </a:rPr>
              <a:t>ufw</a:t>
            </a:r>
            <a:r>
              <a:rPr lang="de-DE" sz="1400" dirty="0">
                <a:latin typeface="Lucida Console" panose="020B0609040504020204" pitchFamily="49" charset="0"/>
              </a:rPr>
              <a:t> </a:t>
            </a:r>
            <a:r>
              <a:rPr lang="de-DE" sz="1400" dirty="0" err="1">
                <a:latin typeface="Lucida Console" panose="020B0609040504020204" pitchFamily="49" charset="0"/>
              </a:rPr>
              <a:t>allow</a:t>
            </a:r>
            <a:r>
              <a:rPr lang="de-DE" sz="1400" dirty="0">
                <a:latin typeface="Lucida Console" panose="020B0609040504020204" pitchFamily="49" charset="0"/>
              </a:rPr>
              <a:t> 8080</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t>
            </a:r>
            <a:r>
              <a:rPr lang="en-US" sz="1400" dirty="0" err="1">
                <a:latin typeface="Lucida Console" panose="020B0609040504020204" pitchFamily="49" charset="0"/>
              </a:rPr>
              <a:t>ufw</a:t>
            </a:r>
            <a:r>
              <a:rPr lang="en-US" sz="1400" dirty="0">
                <a:latin typeface="Lucida Console" panose="020B0609040504020204" pitchFamily="49" charset="0"/>
              </a:rPr>
              <a:t> status</a:t>
            </a:r>
          </a:p>
          <a:p>
            <a:pPr marL="457200" indent="-457200">
              <a:buFont typeface="Symbol" panose="05050102010706020507" pitchFamily="18" charset="2"/>
              <a:buChar char="-"/>
            </a:pPr>
            <a:r>
              <a:rPr lang="en-US" dirty="0"/>
              <a:t>Setting up Jenkins</a:t>
            </a:r>
          </a:p>
          <a:p>
            <a:pPr marL="637164" lvl="1" indent="-457200">
              <a:buFont typeface="Symbol" panose="05050102010706020507" pitchFamily="18" charset="2"/>
              <a:buChar char="-"/>
            </a:pPr>
            <a:r>
              <a:rPr lang="en-US" dirty="0"/>
              <a:t>Enter Token ( </a:t>
            </a:r>
            <a:r>
              <a:rPr lang="de-DE" sz="1400" dirty="0" err="1">
                <a:latin typeface="Lucida Console" panose="020B0609040504020204" pitchFamily="49" charset="0"/>
              </a:rPr>
              <a:t>sudo</a:t>
            </a:r>
            <a:r>
              <a:rPr lang="de-DE" sz="1400" dirty="0">
                <a:latin typeface="Lucida Console" panose="020B0609040504020204" pitchFamily="49" charset="0"/>
              </a:rPr>
              <a:t> </a:t>
            </a:r>
            <a:r>
              <a:rPr lang="de-DE" sz="1400" dirty="0" err="1">
                <a:latin typeface="Lucida Console" panose="020B0609040504020204" pitchFamily="49" charset="0"/>
              </a:rPr>
              <a:t>cat</a:t>
            </a:r>
            <a:r>
              <a:rPr lang="de-DE" sz="1400" dirty="0">
                <a:latin typeface="Lucida Console" panose="020B0609040504020204" pitchFamily="49" charset="0"/>
              </a:rPr>
              <a:t> /</a:t>
            </a:r>
            <a:r>
              <a:rPr lang="de-DE" sz="1400" dirty="0" err="1">
                <a:latin typeface="Lucida Console" panose="020B0609040504020204" pitchFamily="49" charset="0"/>
              </a:rPr>
              <a:t>var</a:t>
            </a:r>
            <a:r>
              <a:rPr lang="de-DE" sz="1400" dirty="0">
                <a:latin typeface="Lucida Console" panose="020B0609040504020204" pitchFamily="49" charset="0"/>
              </a:rPr>
              <a:t>/</a:t>
            </a:r>
            <a:r>
              <a:rPr lang="de-DE" sz="1400" dirty="0" err="1">
                <a:latin typeface="Lucida Console" panose="020B0609040504020204" pitchFamily="49" charset="0"/>
              </a:rPr>
              <a:t>lib</a:t>
            </a:r>
            <a:r>
              <a:rPr lang="de-DE" sz="1400" dirty="0">
                <a:latin typeface="Lucida Console" panose="020B0609040504020204" pitchFamily="49" charset="0"/>
              </a:rPr>
              <a:t>/</a:t>
            </a:r>
            <a:r>
              <a:rPr lang="de-DE" sz="1400" dirty="0" err="1">
                <a:latin typeface="Lucida Console" panose="020B0609040504020204" pitchFamily="49" charset="0"/>
              </a:rPr>
              <a:t>jenkins</a:t>
            </a:r>
            <a:r>
              <a:rPr lang="de-DE" sz="1400" dirty="0">
                <a:latin typeface="Lucida Console" panose="020B0609040504020204" pitchFamily="49" charset="0"/>
              </a:rPr>
              <a:t>/</a:t>
            </a:r>
            <a:r>
              <a:rPr lang="de-DE" sz="1400" dirty="0" err="1">
                <a:latin typeface="Lucida Console" panose="020B0609040504020204" pitchFamily="49" charset="0"/>
              </a:rPr>
              <a:t>secrets</a:t>
            </a:r>
            <a:r>
              <a:rPr lang="de-DE" sz="1400" dirty="0">
                <a:latin typeface="Lucida Console" panose="020B0609040504020204" pitchFamily="49" charset="0"/>
              </a:rPr>
              <a:t>/</a:t>
            </a:r>
            <a:r>
              <a:rPr lang="de-DE" sz="1400" dirty="0" err="1">
                <a:latin typeface="Lucida Console" panose="020B0609040504020204" pitchFamily="49" charset="0"/>
              </a:rPr>
              <a:t>initialAdminPassword</a:t>
            </a:r>
            <a:r>
              <a:rPr lang="de-DE" sz="1400" dirty="0">
                <a:latin typeface="Lucida Console" panose="020B0609040504020204" pitchFamily="49" charset="0"/>
              </a:rPr>
              <a:t> </a:t>
            </a:r>
            <a:r>
              <a:rPr lang="en-US" dirty="0"/>
              <a:t>)</a:t>
            </a:r>
          </a:p>
          <a:p>
            <a:pPr marL="637164" lvl="1" indent="-457200">
              <a:buFont typeface="Symbol" panose="05050102010706020507" pitchFamily="18" charset="2"/>
              <a:buChar char="-"/>
            </a:pPr>
            <a:r>
              <a:rPr lang="en-US" dirty="0"/>
              <a:t>Install suggested plugins</a:t>
            </a:r>
          </a:p>
          <a:p>
            <a:pPr marL="637164" lvl="1" indent="-457200">
              <a:buFont typeface="Symbol" panose="05050102010706020507" pitchFamily="18" charset="2"/>
              <a:buChar char="-"/>
            </a:pPr>
            <a:r>
              <a:rPr lang="en-US" dirty="0"/>
              <a:t>Create administrative user</a:t>
            </a:r>
          </a:p>
          <a:p>
            <a:pPr marL="637164" lvl="1" indent="-457200">
              <a:buFont typeface="Symbol" panose="05050102010706020507" pitchFamily="18" charset="2"/>
              <a:buChar char="-"/>
            </a:pPr>
            <a:r>
              <a:rPr lang="en-US" dirty="0"/>
              <a:t>Configure Jenkins URL mapping</a:t>
            </a:r>
          </a:p>
          <a:p>
            <a:pPr marL="637164" lvl="1" indent="-457200">
              <a:buFont typeface="Symbol" panose="05050102010706020507" pitchFamily="18" charset="2"/>
              <a:buChar char="-"/>
            </a:pPr>
            <a:r>
              <a:rPr lang="en-US" dirty="0"/>
              <a:t>Let’s get started! </a:t>
            </a:r>
            <a:r>
              <a:rPr lang="de-DE" dirty="0"/>
              <a:t>😉</a:t>
            </a:r>
            <a:endParaRPr lang="en-US" sz="1400" dirty="0">
              <a:latin typeface="Lucida Console" panose="020B0609040504020204" pitchFamily="49" charset="0"/>
            </a:endParaRP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Installation (for Ubuntu)</a:t>
            </a:r>
            <a:endParaRPr lang="en-US" b="0" dirty="0"/>
          </a:p>
        </p:txBody>
      </p:sp>
    </p:spTree>
    <p:extLst>
      <p:ext uri="{BB962C8B-B14F-4D97-AF65-F5344CB8AC3E}">
        <p14:creationId xmlns:p14="http://schemas.microsoft.com/office/powerpoint/2010/main" val="3182133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fade">
                                      <p:cBhvr>
                                        <p:cTn id="24" dur="500"/>
                                        <p:tgtEl>
                                          <p:spTgt spid="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animEffect transition="in" filter="fade">
                                      <p:cBhvr>
                                        <p:cTn id="30" dur="500"/>
                                        <p:tgtEl>
                                          <p:spTgt spid="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SAP 2018 16x9 white">
  <a:themeElements>
    <a:clrScheme name="SAP_colors_2018">
      <a:dk1>
        <a:srgbClr val="000000"/>
      </a:dk1>
      <a:lt1>
        <a:srgbClr val="FFFFFF"/>
      </a:lt1>
      <a:dk2>
        <a:srgbClr val="999999"/>
      </a:dk2>
      <a:lt2>
        <a:srgbClr val="CCCCCC"/>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8BC5D831-990A-4A50-B7A6-ACEA64288C30}" vid="{6F662C14-3A8D-42C2-9281-86CB444CEA64}"/>
    </a:ext>
  </a:extLst>
</a:theme>
</file>

<file path=ppt/theme/theme2.xml><?xml version="1.0" encoding="utf-8"?>
<a:theme xmlns:a="http://schemas.openxmlformats.org/drawingml/2006/main" name="SAP 2018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8BC5D831-990A-4A50-B7A6-ACEA64288C30}" vid="{769C5977-7716-4400-9EE1-7BBD0E3F828F}"/>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0</TotalTime>
  <Words>413</Words>
  <Application>Microsoft Office PowerPoint</Application>
  <PresentationFormat>Custom</PresentationFormat>
  <Paragraphs>121</Paragraphs>
  <Slides>18</Slides>
  <Notes>11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Unicode MS</vt:lpstr>
      <vt:lpstr>Courier New</vt:lpstr>
      <vt:lpstr>Lucida Console</vt:lpstr>
      <vt:lpstr>SFMono-Regular</vt:lpstr>
      <vt:lpstr>Symbol</vt:lpstr>
      <vt:lpstr>Wingdings</vt:lpstr>
      <vt:lpstr>Wingdings</vt:lpstr>
      <vt:lpstr>SAP 2018 16x9 white</vt:lpstr>
      <vt:lpstr>SAP 2018 16x9 blue</vt:lpstr>
      <vt:lpstr>Jenkins e-Portfolio</vt:lpstr>
      <vt:lpstr>Agenda</vt:lpstr>
      <vt:lpstr>Continuous integration tools</vt:lpstr>
      <vt:lpstr>What are continuous integration tools for? Steps from Development to Deployment</vt:lpstr>
      <vt:lpstr>What are continuous integration tools for? Purpose</vt:lpstr>
      <vt:lpstr>Hudson / Jenkins</vt:lpstr>
      <vt:lpstr>Hudson / Jenkins General Information</vt:lpstr>
      <vt:lpstr>Hudson / Jenkins Installation (for Ubuntu)</vt:lpstr>
      <vt:lpstr>Hudson / Jenkins Installation (for Ubuntu)</vt:lpstr>
      <vt:lpstr>Hudson / Jenkins Blue Ocean Plugin</vt:lpstr>
      <vt:lpstr>Hudson / Jenkins Multibranch Pipelines </vt:lpstr>
      <vt:lpstr>Hudson / Jenkins Multibranch Pipelines </vt:lpstr>
      <vt:lpstr>Hudson / Jenkins Multibranch Pipelines </vt:lpstr>
      <vt:lpstr>Hudson / Jenkins GitHub integration</vt:lpstr>
      <vt:lpstr>Hudson / Jenkins GitHub Integration (Tutorial)</vt:lpstr>
      <vt:lpstr>Demo</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Muesseler, Raphael</cp:lastModifiedBy>
  <cp:revision>29</cp:revision>
  <dcterms:created xsi:type="dcterms:W3CDTF">2018-11-26T08:58:13Z</dcterms:created>
  <dcterms:modified xsi:type="dcterms:W3CDTF">2018-12-04T08:59:00Z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