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57" autoAdjust="0"/>
  </p:normalViewPr>
  <p:slideViewPr>
    <p:cSldViewPr>
      <p:cViewPr>
        <p:scale>
          <a:sx n="73" d="100"/>
          <a:sy n="73" d="100"/>
        </p:scale>
        <p:origin x="-8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9A3C6-22BE-428B-A81F-1E45F5933712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59C36-468D-4560-9E89-72A210E7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-XEN stands for </a:t>
            </a:r>
            <a:r>
              <a:rPr lang="en-US" u="sng" dirty="0" smtClean="0"/>
              <a:t>X</a:t>
            </a:r>
            <a:r>
              <a:rPr lang="en-US" dirty="0" smtClean="0"/>
              <a:t>NA </a:t>
            </a:r>
            <a:r>
              <a:rPr lang="en-US" u="sng" dirty="0" smtClean="0"/>
              <a:t>En</a:t>
            </a:r>
            <a:r>
              <a:rPr lang="en-US" dirty="0" smtClean="0"/>
              <a:t>hanced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While</a:t>
            </a:r>
            <a:r>
              <a:rPr lang="en-US" baseline="0" dirty="0" smtClean="0"/>
              <a:t> XNA is great at certain things, we found ourselves repeating a lot of tasks when building games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HOWEVER:</a:t>
            </a:r>
          </a:p>
          <a:p>
            <a:r>
              <a:rPr lang="en-US" dirty="0" smtClean="0"/>
              <a:t>The goals</a:t>
            </a:r>
            <a:r>
              <a:rPr lang="en-US" baseline="0" dirty="0" smtClean="0"/>
              <a:t> actually conflict.  In most software, there is a tradeoff between: </a:t>
            </a:r>
          </a:p>
          <a:p>
            <a:r>
              <a:rPr lang="en-US" baseline="0" dirty="0" smtClean="0"/>
              <a:t>-High Performance (meets </a:t>
            </a:r>
            <a:r>
              <a:rPr lang="en-US" baseline="0" dirty="0" err="1" smtClean="0"/>
              <a:t>perf</a:t>
            </a:r>
            <a:r>
              <a:rPr lang="en-US" baseline="0" dirty="0" smtClean="0"/>
              <a:t> goals.  Depends on the platform)</a:t>
            </a:r>
          </a:p>
          <a:p>
            <a:r>
              <a:rPr lang="en-US" baseline="0" dirty="0" smtClean="0"/>
              <a:t>-Writing working code quickly (make it work ASAP, technical debt be damned)</a:t>
            </a:r>
          </a:p>
          <a:p>
            <a:r>
              <a:rPr lang="en-US" baseline="0" dirty="0" smtClean="0"/>
              <a:t>-Writing GOOD code (use design patterns, follow OO principles)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degree to which these three must be balanced depends on the system.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59C36-468D-4560-9E89-72A210E7D31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-Lightweight and pluggable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wanted to make XEN easy to use and integrate with any other framework (i.e. physics engines)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-Multi-platform</a:t>
            </a:r>
          </a:p>
          <a:p>
            <a:r>
              <a:rPr lang="en-US" baseline="0" dirty="0" smtClean="0"/>
              <a:t>Windows, Xbox, Phone, Web, standard </a:t>
            </a:r>
            <a:r>
              <a:rPr lang="en-US" baseline="0" dirty="0" err="1" smtClean="0"/>
              <a:t>dll</a:t>
            </a:r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59C36-468D-4560-9E89-72A210E7D31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Managed code is a tradeoff:</a:t>
            </a:r>
            <a:r>
              <a:rPr lang="en-US" baseline="0" dirty="0" smtClean="0"/>
              <a:t> you get more developer productivity at the sacrifice of performance (typically).  Lots of syntactic sugar in C#.  </a:t>
            </a:r>
          </a:p>
          <a:p>
            <a:r>
              <a:rPr lang="en-US" baseline="0" dirty="0" smtClean="0"/>
              <a:t>Tools: </a:t>
            </a:r>
          </a:p>
          <a:p>
            <a:r>
              <a:rPr lang="en-US" baseline="0" dirty="0" smtClean="0"/>
              <a:t>CLR profiler (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3.5 only)</a:t>
            </a:r>
          </a:p>
          <a:p>
            <a:r>
              <a:rPr lang="en-US" baseline="0" dirty="0" smtClean="0"/>
              <a:t>VS2010 profiler</a:t>
            </a:r>
          </a:p>
          <a:p>
            <a:r>
              <a:rPr lang="en-US" baseline="0" dirty="0" smtClean="0"/>
              <a:t>ILDASM</a:t>
            </a:r>
          </a:p>
          <a:p>
            <a:r>
              <a:rPr lang="en-US" baseline="0" dirty="0" err="1" smtClean="0"/>
              <a:t>.net</a:t>
            </a:r>
            <a:r>
              <a:rPr lang="en-US" baseline="0" dirty="0" smtClean="0"/>
              <a:t> reflector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.net</a:t>
            </a:r>
            <a:r>
              <a:rPr lang="en-US" baseline="0" dirty="0" smtClean="0"/>
              <a:t> CF GC is terrible: every 1 MB allocated will trigger a GC.  No generational GC, so it takes longer too.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59C36-468D-4560-9E89-72A210E7D31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Aspects: cross-cutting concerns.</a:t>
            </a:r>
            <a:r>
              <a:rPr lang="en-US" baseline="0" dirty="0" smtClean="0"/>
              <a:t>  Memory management is a good example.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Avoid the GC!</a:t>
            </a:r>
          </a:p>
          <a:p>
            <a:r>
              <a:rPr lang="en-US" baseline="0" dirty="0" smtClean="0"/>
              <a:t>Tradeoff is typically between runtime and memory efficiency.  We chose faster runtime (primarily by avoiding the GC).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59C36-468D-4560-9E89-72A210E7D31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923C-ACE8-4BF2-899C-B20503A3E34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D502-CCE7-4F0F-987E-1B28618FE74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923C-ACE8-4BF2-899C-B20503A3E34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D502-CCE7-4F0F-987E-1B28618FE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923C-ACE8-4BF2-899C-B20503A3E34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D502-CCE7-4F0F-987E-1B28618FE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923C-ACE8-4BF2-899C-B20503A3E34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D502-CCE7-4F0F-987E-1B28618FE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923C-ACE8-4BF2-899C-B20503A3E34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D502-CCE7-4F0F-987E-1B28618FE74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923C-ACE8-4BF2-899C-B20503A3E34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D502-CCE7-4F0F-987E-1B28618FE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923C-ACE8-4BF2-899C-B20503A3E34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D502-CCE7-4F0F-987E-1B28618FE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923C-ACE8-4BF2-899C-B20503A3E34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5D502-CCE7-4F0F-987E-1B28618FE7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923C-ACE8-4BF2-899C-B20503A3E34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D502-CCE7-4F0F-987E-1B28618FE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923C-ACE8-4BF2-899C-B20503A3E34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F55D502-CCE7-4F0F-987E-1B28618FE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BE0923C-ACE8-4BF2-899C-B20503A3E34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D502-CCE7-4F0F-987E-1B28618FE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BE0923C-ACE8-4BF2-899C-B20503A3E344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F55D502-CCE7-4F0F-987E-1B28618FE74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1005840"/>
          </a:xfrm>
        </p:spPr>
        <p:txBody>
          <a:bodyPr/>
          <a:lstStyle/>
          <a:p>
            <a:r>
              <a:rPr lang="en-US" dirty="0" smtClean="0"/>
              <a:t>Xen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6553200" cy="838200"/>
          </a:xfrm>
        </p:spPr>
        <p:txBody>
          <a:bodyPr/>
          <a:lstStyle/>
          <a:p>
            <a:r>
              <a:rPr lang="en-US" dirty="0" smtClean="0"/>
              <a:t>Raphael Mun</a:t>
            </a:r>
          </a:p>
          <a:p>
            <a:r>
              <a:rPr lang="en-US" dirty="0" smtClean="0"/>
              <a:t>Robert Zhu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Scriptability</a:t>
            </a:r>
            <a:endParaRPr lang="en-US" dirty="0" smtClean="0"/>
          </a:p>
          <a:p>
            <a:r>
              <a:rPr lang="en-US" dirty="0" smtClean="0"/>
              <a:t>Data-driven</a:t>
            </a:r>
          </a:p>
          <a:p>
            <a:r>
              <a:rPr lang="en-US" dirty="0" err="1" smtClean="0"/>
              <a:t>GameBase</a:t>
            </a:r>
            <a:r>
              <a:rPr lang="en-US" dirty="0" smtClean="0"/>
              <a:t> (debug/</a:t>
            </a:r>
            <a:r>
              <a:rPr lang="en-US" dirty="0" err="1" smtClean="0"/>
              <a:t>perf</a:t>
            </a:r>
            <a:r>
              <a:rPr lang="en-US" dirty="0" smtClean="0"/>
              <a:t> mode)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XEN stands for </a:t>
            </a:r>
            <a:r>
              <a:rPr lang="en-US" u="sng" dirty="0" smtClean="0"/>
              <a:t>X</a:t>
            </a:r>
            <a:r>
              <a:rPr lang="en-US" dirty="0" smtClean="0"/>
              <a:t>NA </a:t>
            </a:r>
            <a:r>
              <a:rPr lang="en-US" u="sng" dirty="0" smtClean="0"/>
              <a:t>En</a:t>
            </a:r>
            <a:r>
              <a:rPr lang="en-US" dirty="0" smtClean="0"/>
              <a:t>hanced</a:t>
            </a:r>
          </a:p>
          <a:p>
            <a:endParaRPr lang="en-US" dirty="0" smtClean="0"/>
          </a:p>
          <a:p>
            <a:r>
              <a:rPr lang="en-US" u="sng" dirty="0" smtClean="0"/>
              <a:t>Goals</a:t>
            </a:r>
          </a:p>
          <a:p>
            <a:r>
              <a:rPr lang="en-US" dirty="0" smtClean="0"/>
              <a:t>Deliver high performance</a:t>
            </a:r>
          </a:p>
          <a:p>
            <a:r>
              <a:rPr lang="en-US" dirty="0" smtClean="0"/>
              <a:t>Improve developer productivity</a:t>
            </a:r>
          </a:p>
          <a:p>
            <a:r>
              <a:rPr lang="en-US" dirty="0" smtClean="0"/>
              <a:t>Increase code maintainability/testability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 and pluggable</a:t>
            </a:r>
          </a:p>
          <a:p>
            <a:r>
              <a:rPr lang="en-US" dirty="0" smtClean="0"/>
              <a:t>Multi-platform</a:t>
            </a:r>
          </a:p>
          <a:p>
            <a:r>
              <a:rPr lang="en-US" dirty="0" smtClean="0"/>
              <a:t>Well-tested &amp; resilient</a:t>
            </a:r>
          </a:p>
          <a:p>
            <a:r>
              <a:rPr lang="en-US" dirty="0" smtClean="0"/>
              <a:t>XNA 4.0 only</a:t>
            </a:r>
          </a:p>
          <a:p>
            <a:r>
              <a:rPr lang="en-US" dirty="0" smtClean="0"/>
              <a:t>2D (maybe 3D in the future)</a:t>
            </a:r>
          </a:p>
          <a:p>
            <a:endParaRPr lang="en-US" dirty="0" smtClean="0"/>
          </a:p>
          <a:p>
            <a:r>
              <a:rPr lang="en-US" dirty="0" err="1" smtClean="0"/>
              <a:t>Scriptability</a:t>
            </a:r>
            <a:endParaRPr lang="en-US" dirty="0" smtClean="0"/>
          </a:p>
          <a:p>
            <a:r>
              <a:rPr lang="en-US" dirty="0" smtClean="0"/>
              <a:t>Data-driven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XenAspects</a:t>
            </a:r>
            <a:r>
              <a:rPr lang="en-US" dirty="0" smtClean="0"/>
              <a:t>: </a:t>
            </a:r>
            <a:r>
              <a:rPr lang="en-US" sz="2000" dirty="0" smtClean="0"/>
              <a:t>object pooling, caching, reusable objects, memory-neutral events.</a:t>
            </a:r>
          </a:p>
          <a:p>
            <a:r>
              <a:rPr lang="en-US" dirty="0" smtClean="0"/>
              <a:t>Xen2D: </a:t>
            </a:r>
            <a:r>
              <a:rPr lang="en-US" sz="2000" dirty="0" smtClean="0"/>
              <a:t>primitives (line/circle/polygon), sprites, animation (sprite sheets and </a:t>
            </a:r>
            <a:r>
              <a:rPr lang="en-US" sz="2000" dirty="0" err="1" smtClean="0"/>
              <a:t>splines</a:t>
            </a:r>
            <a:r>
              <a:rPr lang="en-US" sz="2000" dirty="0" smtClean="0"/>
              <a:t>/</a:t>
            </a:r>
            <a:r>
              <a:rPr lang="en-US" sz="2000" dirty="0" err="1" smtClean="0"/>
              <a:t>tweens</a:t>
            </a:r>
            <a:r>
              <a:rPr lang="en-US" sz="2000" dirty="0" smtClean="0"/>
              <a:t>), viewport/camera, text</a:t>
            </a:r>
          </a:p>
          <a:p>
            <a:r>
              <a:rPr lang="en-US" dirty="0" err="1" smtClean="0"/>
              <a:t>XenGame</a:t>
            </a:r>
            <a:r>
              <a:rPr lang="en-US" dirty="0" smtClean="0"/>
              <a:t>: </a:t>
            </a:r>
            <a:r>
              <a:rPr lang="en-US" sz="2000" dirty="0" smtClean="0"/>
              <a:t>entities, collision detection/rules, layers/scenes, input/touch/gestures.  </a:t>
            </a:r>
          </a:p>
          <a:p>
            <a:r>
              <a:rPr lang="en-US" dirty="0" err="1" smtClean="0"/>
              <a:t>XenScript</a:t>
            </a:r>
            <a:r>
              <a:rPr lang="en-US" dirty="0" smtClean="0"/>
              <a:t>: </a:t>
            </a:r>
            <a:r>
              <a:rPr lang="en-US" sz="2000" dirty="0" smtClean="0"/>
              <a:t>scripting, triggers, conditions, key frames, transitions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Managed code is great…</a:t>
            </a:r>
          </a:p>
          <a:p>
            <a:r>
              <a:rPr lang="en-US" dirty="0" smtClean="0"/>
              <a:t>GC Strategy: don’t let it run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CF takes ~85ms for </a:t>
            </a:r>
            <a:r>
              <a:rPr lang="en-US" dirty="0" err="1" smtClean="0"/>
              <a:t>gc</a:t>
            </a:r>
            <a:r>
              <a:rPr lang="en-US" dirty="0" smtClean="0"/>
              <a:t> (drops 3 frames at 30 fps)</a:t>
            </a:r>
          </a:p>
          <a:p>
            <a:r>
              <a:rPr lang="en-US" dirty="0" smtClean="0"/>
              <a:t>Especially important on Xbox/Phone</a:t>
            </a:r>
          </a:p>
          <a:p>
            <a:r>
              <a:rPr lang="en-US" dirty="0" smtClean="0"/>
              <a:t>CLR landmines: events, lambdas, strings, reflection, collections, boxing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XenAspects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Pooling</a:t>
            </a:r>
          </a:p>
          <a:p>
            <a:r>
              <a:rPr lang="en-US" dirty="0" smtClean="0"/>
              <a:t>Caching</a:t>
            </a:r>
          </a:p>
          <a:p>
            <a:r>
              <a:rPr lang="en-US" dirty="0" smtClean="0"/>
              <a:t>Composition/Re-use</a:t>
            </a:r>
          </a:p>
          <a:p>
            <a:r>
              <a:rPr lang="en-US" dirty="0" smtClean="0"/>
              <a:t>Memory-neutral events</a:t>
            </a:r>
          </a:p>
          <a:p>
            <a:r>
              <a:rPr lang="en-US" dirty="0" smtClean="0"/>
              <a:t>Object mutual binding</a:t>
            </a:r>
          </a:p>
          <a:p>
            <a:r>
              <a:rPr lang="en-US" dirty="0" smtClean="0"/>
              <a:t>Heap Utilities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XNA Cannot:</a:t>
            </a:r>
          </a:p>
          <a:p>
            <a:r>
              <a:rPr lang="en-US" dirty="0" smtClean="0"/>
              <a:t>Draw lines</a:t>
            </a:r>
          </a:p>
          <a:p>
            <a:r>
              <a:rPr lang="en-US" dirty="0" smtClean="0"/>
              <a:t>Draw basic shapes (circles/polygons)</a:t>
            </a:r>
          </a:p>
          <a:p>
            <a:r>
              <a:rPr lang="en-US" dirty="0" smtClean="0"/>
              <a:t>Fill/brush/region</a:t>
            </a:r>
          </a:p>
          <a:p>
            <a:r>
              <a:rPr lang="en-US" dirty="0" smtClean="0"/>
              <a:t>Animate sprites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Xen2D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SpriteBatch</a:t>
            </a:r>
            <a:r>
              <a:rPr lang="en-US" dirty="0" smtClean="0"/>
              <a:t> extensions:</a:t>
            </a:r>
          </a:p>
          <a:p>
            <a:r>
              <a:rPr lang="en-US" dirty="0" smtClean="0"/>
              <a:t>Polygons</a:t>
            </a:r>
          </a:p>
          <a:p>
            <a:r>
              <a:rPr lang="en-US" dirty="0" smtClean="0"/>
              <a:t>Lines</a:t>
            </a:r>
          </a:p>
          <a:p>
            <a:r>
              <a:rPr lang="en-US" dirty="0" smtClean="0"/>
              <a:t>Text</a:t>
            </a:r>
          </a:p>
          <a:p>
            <a:endParaRPr lang="en-US" dirty="0" smtClean="0"/>
          </a:p>
          <a:p>
            <a:r>
              <a:rPr lang="en-US" dirty="0" smtClean="0"/>
              <a:t>Extents</a:t>
            </a:r>
          </a:p>
          <a:p>
            <a:r>
              <a:rPr lang="en-US" dirty="0" smtClean="0"/>
              <a:t>Viewports</a:t>
            </a:r>
          </a:p>
          <a:p>
            <a:r>
              <a:rPr lang="en-US" dirty="0" smtClean="0"/>
              <a:t>Sprite sheet animations</a:t>
            </a:r>
          </a:p>
          <a:p>
            <a:r>
              <a:rPr lang="en-US" dirty="0" err="1" smtClean="0"/>
              <a:t>Tweens</a:t>
            </a:r>
            <a:r>
              <a:rPr lang="en-US" dirty="0" smtClean="0"/>
              <a:t>/</a:t>
            </a:r>
            <a:r>
              <a:rPr lang="en-US" dirty="0" err="1" smtClean="0"/>
              <a:t>Splines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1531</TotalTime>
  <Words>435</Words>
  <Application>Microsoft Office PowerPoint</Application>
  <PresentationFormat>On-screen Show (4:3)</PresentationFormat>
  <Paragraphs>89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Xen</vt:lpstr>
      <vt:lpstr>Introduction</vt:lpstr>
      <vt:lpstr>Qualities</vt:lpstr>
      <vt:lpstr>Components</vt:lpstr>
      <vt:lpstr>Problems</vt:lpstr>
      <vt:lpstr>XenAspects</vt:lpstr>
      <vt:lpstr>Problems</vt:lpstr>
      <vt:lpstr>Xen2D</vt:lpstr>
      <vt:lpstr>Demos!</vt:lpstr>
      <vt:lpstr>Future Plans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 Zhu</dc:creator>
  <cp:lastModifiedBy>Raphael</cp:lastModifiedBy>
  <cp:revision>17</cp:revision>
  <dcterms:created xsi:type="dcterms:W3CDTF">2010-09-14T10:27:00Z</dcterms:created>
  <dcterms:modified xsi:type="dcterms:W3CDTF">2010-09-17T05:40:03Z</dcterms:modified>
</cp:coreProperties>
</file>