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79F6F-4803-C9E9-A13C-6840B773B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D223C-38B4-314B-FF27-36F5E035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01EEA1-3ED5-E1FD-CDB7-5AF35D52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13C58-9A59-42D8-F007-521E3B2C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B41AC-E375-7869-A27B-61333CEF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95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79CB8-56C5-8CBA-4378-A79F3C75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D17EC2-70B7-9B84-BA3D-2C2AF402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108CF5-980E-F251-AA57-5A7649C5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8F6BF-58F4-28F7-A85B-918B0D39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6A199-9EAA-048E-0D74-60577378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5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59CDD2-707A-1C56-BD0D-EF5BC8E2A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7633A2-123E-3A68-C3B7-FB14F3B1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99A64-86A8-8465-1EF3-18839AFA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4F6716-1EE7-B43E-B9BE-0C734E76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217D3-66F5-0D87-7BDD-88B1E021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20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0C97F-F313-8D40-F876-A85291F1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13AC2-9B31-B5EF-6DC3-A62451E1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B650AB-865C-FED5-DF7D-A651E80D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FAE11-D827-05D7-3AEA-5BAFDB53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C00BEF-9E60-A696-FD8D-29AAAF1A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88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C9020-600C-D1C8-C46D-7027E763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A2960F-C7B4-DA88-03FD-C23F211E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0ACAB-63C8-DC77-2BDC-A604C9FE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E9EC51-0AA2-7AF4-BA41-52277412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4DCAE-B888-CEDF-73FE-3B9F4BAB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5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CD82F-6F4D-B94D-B8F4-E185DA6A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BE87B-48EC-3DB3-C135-EACCFF81A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BA0730-255D-0CF4-2B2E-9822E691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5FFD5E-DBCE-D997-557C-EADC428A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48EC94-1919-CBCE-1627-A46257A7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E9211-C495-9467-0548-BDB1BEBA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87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B9CC2-4BE3-6A92-7338-8BA086EF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4EF84-8A96-CBAA-0952-2CB7AF51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8B844E-7E29-2B67-26C9-BF6F422A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9B4689-BFDF-B57C-631D-7E3050272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0D3AF8-385C-4C71-D9AE-9E0712B4B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60F588-AE9B-500E-A32A-2B27D72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B70288-B20F-321D-4AD4-B8A65C4D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6F8EB4-4C15-002B-C45A-8F89F8E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9154C-1D80-8D8E-2575-89EA931D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B2BFE4-F8E4-EF47-96FE-B99971AE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092285-4BCE-994F-D836-66312714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EDCE38-257D-53AA-612E-18A17EE6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420F33-17E5-8F1E-E618-91D870CC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22B9AF-358E-33AD-6E0E-BA997D87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7BE5FD-1FA1-6C9B-1756-C0FBCD8A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5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025B3-ADCB-3AD8-3339-50B72E64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F91C5-5680-9AC6-EAFE-43968208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CAAD52-2549-C54D-613D-5B34739E0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8FE021-394B-8426-6F3D-AF21FF0C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A71703-7514-40A2-60F5-77A92E42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BEA37-5FA5-01FC-81FA-CC9CDE67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3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B103E-1E9F-C444-81DC-F80C7C7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6F5D2D-9491-4C64-6833-CA928CF24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F6DEBD-B265-2C2D-6EFD-AA9EDE557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E2CBF-76CA-AE11-DBBC-AF118AD8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684C3-EA5A-48E7-1C6F-8E073B89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799C38-D24F-0A1E-9100-C515D500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3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15FC52-6F55-1603-FA6C-30AD6C05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1B3C16-2786-7274-BC77-F02D55AC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E87EF8-FBF7-E07B-F908-9B79D1AE5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09A1A-BAE7-44B6-BF85-82DC394FC05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16B55-2799-D2D7-2818-CDC74C357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13F67-85DA-30D2-9E63-7C3F5AAD1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652CE-8A13-4139-99E6-8C875A10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201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81A4222E-29E8-0A0F-04FD-09AEC976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12" y="643466"/>
            <a:ext cx="5566833" cy="5566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52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CEB9DC4-D108-8C8B-F893-129A3A2620A6}"/>
              </a:ext>
            </a:extLst>
          </p:cNvPr>
          <p:cNvSpPr txBox="1"/>
          <p:nvPr/>
        </p:nvSpPr>
        <p:spPr>
          <a:xfrm>
            <a:off x="800100" y="457199"/>
            <a:ext cx="24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381469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CEB9DC4-D108-8C8B-F893-129A3A2620A6}"/>
              </a:ext>
            </a:extLst>
          </p:cNvPr>
          <p:cNvSpPr txBox="1"/>
          <p:nvPr/>
        </p:nvSpPr>
        <p:spPr>
          <a:xfrm>
            <a:off x="800100" y="457199"/>
            <a:ext cx="24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164048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62626"/>
      </a:dk1>
      <a:lt1>
        <a:srgbClr val="E0B604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RAPHAEL PEREIRA DE SOUZA</dc:creator>
  <cp:lastModifiedBy>RAPHAEL PEREIRA DE SOUZA</cp:lastModifiedBy>
  <cp:revision>1</cp:revision>
  <dcterms:created xsi:type="dcterms:W3CDTF">2024-08-23T19:48:36Z</dcterms:created>
  <dcterms:modified xsi:type="dcterms:W3CDTF">2024-08-23T20:10:54Z</dcterms:modified>
</cp:coreProperties>
</file>