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91E0F-B9F7-404E-B71F-BDFF9842F48C}" v="115" dt="2024-12-07T16:02:35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ël Schols" userId="15d9d70517803181" providerId="LiveId" clId="{72591E0F-B9F7-404E-B71F-BDFF9842F48C}"/>
    <pc:docChg chg="modSld">
      <pc:chgData name="Raphaël Schols" userId="15d9d70517803181" providerId="LiveId" clId="{72591E0F-B9F7-404E-B71F-BDFF9842F48C}" dt="2024-12-07T16:02:35.227" v="182" actId="255"/>
      <pc:docMkLst>
        <pc:docMk/>
      </pc:docMkLst>
      <pc:sldChg chg="modSp mod">
        <pc:chgData name="Raphaël Schols" userId="15d9d70517803181" providerId="LiveId" clId="{72591E0F-B9F7-404E-B71F-BDFF9842F48C}" dt="2024-12-07T16:02:35.227" v="182" actId="255"/>
        <pc:sldMkLst>
          <pc:docMk/>
          <pc:sldMk cId="2530400828" sldId="257"/>
        </pc:sldMkLst>
        <pc:spChg chg="mod">
          <ac:chgData name="Raphaël Schols" userId="15d9d70517803181" providerId="LiveId" clId="{72591E0F-B9F7-404E-B71F-BDFF9842F48C}" dt="2024-12-07T16:01:59.185" v="177" actId="1035"/>
          <ac:spMkLst>
            <pc:docMk/>
            <pc:sldMk cId="2530400828" sldId="257"/>
            <ac:spMk id="16" creationId="{C386725F-28CA-EC8F-C846-8429312A70AE}"/>
          </ac:spMkLst>
        </pc:spChg>
        <pc:graphicFrameChg chg="mod">
          <ac:chgData name="Raphaël Schols" userId="15d9d70517803181" providerId="LiveId" clId="{72591E0F-B9F7-404E-B71F-BDFF9842F48C}" dt="2024-12-07T16:02:35.227" v="182" actId="255"/>
          <ac:graphicFrameMkLst>
            <pc:docMk/>
            <pc:sldMk cId="2530400828" sldId="257"/>
            <ac:graphicFrameMk id="11" creationId="{6769A287-DB4E-4514-8A6E-ADF4E6951F16}"/>
          </ac:graphicFrameMkLst>
        </pc:graphicFrameChg>
        <pc:graphicFrameChg chg="mod">
          <ac:chgData name="Raphaël Schols" userId="15d9d70517803181" providerId="LiveId" clId="{72591E0F-B9F7-404E-B71F-BDFF9842F48C}" dt="2024-12-07T16:02:27.285" v="181" actId="255"/>
          <ac:graphicFrameMkLst>
            <pc:docMk/>
            <pc:sldMk cId="2530400828" sldId="257"/>
            <ac:graphicFrameMk id="12" creationId="{0E0F0471-9B26-8F82-3B43-DB3EFCCFBF74}"/>
          </ac:graphicFrameMkLst>
        </pc:graphicFrameChg>
        <pc:graphicFrameChg chg="mod">
          <ac:chgData name="Raphaël Schols" userId="15d9d70517803181" providerId="LiveId" clId="{72591E0F-B9F7-404E-B71F-BDFF9842F48C}" dt="2024-12-07T16:02:22.855" v="180" actId="255"/>
          <ac:graphicFrameMkLst>
            <pc:docMk/>
            <pc:sldMk cId="2530400828" sldId="257"/>
            <ac:graphicFrameMk id="15" creationId="{16C96071-344D-E0D0-5D5D-1BBDB6E9506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GB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Transaction Value Per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GB" sz="12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F-4919-941E-AB0C369099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F-4919-941E-AB0C369099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AF-4919-941E-AB0C369099A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AF-4919-941E-AB0C369099A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AF-4919-941E-AB0C36909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922703"/>
        <c:axId val="1123911663"/>
      </c:barChart>
      <c:catAx>
        <c:axId val="11239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23911663"/>
        <c:crosses val="autoZero"/>
        <c:auto val="1"/>
        <c:lblAlgn val="ctr"/>
        <c:lblOffset val="100"/>
        <c:noMultiLvlLbl val="0"/>
      </c:catAx>
      <c:valAx>
        <c:axId val="1123911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2392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nl-NL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nl-NL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Conversion  % Development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nl-NL" sz="1200" b="1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D8-4823-B863-D9C1A2180C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D8-4823-B863-D9C1A2180C3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D8-4823-B863-D9C1A2180C3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D8-4823-B863-D9C1A2180C3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BD8-4823-B863-D9C1A2180C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3922703"/>
        <c:axId val="1123911663"/>
      </c:lineChart>
      <c:catAx>
        <c:axId val="11239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23911663"/>
        <c:crosses val="autoZero"/>
        <c:auto val="1"/>
        <c:lblAlgn val="ctr"/>
        <c:lblOffset val="100"/>
        <c:noMultiLvlLbl val="0"/>
      </c:catAx>
      <c:valAx>
        <c:axId val="1123911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2392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1200" b="1" dirty="0"/>
              <a:t>Engagement</a:t>
            </a:r>
            <a:r>
              <a:rPr lang="nl-NL" sz="1200" b="1" baseline="0" dirty="0"/>
              <a:t>  % Development</a:t>
            </a:r>
            <a:endParaRPr lang="nl-NL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98-443E-9FE5-5B2CB856C3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98-443E-9FE5-5B2CB856C3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698-443E-9FE5-5B2CB856C3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  <c:pt idx="8">
                  <c:v>2.4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98-443E-9FE5-5B2CB856C3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33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1</c:v>
                </c:pt>
                <c:pt idx="5">
                  <c:v>Category 2</c:v>
                </c:pt>
                <c:pt idx="6">
                  <c:v>Category 3</c:v>
                </c:pt>
                <c:pt idx="7">
                  <c:v>Category 4</c:v>
                </c:pt>
                <c:pt idx="8">
                  <c:v>Category 1</c:v>
                </c:pt>
                <c:pt idx="9">
                  <c:v>Category 2</c:v>
                </c:pt>
                <c:pt idx="10">
                  <c:v>Category 3</c:v>
                </c:pt>
                <c:pt idx="11">
                  <c:v>Category 4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698-443E-9FE5-5B2CB856C3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3922703"/>
        <c:axId val="1123911663"/>
      </c:lineChart>
      <c:catAx>
        <c:axId val="11239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23911663"/>
        <c:crosses val="autoZero"/>
        <c:auto val="1"/>
        <c:lblAlgn val="ctr"/>
        <c:lblOffset val="100"/>
        <c:noMultiLvlLbl val="0"/>
      </c:catAx>
      <c:valAx>
        <c:axId val="1123911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2392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plash of colors on a white surface">
            <a:extLst>
              <a:ext uri="{FF2B5EF4-FFF2-40B4-BE49-F238E27FC236}">
                <a16:creationId xmlns:a16="http://schemas.microsoft.com/office/drawing/2014/main" id="{9EB5ADC1-8D6C-4702-0A4F-5B9041CE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8" b="22603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265714"/>
            <a:ext cx="12192002" cy="359228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4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6FED4-53AA-39C5-3BB8-C99ACD712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7700"/>
            <a:ext cx="5448300" cy="3099547"/>
          </a:xfrm>
        </p:spPr>
        <p:txBody>
          <a:bodyPr anchor="t">
            <a:normAutofit/>
          </a:bodyPr>
          <a:lstStyle/>
          <a:p>
            <a:pPr algn="r"/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127C8-CCC0-3AFB-C06B-37786366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5075227"/>
            <a:ext cx="5448300" cy="906473"/>
          </a:xfrm>
        </p:spPr>
        <p:txBody>
          <a:bodyPr>
            <a:normAutofit/>
          </a:bodyPr>
          <a:lstStyle/>
          <a:p>
            <a:pPr algn="r"/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A289-AA13-4BA3-8423-0B22BA3F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0" y="0"/>
            <a:ext cx="10625229" cy="1147053"/>
          </a:xfrm>
        </p:spPr>
        <p:txBody>
          <a:bodyPr/>
          <a:lstStyle/>
          <a:p>
            <a:r>
              <a:rPr lang="en-GB" dirty="0"/>
              <a:t>Company 1 – Client 0001</a:t>
            </a:r>
            <a:endParaRPr lang="nl-NL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69A287-DB4E-4514-8A6E-ADF4E6951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537306"/>
              </p:ext>
            </p:extLst>
          </p:nvPr>
        </p:nvGraphicFramePr>
        <p:xfrm>
          <a:off x="6096000" y="1171506"/>
          <a:ext cx="5592475" cy="256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0E0F0471-9B26-8F82-3B43-DB3EFCCFB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323917"/>
              </p:ext>
            </p:extLst>
          </p:nvPr>
        </p:nvGraphicFramePr>
        <p:xfrm>
          <a:off x="6096000" y="3639287"/>
          <a:ext cx="5592475" cy="282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16C96071-344D-E0D0-5D5D-1BBDB6E95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204974"/>
              </p:ext>
            </p:extLst>
          </p:nvPr>
        </p:nvGraphicFramePr>
        <p:xfrm>
          <a:off x="372509" y="3639286"/>
          <a:ext cx="5592475" cy="282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386725F-28CA-EC8F-C846-8429312A70AE}"/>
              </a:ext>
            </a:extLst>
          </p:cNvPr>
          <p:cNvSpPr/>
          <p:nvPr/>
        </p:nvSpPr>
        <p:spPr>
          <a:xfrm>
            <a:off x="494522" y="1215719"/>
            <a:ext cx="5393094" cy="24235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..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0400828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Grandview</vt:lpstr>
      <vt:lpstr>Grandview Display</vt:lpstr>
      <vt:lpstr>CitationVTI</vt:lpstr>
      <vt:lpstr>PowerPoint Presentation</vt:lpstr>
      <vt:lpstr>Company 1 – Client 0001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Raphaël Schols</dc:creator>
  <cp:lastModifiedBy>Raphaël Schols</cp:lastModifiedBy>
  <cp:revision>1</cp:revision>
  <dcterms:created xsi:type="dcterms:W3CDTF">2024-12-04T20:28:50Z</dcterms:created>
  <dcterms:modified xsi:type="dcterms:W3CDTF">2024-12-07T16:02:39Z</dcterms:modified>
</cp:coreProperties>
</file>