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Bubble Series</c:v>
                </c:pt>
              </c:strCache>
            </c:strRef>
          </c:tx>
          <c:invertIfNegative val="0"/>
          <c:xVal>
            <c:numRef>
              <c:f>Sheet1!$A$2:$A$1</c:f>
              <c:numCache>
                <c:formatCode>General</c:formatCode>
                <c:ptCount val="0"/>
              </c:numCache>
            </c:numRef>
          </c:xVal>
          <c:yVal>
            <c:numRef>
              <c:f>Sheet1!$B$2:$B$1</c:f>
              <c:numCache>
                <c:formatCode>General</c:formatCode>
                <c:ptCount val="0"/>
              </c:numCache>
            </c:numRef>
          </c:yVal>
          <c:bubbleSize>
            <c:numRef>
              <c:f>Sheet1!$C$2:$C$1</c:f>
              <c:numCache>
                <c:formatCode>General</c:formatCode>
                <c:ptCount val="0"/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15720072"/>
        <c:axId val="-2115723560"/>
      </c:bubbleChart>
      <c:valAx>
        <c:axId val="-2115720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5723560"/>
        <c:crosses val="autoZero"/>
        <c:crossBetween val="midCat"/>
      </c:valAx>
      <c:valAx>
        <c:axId val="-2115723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57200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5486400" y="914400"/>
          <a:ext cx="45720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