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A1"/>
    <a:srgbClr val="B2ECE8"/>
    <a:srgbClr val="609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EAAB8-2B7A-49E5-AA5A-FC18F23988A3}" v="10" dt="2024-09-14T13:20:56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ël Schols" userId="15d9d70517803181" providerId="LiveId" clId="{266EAAB8-2B7A-49E5-AA5A-FC18F23988A3}"/>
    <pc:docChg chg="modSld">
      <pc:chgData name="Raphaël Schols" userId="15d9d70517803181" providerId="LiveId" clId="{266EAAB8-2B7A-49E5-AA5A-FC18F23988A3}" dt="2024-09-14T13:20:33.369" v="6"/>
      <pc:docMkLst>
        <pc:docMk/>
      </pc:docMkLst>
      <pc:sldChg chg="modSp mod">
        <pc:chgData name="Raphaël Schols" userId="15d9d70517803181" providerId="LiveId" clId="{266EAAB8-2B7A-49E5-AA5A-FC18F23988A3}" dt="2024-09-14T13:20:33.369" v="6"/>
        <pc:sldMkLst>
          <pc:docMk/>
          <pc:sldMk cId="103884227" sldId="257"/>
        </pc:sldMkLst>
        <pc:graphicFrameChg chg="mod">
          <ac:chgData name="Raphaël Schols" userId="15d9d70517803181" providerId="LiveId" clId="{266EAAB8-2B7A-49E5-AA5A-FC18F23988A3}" dt="2024-09-14T13:20:33.369" v="6"/>
          <ac:graphicFrameMkLst>
            <pc:docMk/>
            <pc:sldMk cId="103884227" sldId="257"/>
            <ac:graphicFrameMk id="3" creationId="{ADAEDE52-EDBE-A560-ED61-D6AFD7BB8D6F}"/>
          </ac:graphicFrameMkLst>
        </pc:graphicFrameChg>
      </pc:sldChg>
    </pc:docChg>
  </pc:docChgLst>
  <pc:docChgLst>
    <pc:chgData name="Raphaël Schols" userId="15d9d70517803181" providerId="LiveId" clId="{7D814E47-1DF9-4890-9A1F-D1392FF2BD7A}"/>
    <pc:docChg chg="undo custSel modSld">
      <pc:chgData name="Raphaël Schols" userId="15d9d70517803181" providerId="LiveId" clId="{7D814E47-1DF9-4890-9A1F-D1392FF2BD7A}" dt="2024-09-13T16:59:47.113" v="337" actId="20577"/>
      <pc:docMkLst>
        <pc:docMk/>
      </pc:docMkLst>
      <pc:sldChg chg="addSp delSp modSp mod">
        <pc:chgData name="Raphaël Schols" userId="15d9d70517803181" providerId="LiveId" clId="{7D814E47-1DF9-4890-9A1F-D1392FF2BD7A}" dt="2024-09-13T16:59:47.113" v="337" actId="20577"/>
        <pc:sldMkLst>
          <pc:docMk/>
          <pc:sldMk cId="103884227" sldId="257"/>
        </pc:sldMkLst>
        <pc:spChg chg="mod">
          <ac:chgData name="Raphaël Schols" userId="15d9d70517803181" providerId="LiveId" clId="{7D814E47-1DF9-4890-9A1F-D1392FF2BD7A}" dt="2024-09-13T16:59:47.113" v="337" actId="20577"/>
          <ac:spMkLst>
            <pc:docMk/>
            <pc:sldMk cId="103884227" sldId="257"/>
            <ac:spMk id="2" creationId="{2142FF5A-F1F5-ED3B-C902-3AB0E3C80847}"/>
          </ac:spMkLst>
        </pc:spChg>
        <pc:spChg chg="add del mod">
          <ac:chgData name="Raphaël Schols" userId="15d9d70517803181" providerId="LiveId" clId="{7D814E47-1DF9-4890-9A1F-D1392FF2BD7A}" dt="2024-09-11T18:53:18.436" v="320" actId="478"/>
          <ac:spMkLst>
            <pc:docMk/>
            <pc:sldMk cId="103884227" sldId="257"/>
            <ac:spMk id="4" creationId="{9ADA75E2-3633-2E4B-8594-DB36F96AD86C}"/>
          </ac:spMkLst>
        </pc:spChg>
        <pc:spChg chg="add del mod">
          <ac:chgData name="Raphaël Schols" userId="15d9d70517803181" providerId="LiveId" clId="{7D814E47-1DF9-4890-9A1F-D1392FF2BD7A}" dt="2024-09-11T18:53:18.436" v="320" actId="478"/>
          <ac:spMkLst>
            <pc:docMk/>
            <pc:sldMk cId="103884227" sldId="257"/>
            <ac:spMk id="5" creationId="{EDA06DC0-ECD4-44EA-E3CD-24CEF9FAF481}"/>
          </ac:spMkLst>
        </pc:spChg>
        <pc:spChg chg="add del">
          <ac:chgData name="Raphaël Schols" userId="15d9d70517803181" providerId="LiveId" clId="{7D814E47-1DF9-4890-9A1F-D1392FF2BD7A}" dt="2024-09-10T19:10:03.433" v="206" actId="478"/>
          <ac:spMkLst>
            <pc:docMk/>
            <pc:sldMk cId="103884227" sldId="257"/>
            <ac:spMk id="7" creationId="{84288326-A35B-5B72-CE2B-84DA7444029C}"/>
          </ac:spMkLst>
        </pc:spChg>
        <pc:graphicFrameChg chg="add mod">
          <ac:chgData name="Raphaël Schols" userId="15d9d70517803181" providerId="LiveId" clId="{7D814E47-1DF9-4890-9A1F-D1392FF2BD7A}" dt="2024-09-11T18:55:56.554" v="335" actId="207"/>
          <ac:graphicFrameMkLst>
            <pc:docMk/>
            <pc:sldMk cId="103884227" sldId="257"/>
            <ac:graphicFrameMk id="3" creationId="{ADAEDE52-EDBE-A560-ED61-D6AFD7BB8D6F}"/>
          </ac:graphicFrameMkLst>
        </pc:graphicFrameChg>
        <pc:graphicFrameChg chg="add del mod">
          <ac:chgData name="Raphaël Schols" userId="15d9d70517803181" providerId="LiveId" clId="{7D814E47-1DF9-4890-9A1F-D1392FF2BD7A}" dt="2024-09-10T18:19:28.287" v="120" actId="478"/>
          <ac:graphicFrameMkLst>
            <pc:docMk/>
            <pc:sldMk cId="103884227" sldId="257"/>
            <ac:graphicFrameMk id="5" creationId="{F2A9E5F8-5685-41FB-9081-D314CDE1C8AB}"/>
          </ac:graphicFrameMkLst>
        </pc:graphicFrameChg>
        <pc:graphicFrameChg chg="mod">
          <ac:chgData name="Raphaël Schols" userId="15d9d70517803181" providerId="LiveId" clId="{7D814E47-1DF9-4890-9A1F-D1392FF2BD7A}" dt="2024-09-11T18:53:30.553" v="323" actId="14100"/>
          <ac:graphicFrameMkLst>
            <pc:docMk/>
            <pc:sldMk cId="103884227" sldId="257"/>
            <ac:graphicFrameMk id="6" creationId="{A7A25CE5-E3F4-D99A-0098-35518B3DBF0A}"/>
          </ac:graphicFrameMkLst>
        </pc:graphicFrameChg>
        <pc:graphicFrameChg chg="del">
          <ac:chgData name="Raphaël Schols" userId="15d9d70517803181" providerId="LiveId" clId="{7D814E47-1DF9-4890-9A1F-D1392FF2BD7A}" dt="2024-09-08T16:36:16.347" v="11" actId="478"/>
          <ac:graphicFrameMkLst>
            <pc:docMk/>
            <pc:sldMk cId="103884227" sldId="257"/>
            <ac:graphicFrameMk id="7" creationId="{580F757F-ED53-7CEA-E862-346CBE13788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rPr lang="en-US"/>
              <a:t>GDP Development in Billions USD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6818324330619067E-2"/>
          <c:y val="0.12268502240000662"/>
          <c:w val="0.89815323425868698"/>
          <c:h val="0.710756553501474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28575" cap="rnd">
              <a:solidFill>
                <a:srgbClr val="280659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3064.70824792143</c:v>
                </c:pt>
                <c:pt idx="1">
                  <c:v>2927.9111409167299</c:v>
                </c:pt>
                <c:pt idx="2">
                  <c:v>2689.1065668996098</c:v>
                </c:pt>
                <c:pt idx="3">
                  <c:v>2680.1480523352998</c:v>
                </c:pt>
                <c:pt idx="4">
                  <c:v>2871.34034758179</c:v>
                </c:pt>
                <c:pt idx="5">
                  <c:v>2851.4071649078101</c:v>
                </c:pt>
                <c:pt idx="6">
                  <c:v>2697.8065922938599</c:v>
                </c:pt>
                <c:pt idx="7">
                  <c:v>3141.5061566187001</c:v>
                </c:pt>
                <c:pt idx="8">
                  <c:v>3088.8397634450198</c:v>
                </c:pt>
                <c:pt idx="9">
                  <c:v>3340.0323806680399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D9-4B82-BD91-DB5A0CAB0D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Italy</c:v>
                </c:pt>
              </c:strCache>
            </c:strRef>
          </c:tx>
          <c:spPr>
            <a:ln w="28575" cap="rnd">
              <a:solidFill>
                <a:srgbClr val="660F56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2162.0096159965401</c:v>
                </c:pt>
                <c:pt idx="1">
                  <c:v>1836.6377110605499</c:v>
                </c:pt>
                <c:pt idx="2">
                  <c:v>1877.0716876337799</c:v>
                </c:pt>
                <c:pt idx="3">
                  <c:v>1961.7961973543599</c:v>
                </c:pt>
                <c:pt idx="4">
                  <c:v>2091.9324262669802</c:v>
                </c:pt>
                <c:pt idx="5">
                  <c:v>2011.30219882745</c:v>
                </c:pt>
                <c:pt idx="6">
                  <c:v>1897.46163559191</c:v>
                </c:pt>
                <c:pt idx="7">
                  <c:v>2154.8754937449298</c:v>
                </c:pt>
                <c:pt idx="8">
                  <c:v>2066.9720965536999</c:v>
                </c:pt>
                <c:pt idx="9">
                  <c:v>2254.8512127317999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D9-4B82-BD91-DB5A0CAB0D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Germany</c:v>
                </c:pt>
              </c:strCache>
            </c:strRef>
          </c:tx>
          <c:spPr>
            <a:ln w="28575" cap="rnd">
              <a:solidFill>
                <a:srgbClr val="AE2D68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3889.0930510235198</c:v>
                </c:pt>
                <c:pt idx="1">
                  <c:v>3357.5857193515599</c:v>
                </c:pt>
                <c:pt idx="2">
                  <c:v>3469.8534639455302</c:v>
                </c:pt>
                <c:pt idx="3">
                  <c:v>3690.8491525176501</c:v>
                </c:pt>
                <c:pt idx="4">
                  <c:v>3974.4433550195999</c:v>
                </c:pt>
                <c:pt idx="5">
                  <c:v>3889.1775892548999</c:v>
                </c:pt>
                <c:pt idx="6">
                  <c:v>3887.7271619144099</c:v>
                </c:pt>
                <c:pt idx="7">
                  <c:v>4278.5039346898502</c:v>
                </c:pt>
                <c:pt idx="8">
                  <c:v>4082.46949079768</c:v>
                </c:pt>
                <c:pt idx="9">
                  <c:v>4456.0810167059599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D9-4B82-BD91-DB5A0CAB0D0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France</c:v>
                </c:pt>
              </c:strCache>
            </c:strRef>
          </c:tx>
          <c:spPr>
            <a:ln w="28575" cap="rnd">
              <a:solidFill>
                <a:srgbClr val="F54952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2855.9644885901898</c:v>
                </c:pt>
                <c:pt idx="1">
                  <c:v>2439.1886431624998</c:v>
                </c:pt>
                <c:pt idx="2">
                  <c:v>2472.9643445871702</c:v>
                </c:pt>
                <c:pt idx="3">
                  <c:v>2595.1510451976501</c:v>
                </c:pt>
                <c:pt idx="4">
                  <c:v>2790.9568787466601</c:v>
                </c:pt>
                <c:pt idx="5">
                  <c:v>2728.8702467058802</c:v>
                </c:pt>
                <c:pt idx="6">
                  <c:v>2647.4186915984501</c:v>
                </c:pt>
                <c:pt idx="7">
                  <c:v>2959.3558191705001</c:v>
                </c:pt>
                <c:pt idx="8">
                  <c:v>2779.09223650585</c:v>
                </c:pt>
                <c:pt idx="9">
                  <c:v>3030.9040896079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D9-4B82-BD91-DB5A0CAB0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028768"/>
        <c:axId val="612029728"/>
      </c:lineChart>
      <c:catAx>
        <c:axId val="61202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12029728"/>
        <c:crosses val="autoZero"/>
        <c:auto val="1"/>
        <c:lblAlgn val="ctr"/>
        <c:lblOffset val="100"/>
        <c:noMultiLvlLbl val="0"/>
      </c:catAx>
      <c:valAx>
        <c:axId val="612029728"/>
        <c:scaling>
          <c:orientation val="minMax"/>
          <c:max val="4500"/>
          <c:min val="1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1202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6.9753567493483104E-2"/>
          <c:y val="0.10225452493003301"/>
          <c:w val="0.89815323425868698"/>
          <c:h val="0.71075655350147471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Death rate vs. Pop. growth vs. GDP in 2023</c:v>
                </c:pt>
              </c:strCache>
            </c:strRef>
          </c:tx>
          <c:spPr>
            <a:solidFill>
              <a:schemeClr val="accent1">
                <a:alpha val="3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280659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123-4362-90FF-1CE4C73BC614}"/>
              </c:ext>
            </c:extLst>
          </c:dPt>
          <c:dPt>
            <c:idx val="1"/>
            <c:invertIfNegative val="1"/>
            <c:bubble3D val="0"/>
            <c:spPr>
              <a:solidFill>
                <a:srgbClr val="660F56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123-4362-90FF-1CE4C73BC614}"/>
              </c:ext>
            </c:extLst>
          </c:dPt>
          <c:dPt>
            <c:idx val="2"/>
            <c:invertIfNegative val="1"/>
            <c:bubble3D val="0"/>
            <c:spPr>
              <a:solidFill>
                <a:srgbClr val="AE2D68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123-4362-90FF-1CE4C73BC614}"/>
              </c:ext>
            </c:extLst>
          </c:dPt>
          <c:dPt>
            <c:idx val="3"/>
            <c:invertIfNegative val="1"/>
            <c:bubble3D val="0"/>
            <c:spPr>
              <a:solidFill>
                <a:srgbClr val="F54952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123-4362-90FF-1CE4C73BC6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United Kingdom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123-4362-90FF-1CE4C73BC6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Italy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123-4362-90FF-1CE4C73BC61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Germany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123-4362-90FF-1CE4C73BC614}"/>
                </c:ext>
              </c:extLst>
            </c:dLbl>
            <c:dLbl>
              <c:idx val="3"/>
              <c:layout>
                <c:manualLayout>
                  <c:x val="-1.1376564277588168E-2"/>
                  <c:y val="-1.021309378937343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France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123-4362-90FF-1CE4C73BC61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0.82121203976205503</c:v>
                </c:pt>
                <c:pt idx="1">
                  <c:v>-0.30463338275177898</c:v>
                </c:pt>
                <c:pt idx="2">
                  <c:v>0.81326924988123805</c:v>
                </c:pt>
                <c:pt idx="3">
                  <c:v>0.292221085514903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9.6999999999999993</c:v>
                </c:pt>
                <c:pt idx="1">
                  <c:v>11.9</c:v>
                </c:pt>
                <c:pt idx="2">
                  <c:v>12.3</c:v>
                </c:pt>
                <c:pt idx="3">
                  <c:v>9.8000000000000007</c:v>
                </c:pt>
              </c:numCache>
            </c:numRef>
          </c:yVal>
          <c:bubbleSize>
            <c:numRef>
              <c:f>Sheet1!$C$2:$C$5</c:f>
              <c:numCache>
                <c:formatCode>General</c:formatCode>
                <c:ptCount val="4"/>
                <c:pt idx="0">
                  <c:v>3340.0323806680399</c:v>
                </c:pt>
                <c:pt idx="1">
                  <c:v>2254.8512127317999</c:v>
                </c:pt>
                <c:pt idx="2">
                  <c:v>4456.0810167059599</c:v>
                </c:pt>
                <c:pt idx="3">
                  <c:v>3030.9040896079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5A54-4EC2-B450-6AB958D1D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612028768"/>
        <c:axId val="612029728"/>
      </c:bubbleChart>
      <c:valAx>
        <c:axId val="612028768"/>
        <c:scaling>
          <c:orientation val="minMax"/>
          <c:max val="1.4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nl-NL"/>
                  <a:t>Population growth annual %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12029728"/>
        <c:crosses val="autoZero"/>
        <c:crossBetween val="midCat"/>
        <c:majorUnit val="0.5"/>
      </c:valAx>
      <c:valAx>
        <c:axId val="612029728"/>
        <c:scaling>
          <c:orientation val="minMax"/>
          <c:min val="8.5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/>
                  <a:t>Death rate per 1000 people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12028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63B1-0662-2E3D-9D38-015B8E5A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BC2BB-73C8-1D1E-FDCB-8DE902BF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C8E6-FDB9-BA88-06E8-8CD3C839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7F84-9229-307A-D98A-9A4E6889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DD8F-9A17-EC68-848A-EDE592E6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23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C714-016C-5624-2C56-1EA0E045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1159B-6C6F-EF8C-8F43-EAA2E7863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CD67-6A54-3B10-D4DB-B81C97E9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6E7E-311D-7232-0682-84AAE28A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2A43-5D2C-C004-EF89-2C8708B2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5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A33D9-4542-63CB-7E36-FA9B01F7C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4E3F5-2A58-B811-AC00-22F6B056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863A-90D4-1447-4CC0-9266ED85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CB9C-EC99-299E-430F-D6896379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3D75-A906-9F19-C49A-E4F49EF8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32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2EE6-D418-8D17-08AE-80D1B141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FA28-109E-A58C-4692-43F6177A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C97A-DF83-0789-5500-29857096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61F4-C70A-0B67-10F5-07E75702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CCED-7979-F4D0-538D-188D0C6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00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7825-173F-F5E6-F596-D2612CAC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2268-4041-97FB-CAF2-70E63920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425E0-4D66-6116-9BFA-0FDA45C5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D015-EA6E-5A76-A83F-7CCD3C29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ABA4-07D1-5DA9-0785-3A4F0534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70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698E-6379-7824-AF1C-35E6C6DC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D7EC-2C81-AA4B-6776-1741B1E8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C1A2B-C3BE-866A-5001-32569D8E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7957D-D33B-5198-A331-030E4B27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3F51B-A064-67F6-3BAB-E2831CEC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42A3-A746-D839-633C-494BBDE1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1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FF43-41FB-B200-8228-B5DD7624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5123-7CA1-54B5-822C-A44DA80D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A2B5A-287C-F6F5-F1EB-7AF93AFF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2B6C3-5C49-5A21-9967-888334ACC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C2635-7410-B15D-0DC4-8EBB5D449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106EA-3D50-4C60-9B7F-A6133245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27ACD-7E59-BB09-EBE9-F40B24B9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EF3D4-DCB0-865A-E0BC-EE1E3F6E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17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A1CF-D7C2-7CA6-511C-6A059730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17E4-7DA6-5A43-4674-EDD8BF83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DF89C-6388-68E6-3A17-0E00B44B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67E1B-950F-15AB-8E1B-E316A557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1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3BF0B-CB49-0788-C4E1-86C87FED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8435F-3F6D-6A00-2948-BECF6DBE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8806-3334-EB89-428B-9631D5EA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6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3135-2D14-72A7-5174-50DA2D5F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5A7F-9770-CCFD-18D7-152BC3C3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C487D-6D2A-6DBC-D13D-0F70D65CC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19140-0DF7-5499-21EC-46E43633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7BE77-49DA-D8BE-71EC-1FE0A216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C5E0D-9690-F186-A5A5-6356563E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04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2695-F5CF-6C08-3DDA-B79A6212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27059-7195-9749-1FCF-D11307446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3C8CE-EADE-4DEC-E38A-A0F9F2E93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8DB2-E455-C5BA-900E-F15D04A7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8962F-E48D-B7EF-E392-8A2127CA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BE4E-758A-0120-B0C0-6E04EDE1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96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9EB34-48CC-3292-B7F5-7046FC31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13AC-49B8-2755-34C4-5621A8B1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935B-7BD5-B4D4-F8D5-C13993D40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CF606B-98A8-4FFD-AE2C-699CF8A4C831}" type="datetimeFigureOut">
              <a:rPr lang="nl-NL" smtClean="0"/>
              <a:t>14-9-2024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8BED-F26A-E605-1771-89DA4457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13F3-439B-52A3-AA06-BD7B0D189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94146-53C5-441A-8F2F-77A102886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12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2194-1D62-E796-827B-ECE113485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D4E7B-7CD9-6A08-718E-C3DAA3CCE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40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FF5A-F1F5-ED3B-C902-3AB0E3C8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/>
          </a:bodyPr>
          <a:lstStyle/>
          <a:p>
            <a:pPr>
              <a:defRPr sz="3000">
                <a:solidFill>
                  <a:srgbClr val="444C75"/>
                </a:solidFill>
              </a:defRPr>
            </a:pPr>
            <a:r>
              <a:t>GDP and Demographics in Europe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A25CE5-E3F4-D99A-0098-35518B3DB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625827"/>
              </p:ext>
            </p:extLst>
          </p:nvPr>
        </p:nvGraphicFramePr>
        <p:xfrm>
          <a:off x="838200" y="1700981"/>
          <a:ext cx="5581650" cy="4974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DAEDE52-EDBE-A560-ED61-D6AFD7BB8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740902"/>
              </p:ext>
            </p:extLst>
          </p:nvPr>
        </p:nvGraphicFramePr>
        <p:xfrm>
          <a:off x="6419850" y="1700981"/>
          <a:ext cx="5581650" cy="4974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88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GDP and Demographics in Europe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Raphaël Schols</dc:creator>
  <cp:lastModifiedBy>Raphaël Schols</cp:lastModifiedBy>
  <cp:revision>1</cp:revision>
  <dcterms:created xsi:type="dcterms:W3CDTF">2024-09-08T11:28:10Z</dcterms:created>
  <dcterms:modified xsi:type="dcterms:W3CDTF">2024-09-14T13:20:58Z</dcterms:modified>
</cp:coreProperties>
</file>