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7F0C-5896-45EF-833C-56D65D10E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84F7C-47A3-4520-858D-A2E99CFC8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4573D-5B5B-41FE-A1A5-5146A256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C756-CAD4-4EBE-B6D0-CF391B840DB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E6516-3A7D-47AD-BFEE-84E4209A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25068-1C72-4AB7-96BD-8E311304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D39F-DD80-48FD-BFED-1FEF2D0C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8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3A53-1BA3-4F18-8AB0-2612F637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D4C06-6EDB-400A-9949-0C7C84539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7D56A-72C2-4B6F-8160-632F1D35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C756-CAD4-4EBE-B6D0-CF391B840DB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553A2-6D26-47F9-8E96-A15A8018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514E6-1261-4A9F-9BF7-214839DC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D39F-DD80-48FD-BFED-1FEF2D0C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3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D415D-5911-4117-83D5-7A0FAD84A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EC097-D3B4-42E8-823F-60B9A532A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C1C1E-7FF8-40D5-A4BB-8C5BE4FB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C756-CAD4-4EBE-B6D0-CF391B840DB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D01C0-BC7F-4BE7-8011-84DD5818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64779-7054-4DC2-9BAB-1827D82A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D39F-DD80-48FD-BFED-1FEF2D0C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9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1A7D-9258-46A3-B36E-529E740C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0192-34B6-44FD-BF51-6E43CF57D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42AA5-7DD1-42B2-91BC-478A430D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C756-CAD4-4EBE-B6D0-CF391B840DB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11FB0-F94E-48E2-A7DC-8B503912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9F35D-7887-4A0C-97C9-BCFD7DA1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D39F-DD80-48FD-BFED-1FEF2D0C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304A-F74D-444C-B4F1-62885AA5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96995-2FF2-4445-9C3C-120367D91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C2A33-598A-4A01-B760-1A64F559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C756-CAD4-4EBE-B6D0-CF391B840DB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FAD9B-0E6D-4552-95AC-7E3CD671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D7AA0-5BEF-47C8-9C15-E40C0061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D39F-DD80-48FD-BFED-1FEF2D0C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7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9325-BE08-4682-A7A5-41D3E0B4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5091A-93F0-4311-AD32-B56523A2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98639-C863-4017-8A9F-C2E36C4FB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CC13E-C18F-47DE-9C8B-E69989A5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C756-CAD4-4EBE-B6D0-CF391B840DB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08BB8-2A76-4BEA-8771-88002A6A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90953-A76C-4302-A990-5A556845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D39F-DD80-48FD-BFED-1FEF2D0C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52D3-0E9C-434A-B865-194E1B75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DCE1C-252F-41C6-9EAA-89E51BEA4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01F87-0F07-48E8-B427-1AA0C903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9BBD3-722B-4288-82E7-F385D7AF0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C9528-CBC0-45A0-B162-9B1D7835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48BC3-B9D5-46F8-A56B-926DF906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C756-CAD4-4EBE-B6D0-CF391B840DB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F5568-ED1A-4415-A8E4-77869D76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3DA16-DE4E-48F7-BF15-77F0E860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D39F-DD80-48FD-BFED-1FEF2D0C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7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9F837-8977-4B5F-8BAA-37120F83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93006-9AE7-4DFA-A251-7097740D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C756-CAD4-4EBE-B6D0-CF391B840DB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EC611-EF38-479D-99AE-9C9C1175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EECF7-EF38-4A4B-B945-E34836F8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D39F-DD80-48FD-BFED-1FEF2D0C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9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4A791-32D7-466B-B9AD-A100E63A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C756-CAD4-4EBE-B6D0-CF391B840DB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E5537-54A7-480D-8E14-FDC1614F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4FE67-9F0B-4E2A-A145-294D8403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D39F-DD80-48FD-BFED-1FEF2D0C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8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D6ED-513B-4B56-9848-7C939A77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26AE1-8357-439E-8C0E-4A99E39FC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B4EB5-E9A3-4A64-AAA0-B36DB2996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94865-FA8E-4075-8702-312C28DF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C756-CAD4-4EBE-B6D0-CF391B840DB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EDFF7-8422-40BA-8691-38BD1AC7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3E407-6027-40AE-AED1-DE12207B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D39F-DD80-48FD-BFED-1FEF2D0C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1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31F9-6651-47EA-A2D3-4801627E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A7182-CCB1-442B-9E89-505BE0D75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C3FA5-352E-4E4A-96FE-678270ADA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3D2D5-7CA8-43D3-8409-06D743A3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C756-CAD4-4EBE-B6D0-CF391B840DB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D9D80-C9E3-4BF1-AC1A-0E791894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E07F-7530-4848-B086-BC5E168C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D39F-DD80-48FD-BFED-1FEF2D0C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6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C43C0-71A8-498D-99A8-736C6B9A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C6F6B-10C9-4712-8FAD-E73DF956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244F6-E9B9-4290-8572-10A47F8AA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C756-CAD4-4EBE-B6D0-CF391B840DB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6AD11-27EC-44A0-B3F0-57C38251E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7B6DC-59DE-4D6A-BBC8-305E363AF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2D39F-DD80-48FD-BFED-1FEF2D0C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1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attery-voltage-source-energy-307256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3A05BD-9130-4F7F-A26C-6AB050482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097" y="551556"/>
            <a:ext cx="7610475" cy="455295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8D719F-BC8B-4983-BCAA-72794205A1A9}"/>
              </a:ext>
            </a:extLst>
          </p:cNvPr>
          <p:cNvCxnSpPr/>
          <p:nvPr/>
        </p:nvCxnSpPr>
        <p:spPr>
          <a:xfrm>
            <a:off x="1819275" y="2825198"/>
            <a:ext cx="495300" cy="0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BA1572-25B6-4D57-841C-BA8A9A167CA6}"/>
              </a:ext>
            </a:extLst>
          </p:cNvPr>
          <p:cNvCxnSpPr>
            <a:cxnSpLocks/>
          </p:cNvCxnSpPr>
          <p:nvPr/>
        </p:nvCxnSpPr>
        <p:spPr>
          <a:xfrm>
            <a:off x="1824517" y="2812498"/>
            <a:ext cx="0" cy="1696002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021AEB-6E75-462D-8D10-D3CA5185AFE4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811712" y="4501676"/>
            <a:ext cx="5012270" cy="0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A33230-DC12-4BBF-ADFB-F0576CADE97F}"/>
              </a:ext>
            </a:extLst>
          </p:cNvPr>
          <p:cNvCxnSpPr>
            <a:cxnSpLocks/>
          </p:cNvCxnSpPr>
          <p:nvPr/>
        </p:nvCxnSpPr>
        <p:spPr>
          <a:xfrm>
            <a:off x="8304082" y="2819322"/>
            <a:ext cx="0" cy="1696002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E32573-75F3-44BA-A92D-B58EFF1C3E83}"/>
              </a:ext>
            </a:extLst>
          </p:cNvPr>
          <p:cNvCxnSpPr/>
          <p:nvPr/>
        </p:nvCxnSpPr>
        <p:spPr>
          <a:xfrm>
            <a:off x="7822430" y="2828031"/>
            <a:ext cx="495300" cy="0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apezoid 10">
            <a:extLst>
              <a:ext uri="{FF2B5EF4-FFF2-40B4-BE49-F238E27FC236}">
                <a16:creationId xmlns:a16="http://schemas.microsoft.com/office/drawing/2014/main" id="{BEC4FEA6-6D70-4AA3-A702-386789EEDA4C}"/>
              </a:ext>
            </a:extLst>
          </p:cNvPr>
          <p:cNvSpPr/>
          <p:nvPr/>
        </p:nvSpPr>
        <p:spPr>
          <a:xfrm rot="16200000" flipH="1">
            <a:off x="7138138" y="2693996"/>
            <a:ext cx="1351774" cy="237004"/>
          </a:xfrm>
          <a:prstGeom prst="trapezoid">
            <a:avLst>
              <a:gd name="adj" fmla="val 81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0AC55A-46A1-410F-B089-3F2F9BE34C73}"/>
              </a:ext>
            </a:extLst>
          </p:cNvPr>
          <p:cNvSpPr/>
          <p:nvPr/>
        </p:nvSpPr>
        <p:spPr>
          <a:xfrm>
            <a:off x="6823982" y="4145047"/>
            <a:ext cx="713258" cy="713258"/>
          </a:xfrm>
          <a:prstGeom prst="ellipse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1F50-ACF4-497D-8656-E7EAE3E399DF}"/>
              </a:ext>
            </a:extLst>
          </p:cNvPr>
          <p:cNvCxnSpPr>
            <a:cxnSpLocks/>
          </p:cNvCxnSpPr>
          <p:nvPr/>
        </p:nvCxnSpPr>
        <p:spPr>
          <a:xfrm>
            <a:off x="7537240" y="4509627"/>
            <a:ext cx="766842" cy="0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47E743-5BE1-4F9D-88C7-69979EFAE803}"/>
              </a:ext>
            </a:extLst>
          </p:cNvPr>
          <p:cNvCxnSpPr/>
          <p:nvPr/>
        </p:nvCxnSpPr>
        <p:spPr>
          <a:xfrm>
            <a:off x="7180611" y="4196667"/>
            <a:ext cx="0" cy="91440"/>
          </a:xfrm>
          <a:prstGeom prst="line">
            <a:avLst/>
          </a:prstGeom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9EC7A4-7516-4CB8-81A1-680B52CF5C13}"/>
              </a:ext>
            </a:extLst>
          </p:cNvPr>
          <p:cNvCxnSpPr>
            <a:cxnSpLocks/>
          </p:cNvCxnSpPr>
          <p:nvPr/>
        </p:nvCxnSpPr>
        <p:spPr>
          <a:xfrm rot="1200000">
            <a:off x="7299666" y="4224157"/>
            <a:ext cx="0" cy="91440"/>
          </a:xfrm>
          <a:prstGeom prst="line">
            <a:avLst/>
          </a:prstGeom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22594B-395F-440D-8600-CC26AD89FB2A}"/>
              </a:ext>
            </a:extLst>
          </p:cNvPr>
          <p:cNvCxnSpPr>
            <a:cxnSpLocks/>
          </p:cNvCxnSpPr>
          <p:nvPr/>
        </p:nvCxnSpPr>
        <p:spPr>
          <a:xfrm rot="20400000" flipH="1">
            <a:off x="7068753" y="4224157"/>
            <a:ext cx="0" cy="91440"/>
          </a:xfrm>
          <a:prstGeom prst="line">
            <a:avLst/>
          </a:prstGeom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9FA2F-358E-499F-9B8D-4D40C63CB21B}"/>
              </a:ext>
            </a:extLst>
          </p:cNvPr>
          <p:cNvCxnSpPr>
            <a:cxnSpLocks/>
          </p:cNvCxnSpPr>
          <p:nvPr/>
        </p:nvCxnSpPr>
        <p:spPr>
          <a:xfrm rot="2400000">
            <a:off x="7406926" y="4307439"/>
            <a:ext cx="0" cy="91440"/>
          </a:xfrm>
          <a:prstGeom prst="line">
            <a:avLst/>
          </a:prstGeom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9C043B-049F-4F95-B5E0-E19E2A3721A8}"/>
              </a:ext>
            </a:extLst>
          </p:cNvPr>
          <p:cNvCxnSpPr>
            <a:cxnSpLocks/>
          </p:cNvCxnSpPr>
          <p:nvPr/>
        </p:nvCxnSpPr>
        <p:spPr>
          <a:xfrm rot="19200000" flipH="1">
            <a:off x="6962013" y="4304985"/>
            <a:ext cx="0" cy="91440"/>
          </a:xfrm>
          <a:prstGeom prst="line">
            <a:avLst/>
          </a:prstGeom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56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8D719F-BC8B-4983-BCAA-72794205A1A9}"/>
              </a:ext>
            </a:extLst>
          </p:cNvPr>
          <p:cNvCxnSpPr/>
          <p:nvPr/>
        </p:nvCxnSpPr>
        <p:spPr>
          <a:xfrm>
            <a:off x="1819275" y="2825198"/>
            <a:ext cx="495300" cy="0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BA1572-25B6-4D57-841C-BA8A9A167CA6}"/>
              </a:ext>
            </a:extLst>
          </p:cNvPr>
          <p:cNvCxnSpPr>
            <a:cxnSpLocks/>
          </p:cNvCxnSpPr>
          <p:nvPr/>
        </p:nvCxnSpPr>
        <p:spPr>
          <a:xfrm>
            <a:off x="1824517" y="2812498"/>
            <a:ext cx="0" cy="1696002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021AEB-6E75-462D-8D10-D3CA5185AFE4}"/>
              </a:ext>
            </a:extLst>
          </p:cNvPr>
          <p:cNvCxnSpPr>
            <a:cxnSpLocks/>
          </p:cNvCxnSpPr>
          <p:nvPr/>
        </p:nvCxnSpPr>
        <p:spPr>
          <a:xfrm>
            <a:off x="1811712" y="4501676"/>
            <a:ext cx="6492370" cy="0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A33230-DC12-4BBF-ADFB-F0576CADE97F}"/>
              </a:ext>
            </a:extLst>
          </p:cNvPr>
          <p:cNvCxnSpPr>
            <a:cxnSpLocks/>
          </p:cNvCxnSpPr>
          <p:nvPr/>
        </p:nvCxnSpPr>
        <p:spPr>
          <a:xfrm>
            <a:off x="8304082" y="2819322"/>
            <a:ext cx="0" cy="1696002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E32573-75F3-44BA-A92D-B58EFF1C3E83}"/>
              </a:ext>
            </a:extLst>
          </p:cNvPr>
          <p:cNvCxnSpPr/>
          <p:nvPr/>
        </p:nvCxnSpPr>
        <p:spPr>
          <a:xfrm>
            <a:off x="7822430" y="2828031"/>
            <a:ext cx="495300" cy="0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apezoid 10">
            <a:extLst>
              <a:ext uri="{FF2B5EF4-FFF2-40B4-BE49-F238E27FC236}">
                <a16:creationId xmlns:a16="http://schemas.microsoft.com/office/drawing/2014/main" id="{BEC4FEA6-6D70-4AA3-A702-386789EEDA4C}"/>
              </a:ext>
            </a:extLst>
          </p:cNvPr>
          <p:cNvSpPr/>
          <p:nvPr/>
        </p:nvSpPr>
        <p:spPr>
          <a:xfrm rot="16200000" flipH="1">
            <a:off x="7138138" y="2693996"/>
            <a:ext cx="1351774" cy="237004"/>
          </a:xfrm>
          <a:prstGeom prst="trapezoid">
            <a:avLst>
              <a:gd name="adj" fmla="val 81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C8DB72E-21EE-4290-8A3F-76E74BD973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5"/>
          <a:stretch/>
        </p:blipFill>
        <p:spPr>
          <a:xfrm>
            <a:off x="2834357" y="2107096"/>
            <a:ext cx="6523285" cy="2702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15D09C-AB1C-49FF-A8E8-46DE384C73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65" t="13673" r="3210" b="12374"/>
          <a:stretch/>
        </p:blipFill>
        <p:spPr>
          <a:xfrm>
            <a:off x="3923413" y="723014"/>
            <a:ext cx="3593805" cy="281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6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FE81F9-97A8-4556-8D64-18B94FE1C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655" t="12566" r="15061" b="16752"/>
          <a:stretch/>
        </p:blipFill>
        <p:spPr>
          <a:xfrm>
            <a:off x="4371974" y="2066926"/>
            <a:ext cx="33813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9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A365B2F-2E66-425C-8B9A-42A7565BF5B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695" y="237091"/>
            <a:ext cx="6523285" cy="241422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7ECD27-C4E4-4C78-A87A-F42E21E12D40}"/>
              </a:ext>
            </a:extLst>
          </p:cNvPr>
          <p:cNvCxnSpPr/>
          <p:nvPr/>
        </p:nvCxnSpPr>
        <p:spPr>
          <a:xfrm>
            <a:off x="1046922" y="4427107"/>
            <a:ext cx="0" cy="14444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B652646-9727-480E-BD9A-8850699B0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587" y="3140739"/>
            <a:ext cx="3383573" cy="2572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183179-45A5-452D-9999-73C229D193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17" t="12065" r="9407" b="12063"/>
          <a:stretch/>
        </p:blipFill>
        <p:spPr>
          <a:xfrm>
            <a:off x="6696842" y="3140739"/>
            <a:ext cx="3282045" cy="257273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9399F7-8852-4510-A6DF-793C623E457E}"/>
              </a:ext>
            </a:extLst>
          </p:cNvPr>
          <p:cNvSpPr/>
          <p:nvPr/>
        </p:nvSpPr>
        <p:spPr>
          <a:xfrm rot="18649170">
            <a:off x="7837514" y="3676774"/>
            <a:ext cx="45719" cy="136945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object, yellow, black, pole&#10;&#10;Description automatically generated">
            <a:extLst>
              <a:ext uri="{FF2B5EF4-FFF2-40B4-BE49-F238E27FC236}">
                <a16:creationId xmlns:a16="http://schemas.microsoft.com/office/drawing/2014/main" id="{D4AC7182-4D89-443A-BC8A-6147DB9EBB5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457" y="5516839"/>
            <a:ext cx="1079086" cy="944962"/>
          </a:xfrm>
          <a:prstGeom prst="rect">
            <a:avLst/>
          </a:prstGeom>
        </p:spPr>
      </p:pic>
      <p:pic>
        <p:nvPicPr>
          <p:cNvPr id="12" name="Picture 11" descr="A picture containing black, front, sitting, smoke&#10;&#10;Description automatically generated">
            <a:extLst>
              <a:ext uri="{FF2B5EF4-FFF2-40B4-BE49-F238E27FC236}">
                <a16:creationId xmlns:a16="http://schemas.microsoft.com/office/drawing/2014/main" id="{41ACC3E6-AE99-4730-83D9-559EF72FDB8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510" y="499241"/>
            <a:ext cx="1079086" cy="944962"/>
          </a:xfrm>
          <a:prstGeom prst="rect">
            <a:avLst/>
          </a:prstGeom>
        </p:spPr>
      </p:pic>
      <p:pic>
        <p:nvPicPr>
          <p:cNvPr id="14" name="Picture 13" descr="A picture containing baseball, bat, player, ball&#10;&#10;Description automatically generated">
            <a:extLst>
              <a:ext uri="{FF2B5EF4-FFF2-40B4-BE49-F238E27FC236}">
                <a16:creationId xmlns:a16="http://schemas.microsoft.com/office/drawing/2014/main" id="{83B928E0-88EB-45EB-B877-966D8113873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457" y="2956519"/>
            <a:ext cx="1079086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8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0AC4D0-0C57-4E10-8F0D-AB1698040E02}"/>
              </a:ext>
            </a:extLst>
          </p:cNvPr>
          <p:cNvCxnSpPr>
            <a:cxnSpLocks/>
          </p:cNvCxnSpPr>
          <p:nvPr/>
        </p:nvCxnSpPr>
        <p:spPr>
          <a:xfrm>
            <a:off x="3108960" y="1041009"/>
            <a:ext cx="0" cy="16740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80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61B13C-ABC8-456C-9EB7-4AAF46F02D74}"/>
              </a:ext>
            </a:extLst>
          </p:cNvPr>
          <p:cNvSpPr/>
          <p:nvPr/>
        </p:nvSpPr>
        <p:spPr>
          <a:xfrm>
            <a:off x="1730326" y="253219"/>
            <a:ext cx="8257736" cy="2321169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5EE23A5-8156-4C42-9594-8BE4BAF19C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26" y="3421967"/>
            <a:ext cx="8266892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2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94679A4-14CF-404B-8D96-44FBF5634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6200000">
            <a:off x="2794085" y="2180189"/>
            <a:ext cx="410510" cy="126351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6A603E-1418-4C5E-807F-1839282F6E0F}"/>
              </a:ext>
            </a:extLst>
          </p:cNvPr>
          <p:cNvCxnSpPr/>
          <p:nvPr/>
        </p:nvCxnSpPr>
        <p:spPr>
          <a:xfrm>
            <a:off x="1925292" y="2825197"/>
            <a:ext cx="495300" cy="0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82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Uziel Raphael</dc:creator>
  <cp:lastModifiedBy>Uziel Raphael</cp:lastModifiedBy>
  <cp:revision>17</cp:revision>
  <dcterms:created xsi:type="dcterms:W3CDTF">2020-01-21T20:25:32Z</dcterms:created>
  <dcterms:modified xsi:type="dcterms:W3CDTF">2020-01-22T18:51:42Z</dcterms:modified>
</cp:coreProperties>
</file>