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6F8FC"/>
    <a:srgbClr val="C0C0C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3769071" y="1735319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3AA811-3228-49D3-9950-3AEDB12F034B}"/>
              </a:ext>
            </a:extLst>
          </p:cNvPr>
          <p:cNvSpPr/>
          <p:nvPr/>
        </p:nvSpPr>
        <p:spPr>
          <a:xfrm>
            <a:off x="3432324" y="3566411"/>
            <a:ext cx="1310186" cy="1310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BC484E66-7B7B-4AD9-A0D2-55C35AB4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6" y="3356036"/>
            <a:ext cx="1841152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2845968"/>
                  </p:ext>
                </p:extLst>
              </p:nvPr>
            </p:nvGraphicFramePr>
            <p:xfrm>
              <a:off x="3242040" y="1104574"/>
              <a:ext cx="3048000" cy="1714500"/>
            </p:xfrm>
            <a:graphic>
              <a:graphicData uri="http://schemas.microsoft.com/office/powerpoint/2016/slidezoom">
                <pslz:sldZm>
                  <pslz:sldZmObj sldId="257" cId="1400608857">
                    <pslz:zmPr id="{382E052E-1237-44A0-A71C-E070323945A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2040" y="1104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7534951" y="4042789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7192570" y="4040839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6BE8D-B4F9-4EAB-BF5C-6B13D5D1CF14}"/>
              </a:ext>
            </a:extLst>
          </p:cNvPr>
          <p:cNvSpPr/>
          <p:nvPr/>
        </p:nvSpPr>
        <p:spPr>
          <a:xfrm>
            <a:off x="2686929" y="2084873"/>
            <a:ext cx="1026942" cy="649357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48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14</cp:revision>
  <dcterms:created xsi:type="dcterms:W3CDTF">2020-02-05T13:36:29Z</dcterms:created>
  <dcterms:modified xsi:type="dcterms:W3CDTF">2020-02-15T14:29:31Z</dcterms:modified>
</cp:coreProperties>
</file>