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7" autoAdjust="0"/>
    <p:restoredTop sz="94660"/>
  </p:normalViewPr>
  <p:slideViewPr>
    <p:cSldViewPr snapToGrid="0">
      <p:cViewPr varScale="1">
        <p:scale>
          <a:sx n="68" d="100"/>
          <a:sy n="68" d="100"/>
        </p:scale>
        <p:origin x="6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2A58C-CD8B-489B-8DC1-67004955D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AE27A5-2C41-4E59-AA04-7330FD22EF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ECE7A-99A0-4BE9-B3B1-519B7C925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2FF8-D117-4682-AEF5-710904D7B157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C6329-6CE3-430D-81CC-B43D0E14D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5C12F-CBFB-4B50-BF4D-4AF7E7A2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3BA-7FDD-48BA-986B-2618E2AF3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71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2249D-9798-4602-9BD3-6E7BF40A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02D9F9-6804-4FBA-96A2-5412D1E21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F6278-282A-44D8-A6D3-50E102FC2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2FF8-D117-4682-AEF5-710904D7B157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98A40-D6EC-46A6-8398-6BEF80357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28348-7185-4AE5-B95E-F73EE72D7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3BA-7FDD-48BA-986B-2618E2AF3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72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F1F13B-A762-4FDC-AFF6-5E7648318E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A15105-200B-40A2-9723-A2C09E6940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5D828-FA1D-4B4C-8A44-598535C7F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2FF8-D117-4682-AEF5-710904D7B157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CD549-011A-4F68-9BBE-673FB897E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1085F-2187-409F-A0E4-61F6031E4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3BA-7FDD-48BA-986B-2618E2AF3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02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335BD-A212-40A0-A323-F3547157A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14A14-25D6-4017-98F0-6D17E0080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E3FD6-D886-409C-9B89-9ECD03F9C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2FF8-D117-4682-AEF5-710904D7B157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0DDE0-81DB-4B99-8F13-B5678344B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0CF29-1B76-4C79-BF15-ED7BF6811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3BA-7FDD-48BA-986B-2618E2AF3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024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42337-472B-414D-BA6E-B497F164E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E668A-6540-4ACA-BB6C-FB7C1B6CE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47176-B8D8-43EF-977F-96942F839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2FF8-D117-4682-AEF5-710904D7B157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2BC82-9414-40F8-9B26-71DC41139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329BE-6787-4FB3-A855-F1B688EC6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3BA-7FDD-48BA-986B-2618E2AF3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21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5AB6C-8459-4CF3-B057-F7A857A21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5CDE2-B8DC-4328-97CC-39DFF66AD1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6E6D4-30A0-42CA-9E23-DCE65C1BE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88A33-7AD2-47CB-9C15-EBC913175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2FF8-D117-4682-AEF5-710904D7B157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D7AB36-BCE4-435B-8072-49587C718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744008-ED34-47F1-8DF1-15D6BAB43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3BA-7FDD-48BA-986B-2618E2AF3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52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320D0-C9A2-48B6-8122-C349C84EF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97118-B7BC-48D5-A0FE-A434AAD6A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7601F7-8CC9-4ECA-9D7F-88DB80A2F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953541-0519-4E6D-A53B-30EDC9F7FE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ECC308-E5BA-4116-8AC7-49DC3BFF0F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0BDC44-A6AC-4EBF-AF96-DD47ECBA3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2FF8-D117-4682-AEF5-710904D7B157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DB3B0-2BE7-4807-9437-A9FB390C3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485570-15FF-4F5B-98FF-04FC6A15B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3BA-7FDD-48BA-986B-2618E2AF3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5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F6B36-37D3-4BA6-81A6-CEC73B89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29E7EC-8023-437F-A60B-CF594D448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2FF8-D117-4682-AEF5-710904D7B157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EE5319-7180-4103-A180-024FCA738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563F9A-2AC0-45E3-8056-9E18A62AA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3BA-7FDD-48BA-986B-2618E2AF3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36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8D6B18-01DE-42D9-AE35-F908482D2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2FF8-D117-4682-AEF5-710904D7B157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C4A8CD-25B6-4700-9A71-82C9596FA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A5589-E4DE-491F-A517-D77E046F2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3BA-7FDD-48BA-986B-2618E2AF3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23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B8333-465C-42B7-90BB-DBDBB9253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4099D-356B-417F-BFF7-A385CC8D5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A93A2-2B1A-4673-9203-C874115AD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2F26A-A0FA-4303-8994-914FFC765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2FF8-D117-4682-AEF5-710904D7B157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45777A-ED37-4A2B-9398-F9965DE90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B264E-8D2B-43C1-9AEB-156CD4A25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3BA-7FDD-48BA-986B-2618E2AF3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092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A3F2C-E70F-4A0E-A567-799C604AA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5180F6-D180-48BF-9431-1AA8BAC463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297760-AD84-4298-ACCE-7B8380112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07015A-A0DD-499C-8BB5-58EC3EEF3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2FF8-D117-4682-AEF5-710904D7B157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B4BFF-A135-43F0-A580-C923C4456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3F84C-C418-4BF5-B7C0-FB770177B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723BA-7FDD-48BA-986B-2618E2AF3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98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35DDD9-A73C-4F6B-8B8F-39AF6CE2E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1F6E3A-F0A5-42D2-BCE9-ECCB43CFE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04AFA-30FF-4C4B-8059-892F636985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F2FF8-D117-4682-AEF5-710904D7B157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2F246-999A-47A3-A507-64F34D5F64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AC494-0690-48C2-8783-FD75783D21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723BA-7FDD-48BA-986B-2618E2AF3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31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9742569-0C48-4CF5-85BA-80F86315D8EC}"/>
              </a:ext>
            </a:extLst>
          </p:cNvPr>
          <p:cNvSpPr/>
          <p:nvPr/>
        </p:nvSpPr>
        <p:spPr>
          <a:xfrm rot="5400000">
            <a:off x="1768415" y="123730"/>
            <a:ext cx="1310185" cy="1310185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4FF1C7-5D4D-47FF-871E-55C47F836252}"/>
              </a:ext>
            </a:extLst>
          </p:cNvPr>
          <p:cNvSpPr/>
          <p:nvPr/>
        </p:nvSpPr>
        <p:spPr>
          <a:xfrm rot="5400000">
            <a:off x="7209347" y="2108521"/>
            <a:ext cx="572909" cy="57290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FFEC72-C0D5-4460-8D43-26AE60D646D0}"/>
              </a:ext>
            </a:extLst>
          </p:cNvPr>
          <p:cNvSpPr/>
          <p:nvPr/>
        </p:nvSpPr>
        <p:spPr>
          <a:xfrm rot="5400000">
            <a:off x="5164702" y="118827"/>
            <a:ext cx="1310186" cy="131018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1B161F5-C018-4C09-B40D-636492DF9DCA}"/>
              </a:ext>
            </a:extLst>
          </p:cNvPr>
          <p:cNvSpPr/>
          <p:nvPr/>
        </p:nvSpPr>
        <p:spPr>
          <a:xfrm rot="5400000">
            <a:off x="476838" y="2078497"/>
            <a:ext cx="572910" cy="572910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Top Corners Snipped 5">
            <a:extLst>
              <a:ext uri="{FF2B5EF4-FFF2-40B4-BE49-F238E27FC236}">
                <a16:creationId xmlns:a16="http://schemas.microsoft.com/office/drawing/2014/main" id="{3458EBE5-263F-41CD-B4DC-1F39D0ED4526}"/>
              </a:ext>
            </a:extLst>
          </p:cNvPr>
          <p:cNvSpPr/>
          <p:nvPr/>
        </p:nvSpPr>
        <p:spPr>
          <a:xfrm rot="16200000">
            <a:off x="3432325" y="123730"/>
            <a:ext cx="1310184" cy="1310185"/>
          </a:xfrm>
          <a:prstGeom prst="snip2SameRect">
            <a:avLst>
              <a:gd name="adj1" fmla="val 31747"/>
              <a:gd name="adj2" fmla="val 0"/>
            </a:avLst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6D6206FD-5154-49EC-A4BD-3BC2D4B7E51D}"/>
              </a:ext>
            </a:extLst>
          </p:cNvPr>
          <p:cNvSpPr/>
          <p:nvPr/>
        </p:nvSpPr>
        <p:spPr>
          <a:xfrm rot="16200000">
            <a:off x="1418388" y="1709859"/>
            <a:ext cx="1310184" cy="1310185"/>
          </a:xfrm>
          <a:prstGeom prst="triangle">
            <a:avLst>
              <a:gd name="adj" fmla="val 50000"/>
            </a:avLst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F7A1B515-222A-4A79-A6C8-0D1C274BCAB2}"/>
              </a:ext>
            </a:extLst>
          </p:cNvPr>
          <p:cNvSpPr/>
          <p:nvPr/>
        </p:nvSpPr>
        <p:spPr>
          <a:xfrm rot="16200000">
            <a:off x="108200" y="123731"/>
            <a:ext cx="1310187" cy="1310187"/>
          </a:xfrm>
          <a:prstGeom prst="rtTriangle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2F4530C5-E3CE-42D0-A818-081F4230151D}"/>
              </a:ext>
            </a:extLst>
          </p:cNvPr>
          <p:cNvSpPr/>
          <p:nvPr/>
        </p:nvSpPr>
        <p:spPr>
          <a:xfrm rot="5400000" flipV="1">
            <a:off x="5258486" y="1739883"/>
            <a:ext cx="1310187" cy="1310187"/>
          </a:xfrm>
          <a:prstGeom prst="rtTriangle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1DF0942-DE50-4CA3-B37B-EFBBD58C363B}"/>
              </a:ext>
            </a:extLst>
          </p:cNvPr>
          <p:cNvGrpSpPr/>
          <p:nvPr/>
        </p:nvGrpSpPr>
        <p:grpSpPr>
          <a:xfrm>
            <a:off x="6716502" y="123730"/>
            <a:ext cx="1150861" cy="1310188"/>
            <a:chOff x="3927576" y="3716444"/>
            <a:chExt cx="1150861" cy="131018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F011DC5-7A6C-418D-AAAD-6C1388B4574F}"/>
                </a:ext>
              </a:extLst>
            </p:cNvPr>
            <p:cNvGrpSpPr/>
            <p:nvPr/>
          </p:nvGrpSpPr>
          <p:grpSpPr>
            <a:xfrm>
              <a:off x="3927576" y="3716444"/>
              <a:ext cx="658492" cy="1310188"/>
              <a:chOff x="9256541" y="828102"/>
              <a:chExt cx="1299847" cy="2600897"/>
            </a:xfrm>
          </p:grpSpPr>
          <p:sp>
            <p:nvSpPr>
              <p:cNvPr id="10" name="Right Triangle 9">
                <a:extLst>
                  <a:ext uri="{FF2B5EF4-FFF2-40B4-BE49-F238E27FC236}">
                    <a16:creationId xmlns:a16="http://schemas.microsoft.com/office/drawing/2014/main" id="{FCCD6CE2-ECCE-42E2-A592-13FCEB34E89E}"/>
                  </a:ext>
                </a:extLst>
              </p:cNvPr>
              <p:cNvSpPr/>
              <p:nvPr/>
            </p:nvSpPr>
            <p:spPr>
              <a:xfrm rot="16200000">
                <a:off x="9261109" y="2133720"/>
                <a:ext cx="1290711" cy="1299847"/>
              </a:xfrm>
              <a:prstGeom prst="rtTriangle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ight Triangle 10">
                <a:extLst>
                  <a:ext uri="{FF2B5EF4-FFF2-40B4-BE49-F238E27FC236}">
                    <a16:creationId xmlns:a16="http://schemas.microsoft.com/office/drawing/2014/main" id="{A9E81BF1-E7E2-4FA7-A5FC-A6091D15C994}"/>
                  </a:ext>
                </a:extLst>
              </p:cNvPr>
              <p:cNvSpPr/>
              <p:nvPr/>
            </p:nvSpPr>
            <p:spPr>
              <a:xfrm rot="5400000" flipV="1">
                <a:off x="9261109" y="823534"/>
                <a:ext cx="1290711" cy="1299847"/>
              </a:xfrm>
              <a:prstGeom prst="rtTriangle">
                <a:avLst/>
              </a:prstGeom>
              <a:blipFill>
                <a:blip r:embed="rId2"/>
                <a:tile tx="0" ty="0" sx="100000" sy="100000" flip="none" algn="tl"/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A52C9DE-ECC0-4395-ADE9-19880C9A810F}"/>
                </a:ext>
              </a:extLst>
            </p:cNvPr>
            <p:cNvSpPr/>
            <p:nvPr/>
          </p:nvSpPr>
          <p:spPr>
            <a:xfrm rot="5400000">
              <a:off x="4177160" y="4125353"/>
              <a:ext cx="1310186" cy="492368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A429AEB-4AD7-45B0-A893-03E6CA263FB9}"/>
                </a:ext>
              </a:extLst>
            </p:cNvPr>
            <p:cNvSpPr/>
            <p:nvPr/>
          </p:nvSpPr>
          <p:spPr>
            <a:xfrm rot="5400000">
              <a:off x="4057532" y="4256479"/>
              <a:ext cx="1298688" cy="241614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A1388525-499B-4D6E-90C0-BADF91D4F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9643" y="1709859"/>
            <a:ext cx="842867" cy="1340211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DA7D7413-60C9-4782-8BC1-447840F7FDAD}"/>
              </a:ext>
            </a:extLst>
          </p:cNvPr>
          <p:cNvSpPr/>
          <p:nvPr/>
        </p:nvSpPr>
        <p:spPr>
          <a:xfrm flipV="1">
            <a:off x="3515143" y="3762019"/>
            <a:ext cx="769000" cy="769000"/>
          </a:xfrm>
          <a:prstGeom prst="ellipse">
            <a:avLst/>
          </a:prstGeom>
          <a:blipFill>
            <a:blip r:embed="rId4"/>
            <a:tile tx="0" ty="0" sx="100000" sy="100000" flip="none" algn="tl"/>
          </a:blip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9FA9340-13B8-486B-9C01-F5E5BEDA8C5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8F8EF"/>
              </a:clrFrom>
              <a:clrTo>
                <a:srgbClr val="F8F8EF">
                  <a:alpha val="0"/>
                </a:srgbClr>
              </a:clrTo>
            </a:clrChange>
          </a:blip>
          <a:srcRect l="25921" t="29885" r="25894" b="31223"/>
          <a:stretch/>
        </p:blipFill>
        <p:spPr>
          <a:xfrm>
            <a:off x="262272" y="3566411"/>
            <a:ext cx="2612855" cy="158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608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8F00A62-AD42-4902-8103-7E0DDF2B4608}"/>
              </a:ext>
            </a:extLst>
          </p:cNvPr>
          <p:cNvSpPr/>
          <p:nvPr/>
        </p:nvSpPr>
        <p:spPr>
          <a:xfrm rot="5400000">
            <a:off x="6858243" y="599503"/>
            <a:ext cx="4670479" cy="467047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FA53084-BE3F-4D52-90AD-C390463CF19D}"/>
              </a:ext>
            </a:extLst>
          </p:cNvPr>
          <p:cNvSpPr/>
          <p:nvPr/>
        </p:nvSpPr>
        <p:spPr>
          <a:xfrm>
            <a:off x="6022869" y="599500"/>
            <a:ext cx="4670474" cy="46704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table, guitar&#10;&#10;Description automatically generated">
            <a:extLst>
              <a:ext uri="{FF2B5EF4-FFF2-40B4-BE49-F238E27FC236}">
                <a16:creationId xmlns:a16="http://schemas.microsoft.com/office/drawing/2014/main" id="{4E07F102-1143-4B64-89DD-DB7859A8F1A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46" y="900057"/>
            <a:ext cx="846914" cy="134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955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Uziel Raphael</dc:creator>
  <cp:lastModifiedBy>Uziel Raphael</cp:lastModifiedBy>
  <cp:revision>8</cp:revision>
  <dcterms:created xsi:type="dcterms:W3CDTF">2020-02-05T13:36:29Z</dcterms:created>
  <dcterms:modified xsi:type="dcterms:W3CDTF">2020-02-05T14:15:28Z</dcterms:modified>
</cp:coreProperties>
</file>