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C0C0C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58C-CD8B-489B-8DC1-67004955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E27A5-2C41-4E59-AA04-7330FD22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CE7A-99A0-4BE9-B3B1-519B7C9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6329-6CE3-430D-81CC-B43D0E14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C12F-CBFB-4B50-BF4D-4AF7E7A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249D-9798-4602-9BD3-6E7BF40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9F9-6804-4FBA-96A2-5412D1E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6278-282A-44D8-A6D3-50E102F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A40-D6EC-46A6-8398-6BEF8035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8348-7185-4AE5-B95E-F73EE72D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1F13B-A762-4FDC-AFF6-5E7648318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5105-200B-40A2-9723-A2C09E69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D828-FA1D-4B4C-8A44-598535C7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D549-011A-4F68-9BBE-673FB897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085F-2187-409F-A0E4-61F6031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5BD-A212-40A0-A323-F3547157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4A14-25D6-4017-98F0-6D17E008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3FD6-D886-409C-9B89-9ECD03F9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DDE0-81DB-4B99-8F13-B567834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CF29-1B76-4C79-BF15-ED7BF681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2337-472B-414D-BA6E-B497F164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668A-6540-4ACA-BB6C-FB7C1B6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7176-B8D8-43EF-977F-96942F83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BC82-9414-40F8-9B26-71DC4113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29BE-6787-4FB3-A855-F1B688E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AB6C-8459-4CF3-B057-F7A857A2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CDE2-B8DC-4328-97CC-39DFF66A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E6D4-30A0-42CA-9E23-DCE65C1B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8A33-7AD2-47CB-9C15-EBC9131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AB36-BCE4-435B-8072-49587C7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4008-ED34-47F1-8DF1-15D6BAB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0D0-C9A2-48B6-8122-C349C84E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7118-B7BC-48D5-A0FE-A434AAD6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01F7-8CC9-4ECA-9D7F-88DB80A2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3541-0519-4E6D-A53B-30EDC9F7F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C308-E5BA-4116-8AC7-49DC3BFF0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BDC44-A6AC-4EBF-AF96-DD47ECBA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B3B0-2BE7-4807-9437-A9FB390C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85570-15FF-4F5B-98FF-04FC6A1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B36-37D3-4BA6-81A6-CEC73B8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E7EC-8023-437F-A60B-CF594D44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5319-7180-4103-A180-024FCA7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3F9A-2AC0-45E3-8056-9E18A62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D6B18-01DE-42D9-AE35-F908482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A8CD-25B6-4700-9A71-82C9596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5589-E4DE-491F-A517-D77E046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333-465C-42B7-90BB-DBDBB925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099D-356B-417F-BFF7-A385CC8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93A2-2B1A-4673-9203-C874115A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F26A-A0FA-4303-8994-914FFC76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777A-ED37-4A2B-9398-F9965DE9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264E-8D2B-43C1-9AEB-156CD4A2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3F2C-E70F-4A0E-A567-799C604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180F6-D180-48BF-9431-1AA8BAC4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7760-AD84-4298-ACCE-7B83801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015A-A0DD-499C-8BB5-58EC3EEF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4BFF-A135-43F0-A580-C923C44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F84C-C418-4BF5-B7C0-FB770177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DDD9-A73C-4F6B-8B8F-39AF6CE2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6E3A-F0A5-42D2-BCE9-ECCB43CF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4AFA-30FF-4C4B-8059-892F6369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2FF8-D117-4682-AEF5-710904D7B1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F246-999A-47A3-A507-64F34D5F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C494-0690-48C2-8783-FD75783D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742569-0C48-4CF5-85BA-80F86315D8EC}"/>
              </a:ext>
            </a:extLst>
          </p:cNvPr>
          <p:cNvSpPr/>
          <p:nvPr/>
        </p:nvSpPr>
        <p:spPr>
          <a:xfrm rot="5400000">
            <a:off x="1768415" y="123730"/>
            <a:ext cx="1310185" cy="13101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FF1C7-5D4D-47FF-871E-55C47F836252}"/>
              </a:ext>
            </a:extLst>
          </p:cNvPr>
          <p:cNvSpPr/>
          <p:nvPr/>
        </p:nvSpPr>
        <p:spPr>
          <a:xfrm rot="5400000">
            <a:off x="7209347" y="2108521"/>
            <a:ext cx="572909" cy="5729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EC72-C0D5-4460-8D43-26AE60D646D0}"/>
              </a:ext>
            </a:extLst>
          </p:cNvPr>
          <p:cNvSpPr/>
          <p:nvPr/>
        </p:nvSpPr>
        <p:spPr>
          <a:xfrm rot="5400000">
            <a:off x="5173091" y="123731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161F5-C018-4C09-B40D-636492DF9DCA}"/>
              </a:ext>
            </a:extLst>
          </p:cNvPr>
          <p:cNvSpPr/>
          <p:nvPr/>
        </p:nvSpPr>
        <p:spPr>
          <a:xfrm rot="5400000">
            <a:off x="476838" y="2078497"/>
            <a:ext cx="572910" cy="5729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58EBE5-263F-41CD-B4DC-1F39D0ED4526}"/>
              </a:ext>
            </a:extLst>
          </p:cNvPr>
          <p:cNvSpPr/>
          <p:nvPr/>
        </p:nvSpPr>
        <p:spPr>
          <a:xfrm rot="16200000">
            <a:off x="3432325" y="123730"/>
            <a:ext cx="1310184" cy="1310185"/>
          </a:xfrm>
          <a:prstGeom prst="snip2SameRect">
            <a:avLst>
              <a:gd name="adj1" fmla="val 31747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D6206FD-5154-49EC-A4BD-3BC2D4B7E51D}"/>
              </a:ext>
            </a:extLst>
          </p:cNvPr>
          <p:cNvSpPr/>
          <p:nvPr/>
        </p:nvSpPr>
        <p:spPr>
          <a:xfrm rot="16200000">
            <a:off x="1595197" y="2169585"/>
            <a:ext cx="1310184" cy="659668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7A1B515-222A-4A79-A6C8-0D1C274BCAB2}"/>
              </a:ext>
            </a:extLst>
          </p:cNvPr>
          <p:cNvSpPr/>
          <p:nvPr/>
        </p:nvSpPr>
        <p:spPr>
          <a:xfrm rot="16200000">
            <a:off x="108200" y="123731"/>
            <a:ext cx="1310187" cy="131018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F4530C5-E3CE-42D0-A818-081F4230151D}"/>
              </a:ext>
            </a:extLst>
          </p:cNvPr>
          <p:cNvSpPr/>
          <p:nvPr/>
        </p:nvSpPr>
        <p:spPr>
          <a:xfrm rot="5400000" flipV="1">
            <a:off x="5258486" y="1739883"/>
            <a:ext cx="1310187" cy="1310187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011DC5-7A6C-418D-AAAD-6C1388B4574F}"/>
              </a:ext>
            </a:extLst>
          </p:cNvPr>
          <p:cNvGrpSpPr/>
          <p:nvPr/>
        </p:nvGrpSpPr>
        <p:grpSpPr>
          <a:xfrm>
            <a:off x="8422930" y="1739883"/>
            <a:ext cx="658492" cy="1310188"/>
            <a:chOff x="9256541" y="828102"/>
            <a:chExt cx="1299847" cy="26008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CCD6CE2-ECCE-42E2-A592-13FCEB34E89E}"/>
                </a:ext>
              </a:extLst>
            </p:cNvPr>
            <p:cNvSpPr/>
            <p:nvPr/>
          </p:nvSpPr>
          <p:spPr>
            <a:xfrm rot="16200000">
              <a:off x="9261109" y="2133720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9E81BF1-E7E2-4FA7-A5FC-A6091D15C994}"/>
                </a:ext>
              </a:extLst>
            </p:cNvPr>
            <p:cNvSpPr/>
            <p:nvPr/>
          </p:nvSpPr>
          <p:spPr>
            <a:xfrm rot="5400000" flipV="1">
              <a:off x="9261109" y="823534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A7D7413-60C9-4782-8BC1-447840F7FDAD}"/>
              </a:ext>
            </a:extLst>
          </p:cNvPr>
          <p:cNvSpPr/>
          <p:nvPr/>
        </p:nvSpPr>
        <p:spPr>
          <a:xfrm flipV="1">
            <a:off x="3515143" y="3762019"/>
            <a:ext cx="769000" cy="769000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FA9340-13B8-486B-9C01-F5E5BEDA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8EF"/>
              </a:clrFrom>
              <a:clrTo>
                <a:srgbClr val="F8F8EF">
                  <a:alpha val="0"/>
                </a:srgbClr>
              </a:clrTo>
            </a:clrChange>
          </a:blip>
          <a:srcRect l="25921" t="29885" r="25894" b="31223"/>
          <a:stretch/>
        </p:blipFill>
        <p:spPr>
          <a:xfrm>
            <a:off x="262272" y="3566411"/>
            <a:ext cx="2612855" cy="1581729"/>
          </a:xfrm>
          <a:prstGeom prst="rect">
            <a:avLst/>
          </a:prstGeom>
        </p:spPr>
      </p:pic>
      <p:pic>
        <p:nvPicPr>
          <p:cNvPr id="28" name="Picture 27" descr="A picture containing mirror&#10;&#10;Description automatically generated">
            <a:extLst>
              <a:ext uri="{FF2B5EF4-FFF2-40B4-BE49-F238E27FC236}">
                <a16:creationId xmlns:a16="http://schemas.microsoft.com/office/drawing/2014/main" id="{BD7B68BF-88F5-4853-AB45-B4BF7CE7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0"/>
          <a:stretch/>
        </p:blipFill>
        <p:spPr>
          <a:xfrm>
            <a:off x="3769071" y="1735319"/>
            <a:ext cx="978182" cy="130950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AE33B1-7DBC-435E-B736-7D2C0444002C}"/>
              </a:ext>
            </a:extLst>
          </p:cNvPr>
          <p:cNvCxnSpPr>
            <a:cxnSpLocks/>
          </p:cNvCxnSpPr>
          <p:nvPr/>
        </p:nvCxnSpPr>
        <p:spPr>
          <a:xfrm rot="2700000">
            <a:off x="10292153" y="1138201"/>
            <a:ext cx="1426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00A62-AD42-4902-8103-7E0DDF2B4608}"/>
              </a:ext>
            </a:extLst>
          </p:cNvPr>
          <p:cNvSpPr/>
          <p:nvPr/>
        </p:nvSpPr>
        <p:spPr>
          <a:xfrm rot="5400000">
            <a:off x="6858243" y="599503"/>
            <a:ext cx="4670479" cy="46704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53084-BE3F-4D52-90AD-C390463CF19D}"/>
              </a:ext>
            </a:extLst>
          </p:cNvPr>
          <p:cNvSpPr/>
          <p:nvPr/>
        </p:nvSpPr>
        <p:spPr>
          <a:xfrm>
            <a:off x="6022869" y="599500"/>
            <a:ext cx="4670474" cy="4670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guitar&#10;&#10;Description automatically generated">
            <a:extLst>
              <a:ext uri="{FF2B5EF4-FFF2-40B4-BE49-F238E27FC236}">
                <a16:creationId xmlns:a16="http://schemas.microsoft.com/office/drawing/2014/main" id="{4E07F102-1143-4B64-89DD-DB7859A8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6" y="900057"/>
            <a:ext cx="846914" cy="13440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A picture containing light, mirror&#10;&#10;Description automatically generated">
            <a:extLst>
              <a:ext uri="{FF2B5EF4-FFF2-40B4-BE49-F238E27FC236}">
                <a16:creationId xmlns:a16="http://schemas.microsoft.com/office/drawing/2014/main" id="{0B4E0F03-F2B0-4ADD-97FF-C0532C01F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1"/>
          <a:stretch/>
        </p:blipFill>
        <p:spPr>
          <a:xfrm>
            <a:off x="4228050" y="1448660"/>
            <a:ext cx="2957219" cy="4682134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4579A26-BB94-415B-A38D-E2A3675DBF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2845968"/>
                  </p:ext>
                </p:extLst>
              </p:nvPr>
            </p:nvGraphicFramePr>
            <p:xfrm>
              <a:off x="3242040" y="1104574"/>
              <a:ext cx="3048000" cy="1714500"/>
            </p:xfrm>
            <a:graphic>
              <a:graphicData uri="http://schemas.microsoft.com/office/powerpoint/2016/slidezoom">
                <pslz:sldZm>
                  <pslz:sldZmObj sldId="257" cId="1400608857">
                    <pslz:zmPr id="{382E052E-1237-44A0-A71C-E070323945A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4579A26-BB94-415B-A38D-E2A3675DBF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2040" y="110457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72B1D17-FE45-4735-B0E7-6263C165F049}"/>
              </a:ext>
            </a:extLst>
          </p:cNvPr>
          <p:cNvSpPr/>
          <p:nvPr/>
        </p:nvSpPr>
        <p:spPr>
          <a:xfrm rot="5400000">
            <a:off x="7534951" y="4042789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1879F3-B65E-4DD1-91B7-BD047BFAF46C}"/>
              </a:ext>
            </a:extLst>
          </p:cNvPr>
          <p:cNvSpPr/>
          <p:nvPr/>
        </p:nvSpPr>
        <p:spPr>
          <a:xfrm>
            <a:off x="7192570" y="4040839"/>
            <a:ext cx="1313822" cy="1313822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A099A-231B-4554-BB6D-16584E378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6981" y="5216457"/>
            <a:ext cx="842867" cy="13402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095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Uziel Raphael</dc:creator>
  <cp:lastModifiedBy>Uziel Raphael</cp:lastModifiedBy>
  <cp:revision>11</cp:revision>
  <dcterms:created xsi:type="dcterms:W3CDTF">2020-02-05T13:36:29Z</dcterms:created>
  <dcterms:modified xsi:type="dcterms:W3CDTF">2020-02-09T16:37:30Z</dcterms:modified>
</cp:coreProperties>
</file>