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65A"/>
    <a:srgbClr val="304458"/>
    <a:srgbClr val="32465B"/>
    <a:srgbClr val="FFFFFF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14F50-30C9-4365-A60C-BCDC4B5F3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74E95C2-FC45-4B1E-840A-F993656F9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7346DD-7FB8-41E2-8418-927D4D11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13E074-FC88-47E8-870A-F7879611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19BEB-514B-4574-951F-313AF7CEC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679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80599-5FCA-4AAA-A985-E448B920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2F186B-00EA-4930-8E32-8F93102A6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C8527-CEF0-4432-A834-B5C656A30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2A0365-BC96-49AA-B91C-1E5565E9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8A8E87-E621-4451-915C-D2E94CE4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043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F83A7B-0029-46F4-9E1F-27E3836BF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13E693-CF45-477D-A118-81F5F7205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76BB7-31E2-4A2E-8777-EAA6A542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C4ECCA-CD18-466E-AC6B-FDAB8BD9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D48DE2-7B0C-4E2E-8EF5-97D9655B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83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95A5-61CE-4175-A1AA-F84D978A4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A54B9-8C94-47D5-B128-2EFC480D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98A5A1-2988-4303-9F4F-A291AE47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B0D760-DECA-4FE8-BAF1-80F34B4DC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4A72D1-1590-4516-843B-A0AD120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90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AB073C-CB5F-492B-BE5A-8C3682829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1F331B-B3AA-4316-BE4D-44FADC132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89F525-8323-4B1D-846A-A3F64DB4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8B3D8-5861-4A01-B60D-423D10E7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E04BB-AA84-41AF-873A-825B32E5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79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526A4-15CC-41F0-9517-1173AF10B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FB0FAF-2EE7-4B38-B198-50450DC50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F8C9AE-D42C-4CED-BEA1-8B326CCD6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C0C9E2-0F11-4DF6-9385-F4698C88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480DF71-069F-4EC5-ACAB-8873A6967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195EC8-9BEB-40EA-9366-8D977150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18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7840E-1EBB-43D0-8784-75CECCC6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C94195-EF4A-4936-9972-8779AEB9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4FE008-BFFF-4883-AE26-F59F29883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9C67D3-7978-495E-AA68-7A450A66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6B47BA-58FB-49F9-9E9E-EAC0D67E0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5A232D0-7755-4E24-A568-B1577429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04890A-F958-401F-A9E4-1A488BBFA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F29061-F89B-4532-B8FA-097ED47A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53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7F57E-7876-48A5-A455-8B7D2E11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29A312-8109-4698-94F5-DCF11C05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098CBF-8F51-4671-ABEC-3ACDE2B2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A68EC6-0136-4427-AED7-E8EE3A0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0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66A50D2-6462-4638-A6C7-EF0A6C75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BFD9863-BDFF-488D-AC6A-0D94A41E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ECEE6A-EC88-45D7-8B02-283A88EB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459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3851-E992-46C8-A3BF-BCD41D3F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5CC869-2161-4CD8-A559-7A5FC9A10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856DE6-D446-4B20-A3E6-382400163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058E40-1B28-4A84-8777-987C47D3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6585B0-8A04-42C3-B5F4-AEFD4B97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F5E194-6356-4B2E-ADFA-23607FBE5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50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1AA32-E4F3-46A1-A315-51788792E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7524D2-04C5-4ED4-A263-88BF0EEDC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52616-32F5-4436-97D0-4B5C907EE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4790A2-8904-42BB-9E77-7E4E66F5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3FB48F-5D4C-4A59-92A4-FAF49725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F25820-A160-4D38-A2B5-ACC0C47B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89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713B0B4-3B65-43DE-9204-BFBBECF1D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FE5CC6-1833-4A0F-9290-9127C3F99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F43B89-37DD-4469-A5B3-766F6F42F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4DE3B-6080-4789-8032-FE5BE31FDEEA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C01425-7D11-4E3F-B4C3-94057CB07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C28C3-002E-4C85-8D00-F48494CB6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B4A1E-9BD6-4CDF-B406-F7B5A46B36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86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246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FA401-3077-4EF3-8DBD-6A66A7BBF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B9C66F-CF36-481D-A461-5452CDB8B5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8E6730-8DC8-419B-92AC-ADFF6851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90" y="525528"/>
            <a:ext cx="11293819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7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FD120-E261-4887-A1A2-09A059AF3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D0461AC-838E-429F-8358-34C5DB3FA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6" t="10640" r="2259" b="3878"/>
          <a:stretch/>
        </p:blipFill>
        <p:spPr>
          <a:xfrm>
            <a:off x="1116105" y="1690688"/>
            <a:ext cx="9959789" cy="3702424"/>
          </a:xfrm>
        </p:spPr>
      </p:pic>
    </p:spTree>
    <p:extLst>
      <p:ext uri="{BB962C8B-B14F-4D97-AF65-F5344CB8AC3E}">
        <p14:creationId xmlns:p14="http://schemas.microsoft.com/office/powerpoint/2010/main" val="453093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09040-EA4A-4C17-9683-2869E9D8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1C3240-37A3-48C4-9631-C960EE9E1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049" y="658935"/>
            <a:ext cx="8930912" cy="5540130"/>
          </a:xfrm>
        </p:spPr>
      </p:pic>
    </p:spTree>
    <p:extLst>
      <p:ext uri="{BB962C8B-B14F-4D97-AF65-F5344CB8AC3E}">
        <p14:creationId xmlns:p14="http://schemas.microsoft.com/office/powerpoint/2010/main" val="69654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61E6D-5FA4-449D-B78D-08B082778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A6FB3F-FD8D-475B-B28F-9B9B5715B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343" y="-361017"/>
            <a:ext cx="9481007" cy="5988704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66CD271-6A46-440D-BAA6-0CE85E50E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428" y="5292063"/>
            <a:ext cx="4954146" cy="169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8D88C-D8AB-4FBC-91EE-4B1ED65C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D966A1-7D28-4BA3-83E0-2C2F11EE3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1" t="1489" r="2305" b="2613"/>
          <a:stretch/>
        </p:blipFill>
        <p:spPr>
          <a:xfrm>
            <a:off x="590638" y="1443316"/>
            <a:ext cx="10763162" cy="4616825"/>
          </a:xfrm>
        </p:spPr>
      </p:pic>
    </p:spTree>
    <p:extLst>
      <p:ext uri="{BB962C8B-B14F-4D97-AF65-F5344CB8AC3E}">
        <p14:creationId xmlns:p14="http://schemas.microsoft.com/office/powerpoint/2010/main" val="3488167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AF42-7F87-4C18-93AB-4A2D46CF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9FD31AB-0BB8-4329-AE71-9A4031E79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424" y="607863"/>
            <a:ext cx="9543564" cy="5811147"/>
          </a:xfrm>
        </p:spPr>
      </p:pic>
    </p:spTree>
    <p:extLst>
      <p:ext uri="{BB962C8B-B14F-4D97-AF65-F5344CB8AC3E}">
        <p14:creationId xmlns:p14="http://schemas.microsoft.com/office/powerpoint/2010/main" val="1054550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1DB0-78F8-4134-9ED8-5FAA47A4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8382CE-2978-42A2-8F1B-6AA13A45C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2441" r="735"/>
          <a:stretch/>
        </p:blipFill>
        <p:spPr>
          <a:xfrm>
            <a:off x="107576" y="1246094"/>
            <a:ext cx="11994778" cy="5016040"/>
          </a:xfrm>
        </p:spPr>
      </p:pic>
    </p:spTree>
    <p:extLst>
      <p:ext uri="{BB962C8B-B14F-4D97-AF65-F5344CB8AC3E}">
        <p14:creationId xmlns:p14="http://schemas.microsoft.com/office/powerpoint/2010/main" val="408538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6B050-A0A1-463E-8324-06A418C3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CF840A0-E42D-405D-80B9-6DE530AFE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848" y="311671"/>
            <a:ext cx="9918996" cy="6181204"/>
          </a:xfrm>
        </p:spPr>
      </p:pic>
    </p:spTree>
    <p:extLst>
      <p:ext uri="{BB962C8B-B14F-4D97-AF65-F5344CB8AC3E}">
        <p14:creationId xmlns:p14="http://schemas.microsoft.com/office/powerpoint/2010/main" val="44422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44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C5667-A7F7-4766-B38D-4BAFA465C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B7FD364-E17A-4C12-8D44-DF5D468F6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5" t="34317" r="34143" b="29071"/>
          <a:stretch/>
        </p:blipFill>
        <p:spPr>
          <a:xfrm>
            <a:off x="3630706" y="2746882"/>
            <a:ext cx="5132899" cy="2085094"/>
          </a:xfrm>
        </p:spPr>
      </p:pic>
    </p:spTree>
    <p:extLst>
      <p:ext uri="{BB962C8B-B14F-4D97-AF65-F5344CB8AC3E}">
        <p14:creationId xmlns:p14="http://schemas.microsoft.com/office/powerpoint/2010/main" val="1082980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Raphael</dc:creator>
  <cp:lastModifiedBy>Carlos Raphael</cp:lastModifiedBy>
  <cp:revision>2</cp:revision>
  <dcterms:created xsi:type="dcterms:W3CDTF">2025-05-22T22:59:15Z</dcterms:created>
  <dcterms:modified xsi:type="dcterms:W3CDTF">2025-05-22T23:01:30Z</dcterms:modified>
</cp:coreProperties>
</file>