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2575" y="821930"/>
            <a:ext cx="7315200" cy="3255264"/>
          </a:xfrm>
        </p:spPr>
        <p:txBody>
          <a:bodyPr/>
          <a:lstStyle/>
          <a:p>
            <a:r>
              <a:rPr lang="fr-FR" dirty="0" smtClean="0"/>
              <a:t>Le turc mécanique d’Amazon doit-il tomber en panne?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2575" y="4232363"/>
            <a:ext cx="7477314" cy="1472977"/>
          </a:xfrm>
        </p:spPr>
        <p:txBody>
          <a:bodyPr>
            <a:normAutofit fontScale="92500" lnSpcReduction="10000"/>
          </a:bodyPr>
          <a:lstStyle/>
          <a:p>
            <a:r>
              <a:rPr lang="fr-FR" sz="3500" dirty="0" smtClean="0"/>
              <a:t>Controverse sur le travail numérique</a:t>
            </a:r>
          </a:p>
          <a:p>
            <a:endParaRPr lang="fr-FR" sz="3500" dirty="0" smtClean="0"/>
          </a:p>
          <a:p>
            <a:r>
              <a:rPr lang="fr-FR" dirty="0" err="1" smtClean="0"/>
              <a:t>Etic</a:t>
            </a:r>
            <a:r>
              <a:rPr lang="fr-FR" dirty="0" smtClean="0"/>
              <a:t> 2016 – Groupe 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5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4429" t="23019" r="27189" b="20051"/>
          <a:stretch/>
        </p:blipFill>
        <p:spPr>
          <a:xfrm>
            <a:off x="508693" y="424068"/>
            <a:ext cx="8953823" cy="592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4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8" t="19975" r="9871" b="10194"/>
          <a:stretch/>
        </p:blipFill>
        <p:spPr>
          <a:xfrm>
            <a:off x="489398" y="643103"/>
            <a:ext cx="11320529" cy="54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Cartographie des acteurs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8814" t="19237" r="26502" b="9693"/>
          <a:stretch/>
        </p:blipFill>
        <p:spPr>
          <a:xfrm>
            <a:off x="3736745" y="-6442"/>
            <a:ext cx="7673375" cy="68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des débats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683358" y="2832000"/>
            <a:ext cx="1777285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Turc mécanique </a:t>
            </a:r>
          </a:p>
          <a:p>
            <a:pPr algn="ctr"/>
            <a:r>
              <a:rPr lang="fr-FR" dirty="0" smtClean="0"/>
              <a:t>Plate-forme de distribution des micro-tâches.</a:t>
            </a:r>
            <a:endParaRPr lang="fr-FR" dirty="0"/>
          </a:p>
        </p:txBody>
      </p:sp>
      <p:cxnSp>
        <p:nvCxnSpPr>
          <p:cNvPr id="8" name="Connecteur droit avec flèche 7"/>
          <p:cNvCxnSpPr>
            <a:endCxn id="14" idx="1"/>
          </p:cNvCxnSpPr>
          <p:nvPr/>
        </p:nvCxnSpPr>
        <p:spPr>
          <a:xfrm flipV="1">
            <a:off x="5460643" y="2073498"/>
            <a:ext cx="605305" cy="105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460643" y="3424428"/>
            <a:ext cx="605306" cy="3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5486400" y="3725612"/>
            <a:ext cx="579549" cy="84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65948" y="1596979"/>
            <a:ext cx="151970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Ère numérique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065948" y="2846230"/>
            <a:ext cx="151970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Évolution du travail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091706" y="4095481"/>
            <a:ext cx="1519707" cy="95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Intelligence humaine et artificielle</a:t>
            </a:r>
            <a:endParaRPr lang="fr-FR" dirty="0"/>
          </a:p>
        </p:txBody>
      </p:sp>
      <p:cxnSp>
        <p:nvCxnSpPr>
          <p:cNvPr id="18" name="Connecteur droit avec flèche 17"/>
          <p:cNvCxnSpPr>
            <a:endCxn id="21" idx="1"/>
          </p:cNvCxnSpPr>
          <p:nvPr/>
        </p:nvCxnSpPr>
        <p:spPr>
          <a:xfrm>
            <a:off x="7611413" y="4404576"/>
            <a:ext cx="927279" cy="2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22" idx="1"/>
          </p:cNvCxnSpPr>
          <p:nvPr/>
        </p:nvCxnSpPr>
        <p:spPr>
          <a:xfrm>
            <a:off x="7585656" y="4765184"/>
            <a:ext cx="914400" cy="117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38692" y="4095481"/>
            <a:ext cx="2962141" cy="111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Tâche réalisée par un humain</a:t>
            </a:r>
          </a:p>
          <a:p>
            <a:pPr algn="ctr"/>
            <a:r>
              <a:rPr lang="fr-FR" dirty="0" smtClean="0"/>
              <a:t>-&gt; </a:t>
            </a:r>
            <a:r>
              <a:rPr lang="fr-FR" dirty="0" err="1" smtClean="0"/>
              <a:t>algo</a:t>
            </a:r>
            <a:endParaRPr lang="fr-FR" dirty="0" smtClean="0"/>
          </a:p>
          <a:p>
            <a:pPr algn="ctr"/>
            <a:r>
              <a:rPr lang="fr-FR" dirty="0" smtClean="0"/>
              <a:t>-&gt; utilisation par un humain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500056" y="5756857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Impasse technologique…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6569115" y="837127"/>
            <a:ext cx="102140" cy="7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148664" y="837127"/>
            <a:ext cx="424558" cy="7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7585655" y="1258918"/>
            <a:ext cx="991675" cy="75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7611413" y="1411077"/>
            <a:ext cx="1197736" cy="160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52" idx="1"/>
          </p:cNvCxnSpPr>
          <p:nvPr/>
        </p:nvCxnSpPr>
        <p:spPr>
          <a:xfrm flipV="1">
            <a:off x="7579214" y="2618773"/>
            <a:ext cx="1268572" cy="7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7579214" y="3301284"/>
            <a:ext cx="1268572" cy="2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486400" y="170682"/>
            <a:ext cx="202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We</a:t>
            </a:r>
            <a:r>
              <a:rPr lang="fr-FR" dirty="0" smtClean="0"/>
              <a:t> Are Dynamo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603088" y="843928"/>
            <a:ext cx="225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relation : constat direct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15" idx="0"/>
            <a:endCxn id="14" idx="2"/>
          </p:cNvCxnSpPr>
          <p:nvPr/>
        </p:nvCxnSpPr>
        <p:spPr>
          <a:xfrm flipV="1">
            <a:off x="6825802" y="2550016"/>
            <a:ext cx="0" cy="296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360943" y="467096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digitalisation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847786" y="2434107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Utilisation d’internet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8847786" y="3084085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acheronnage</a:t>
            </a:r>
            <a:endParaRPr lang="fr-FR" dirty="0"/>
          </a:p>
        </p:txBody>
      </p:sp>
      <p:cxnSp>
        <p:nvCxnSpPr>
          <p:cNvPr id="57" name="Connecteur en arc 56"/>
          <p:cNvCxnSpPr/>
          <p:nvPr/>
        </p:nvCxnSpPr>
        <p:spPr>
          <a:xfrm>
            <a:off x="8950817" y="604596"/>
            <a:ext cx="1977574" cy="1829511"/>
          </a:xfrm>
          <a:prstGeom prst="curvedConnector3">
            <a:avLst>
              <a:gd name="adj1" fmla="val 1242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0305912" y="1328463"/>
            <a:ext cx="1940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État du travailleur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491028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31</TotalTime>
  <Words>74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Cadre</vt:lpstr>
      <vt:lpstr>Le turc mécanique d’Amazon doit-il tomber en panne?</vt:lpstr>
      <vt:lpstr>Présentation PowerPoint</vt:lpstr>
      <vt:lpstr>Présentation PowerPoint</vt:lpstr>
      <vt:lpstr>Cartographie des acteurs</vt:lpstr>
      <vt:lpstr>Arbre des débats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turc mécanique d’Amazon doit-il tomber en panne?</dc:title>
  <dc:creator>clement marcilhacy</dc:creator>
  <cp:lastModifiedBy>clement marcilhacy</cp:lastModifiedBy>
  <cp:revision>5</cp:revision>
  <dcterms:created xsi:type="dcterms:W3CDTF">2016-05-02T22:59:45Z</dcterms:created>
  <dcterms:modified xsi:type="dcterms:W3CDTF">2016-05-02T23:31:21Z</dcterms:modified>
</cp:coreProperties>
</file>