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1FA20-081D-4643-B600-8360930A9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54200"/>
            <a:ext cx="8791575" cy="1045059"/>
          </a:xfrm>
        </p:spPr>
        <p:txBody>
          <a:bodyPr>
            <a:normAutofit fontScale="90000"/>
          </a:bodyPr>
          <a:lstStyle/>
          <a:p>
            <a:r>
              <a:rPr lang="pt-BR" dirty="0"/>
              <a:t>Desenvolvimento e-commerce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7AAB2D-BF02-4B16-9E2E-D04A26E5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899259"/>
            <a:ext cx="8791575" cy="572397"/>
          </a:xfrm>
        </p:spPr>
        <p:txBody>
          <a:bodyPr>
            <a:normAutofit fontScale="92500" lnSpcReduction="20000"/>
          </a:bodyPr>
          <a:lstStyle/>
          <a:p>
            <a:r>
              <a:rPr lang="pt-BR" sz="3200" dirty="0"/>
              <a:t>Empresa Game mania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0CD2AC-E881-4469-9B5D-3D90BF44E291}"/>
              </a:ext>
            </a:extLst>
          </p:cNvPr>
          <p:cNvSpPr txBox="1"/>
          <p:nvPr/>
        </p:nvSpPr>
        <p:spPr>
          <a:xfrm>
            <a:off x="4648820" y="5268546"/>
            <a:ext cx="324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Encontro Remoto 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F35ED7-80BE-4AAA-8FF6-C50185FE47FD}"/>
              </a:ext>
            </a:extLst>
          </p:cNvPr>
          <p:cNvSpPr txBox="1"/>
          <p:nvPr/>
        </p:nvSpPr>
        <p:spPr>
          <a:xfrm>
            <a:off x="3959707" y="5760556"/>
            <a:ext cx="462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Raphael Vinícius S. Mendes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EF0A7F-C411-4444-B08B-DAE719A4FADA}"/>
              </a:ext>
            </a:extLst>
          </p:cNvPr>
          <p:cNvSpPr txBox="1"/>
          <p:nvPr/>
        </p:nvSpPr>
        <p:spPr>
          <a:xfrm>
            <a:off x="2252869" y="6230940"/>
            <a:ext cx="909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SENAI – Desenvolvedor Full </a:t>
            </a:r>
            <a:r>
              <a:rPr lang="pt-BR" sz="3200" dirty="0" err="1"/>
              <a:t>Stack</a:t>
            </a:r>
            <a:r>
              <a:rPr lang="pt-BR" sz="3200" dirty="0"/>
              <a:t> Unidade UC9_SA1</a:t>
            </a:r>
          </a:p>
        </p:txBody>
      </p:sp>
    </p:spTree>
    <p:extLst>
      <p:ext uri="{BB962C8B-B14F-4D97-AF65-F5344CB8AC3E}">
        <p14:creationId xmlns:p14="http://schemas.microsoft.com/office/powerpoint/2010/main" val="398348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2CD90-0CF7-4B66-8BED-49B058F8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 encontradas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6F03B-62E0-4624-8DB4-9912403A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A primeira dificuldade encontrada foi na utilização da ferramenta </a:t>
            </a:r>
            <a:r>
              <a:rPr lang="pt-BR" dirty="0" err="1"/>
              <a:t>Figma</a:t>
            </a:r>
            <a:r>
              <a:rPr lang="pt-BR" dirty="0"/>
              <a:t>, mas que foi tornando-se mais tranquila com a frequente utilização.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Desktop: Organizar as ideias no processo criativo.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Mobile: Organizar as informações em uma tela menor.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Tablet: Não houve tanta dificuldade pois foi o ultimo a ser desenvolvido e as ideias já estavam mais bem trabalhadas nesse momento.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2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17C0B-3ABD-4649-826A-6A1D2CCD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A4D72-6554-4B72-B36F-36B9A85D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Site criado totalmente voltado as necessidades do cliente respeitando o tema, a funcionalidade e as exigências propostas.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Utilização do </a:t>
            </a:r>
            <a:r>
              <a:rPr lang="pt-BR" dirty="0" err="1"/>
              <a:t>Figma</a:t>
            </a:r>
            <a:r>
              <a:rPr lang="pt-BR" dirty="0"/>
              <a:t> como ferramenta gráfica conforme solicitado na unidade.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0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029ED-5236-4B2A-88F1-F12347B6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Briefing sobre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FB013-6A52-436A-8D94-D5507E16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Criação total do layout do site, porém sem inclusão de redes socias nesse primeiro momento como solicitado pelo cliente.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Site minimalista com pouca informação, objetivo e sem propagandas.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Site pensado num tema gamer, porém com intuito de atender e ampliar seu público-alvo e ações na área de games e tecnologia.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Com relação as cores, foi solicitado que textos e conteúdos fossem mais claros, possivelmente brancos,  e cores de fundo mais escuras.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Evitar utilização de cores quentes como amarelo, laranja, rosa, roxo. E cores neutras como marrom, ciano e bege.</a:t>
            </a:r>
          </a:p>
        </p:txBody>
      </p:sp>
    </p:spTree>
    <p:extLst>
      <p:ext uri="{BB962C8B-B14F-4D97-AF65-F5344CB8AC3E}">
        <p14:creationId xmlns:p14="http://schemas.microsoft.com/office/powerpoint/2010/main" val="386453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029ED-5236-4B2A-88F1-F12347B6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Briefing sobre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FB013-6A52-436A-8D94-D5507E16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Manter caligrafia </a:t>
            </a:r>
            <a:r>
              <a:rPr lang="pt-BR" dirty="0" err="1"/>
              <a:t>san</a:t>
            </a:r>
            <a:r>
              <a:rPr lang="pt-BR" dirty="0"/>
              <a:t> </a:t>
            </a:r>
            <a:r>
              <a:rPr lang="pt-BR" dirty="0" err="1"/>
              <a:t>serif</a:t>
            </a:r>
            <a:r>
              <a:rPr lang="pt-BR" dirty="0"/>
              <a:t> ou </a:t>
            </a:r>
            <a:r>
              <a:rPr lang="pt-BR" dirty="0" err="1"/>
              <a:t>serif</a:t>
            </a:r>
            <a:r>
              <a:rPr lang="pt-BR" dirty="0"/>
              <a:t> básicas, sem desenhos de fonte.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Espaço reservado para contatos da loja.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Presença da logomarca do cliente.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Público na faixa entre 14 e 60 anos.</a:t>
            </a:r>
          </a:p>
        </p:txBody>
      </p:sp>
    </p:spTree>
    <p:extLst>
      <p:ext uri="{BB962C8B-B14F-4D97-AF65-F5344CB8AC3E}">
        <p14:creationId xmlns:p14="http://schemas.microsoft.com/office/powerpoint/2010/main" val="332338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F42D-A2E1-46D4-A605-8CA30682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6" y="768203"/>
            <a:ext cx="6251712" cy="857280"/>
          </a:xfrm>
        </p:spPr>
        <p:txBody>
          <a:bodyPr/>
          <a:lstStyle/>
          <a:p>
            <a:r>
              <a:rPr lang="pt-BR" dirty="0"/>
              <a:t>Apresentação dos layouts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104BF8A-2322-4793-A560-61FED39FE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228" y="2368788"/>
            <a:ext cx="5094075" cy="272670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DE7A582-08A1-40B1-9899-83EDB7C6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98" y="1425603"/>
            <a:ext cx="2525773" cy="37261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B0C2AA-7FC7-43D3-83A6-F08AF61FF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266" y="2368788"/>
            <a:ext cx="1396448" cy="279289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FE1D456-8C37-4935-BD38-FCB53F2F1B8D}"/>
              </a:ext>
            </a:extLst>
          </p:cNvPr>
          <p:cNvSpPr txBox="1"/>
          <p:nvPr/>
        </p:nvSpPr>
        <p:spPr>
          <a:xfrm>
            <a:off x="2833330" y="5161684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Desktop 1920px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6B3183-0860-4D32-A1FC-54EE7FD07D18}"/>
              </a:ext>
            </a:extLst>
          </p:cNvPr>
          <p:cNvSpPr txBox="1"/>
          <p:nvPr/>
        </p:nvSpPr>
        <p:spPr>
          <a:xfrm>
            <a:off x="7569628" y="5161684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Tablet 768px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F190F9-5A83-45CA-8276-C81B66AEB946}"/>
              </a:ext>
            </a:extLst>
          </p:cNvPr>
          <p:cNvSpPr txBox="1"/>
          <p:nvPr/>
        </p:nvSpPr>
        <p:spPr>
          <a:xfrm>
            <a:off x="9684719" y="5151775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Mobile 320px</a:t>
            </a:r>
          </a:p>
        </p:txBody>
      </p:sp>
    </p:spTree>
    <p:extLst>
      <p:ext uri="{BB962C8B-B14F-4D97-AF65-F5344CB8AC3E}">
        <p14:creationId xmlns:p14="http://schemas.microsoft.com/office/powerpoint/2010/main" val="299981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B644C-2D4B-49DC-9F92-0DFED0FD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das necessidades do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EA5CB-265F-4CB8-BF3E-5BC7D40B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Pouca informação presente no layout da página, contendo os ícones dos produtos vendidos pelo cliente e mantendo um estilo gamer no design.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Separação dos ícones de produtos pensando nas necessidades das diferentes faixas etárias. Por exemplo: De 14 a 24 anos, um público que pensa mais em jogos e equipamentos voltados ao universo gamer; De 14 a 60 anos, é um público voltado a compra de celulares e um público de 18 a 60 anos voltados a produtos do dia a dia como PC, tablets, notebook, etc.</a:t>
            </a:r>
          </a:p>
        </p:txBody>
      </p:sp>
    </p:spTree>
    <p:extLst>
      <p:ext uri="{BB962C8B-B14F-4D97-AF65-F5344CB8AC3E}">
        <p14:creationId xmlns:p14="http://schemas.microsoft.com/office/powerpoint/2010/main" val="356802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B644C-2D4B-49DC-9F92-0DFED0FD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das necessidades do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EA5CB-265F-4CB8-BF3E-5BC7D40B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Escolha de cores foi pensada no gosto e exigência do cliente, mas sem deixar de lado o tema Gamer. Para textos prevaleceu a cor branca. Para fundo, cores mais escuras.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De coloração quente, foi utilizado tons voltados a cor vermelha. A cor vermelha foi uma cor na qual a cliente não importava em ter no 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A caligrafia utilizada foi a </a:t>
            </a:r>
            <a:r>
              <a:rPr lang="pt-BR" dirty="0" err="1"/>
              <a:t>Roboto</a:t>
            </a:r>
            <a:r>
              <a:rPr lang="pt-BR" dirty="0"/>
              <a:t>, pois é uma caligrafia </a:t>
            </a:r>
            <a:r>
              <a:rPr lang="pt-BR" dirty="0" err="1"/>
              <a:t>san</a:t>
            </a:r>
            <a:r>
              <a:rPr lang="pt-BR" dirty="0"/>
              <a:t> </a:t>
            </a:r>
            <a:r>
              <a:rPr lang="pt-BR" dirty="0" err="1"/>
              <a:t>serif</a:t>
            </a:r>
            <a:r>
              <a:rPr lang="pt-BR" dirty="0"/>
              <a:t> como solicitado pelo cliente.</a:t>
            </a:r>
          </a:p>
        </p:txBody>
      </p:sp>
    </p:spTree>
    <p:extLst>
      <p:ext uri="{BB962C8B-B14F-4D97-AF65-F5344CB8AC3E}">
        <p14:creationId xmlns:p14="http://schemas.microsoft.com/office/powerpoint/2010/main" val="37049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B644C-2D4B-49DC-9F92-0DFED0FD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das necessidades do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EA5CB-265F-4CB8-BF3E-5BC7D40B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Foi mantido o espaço reservado para os contatos da loja. Porém ainda não constam os contatos de redes sociais. Constam e-mail e telefone.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Entrega de logomarca respeitando as cores de preferência do Cliente.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7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FF561-EBFD-4CE0-8CC9-D2BEE903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o site apresenta usabilidade, é funcional e intuitivo?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66B47-D4DB-48CE-BA94-F3E71B20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Site de fácil utilização.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Linguagem de fácil entendimento.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Utilização de imagens de fácil interpretação gráfica e que não fogem ao tema do site e sua função.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Minimalismo: Site simples e limpo, sem a existência de excesso de informações e visual carregado.</a:t>
            </a:r>
          </a:p>
        </p:txBody>
      </p:sp>
    </p:spTree>
    <p:extLst>
      <p:ext uri="{BB962C8B-B14F-4D97-AF65-F5344CB8AC3E}">
        <p14:creationId xmlns:p14="http://schemas.microsoft.com/office/powerpoint/2010/main" val="171141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FF561-EBFD-4CE0-8CC9-D2BEE903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o site apresenta usabilidade, é funcional e intuitivo?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66B47-D4DB-48CE-BA94-F3E71B20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Pouca informação a ser carregada, o que contribui para a velocidade de carregamento dos itens da página.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Fornecimento dos itens de compra como ícones, enfatizou sua flexibilidade e contribuiu para o mínimo de informações na tela sem perder sua usabilidade.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Organização dos itens pensados de forma estratégica para que sua funcionalidade em diversos dispositivos continuassem com a mesma qualidade de interação.</a:t>
            </a:r>
          </a:p>
        </p:txBody>
      </p:sp>
    </p:spTree>
    <p:extLst>
      <p:ext uri="{BB962C8B-B14F-4D97-AF65-F5344CB8AC3E}">
        <p14:creationId xmlns:p14="http://schemas.microsoft.com/office/powerpoint/2010/main" val="3451956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93</TotalTime>
  <Words>647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Circuito</vt:lpstr>
      <vt:lpstr>Desenvolvimento e-commerce</vt:lpstr>
      <vt:lpstr>Briefing sobre o projeto</vt:lpstr>
      <vt:lpstr>Briefing sobre o projeto</vt:lpstr>
      <vt:lpstr>Apresentação dos layouts</vt:lpstr>
      <vt:lpstr>Aplicação das necessidades do cliente</vt:lpstr>
      <vt:lpstr>Aplicação das necessidades do cliente</vt:lpstr>
      <vt:lpstr>Aplicação das necessidades do cliente</vt:lpstr>
      <vt:lpstr>Por que o site apresenta usabilidade, é funcional e intuitivo?</vt:lpstr>
      <vt:lpstr>Por que o site apresenta usabilidade, é funcional e intuitivo?</vt:lpstr>
      <vt:lpstr>Dificuldades encontradas</vt:lpstr>
      <vt:lpstr>Conclusões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ecommerce</dc:title>
  <dc:creator>Raphael Mendes</dc:creator>
  <cp:lastModifiedBy>Raphael Mendes</cp:lastModifiedBy>
  <cp:revision>4</cp:revision>
  <dcterms:created xsi:type="dcterms:W3CDTF">2021-12-20T17:58:45Z</dcterms:created>
  <dcterms:modified xsi:type="dcterms:W3CDTF">2021-12-20T19:32:19Z</dcterms:modified>
</cp:coreProperties>
</file>