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591A-DA3C-4204-88EA-EB9EAE90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750" y="771695"/>
            <a:ext cx="6212499" cy="81319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Game Mania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12F68-DBFC-4253-95FA-BCE6D6F2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7606" y="5518053"/>
            <a:ext cx="4510308" cy="108250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Criado por: Raphael Mendes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Unidade: SA2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132C2-1347-473B-981B-12EAFB26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591A-DA3C-4204-88EA-EB9EAE90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616" y="448138"/>
            <a:ext cx="5014767" cy="81319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12F68-DBFC-4253-95FA-BCE6D6F2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470" y="5372597"/>
            <a:ext cx="7675539" cy="1313840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Visual simples e prático respeitando as cores de preferência do cliente.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Tela de login apresenta responsividade.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132C2-1347-473B-981B-12EAFB26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629" y="5474970"/>
            <a:ext cx="1255248" cy="12552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282916-BD16-415C-81E0-FD2BD1FC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616" y="1485403"/>
            <a:ext cx="4842798" cy="32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591A-DA3C-4204-88EA-EB9EAE90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935" y="403905"/>
            <a:ext cx="5710129" cy="81319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index.html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12F68-DBFC-4253-95FA-BCE6D6F2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401" y="5311997"/>
            <a:ext cx="7675539" cy="1313840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Como pedido nas atividades, encontrará No código a utilização do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JS;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Tela  apresenta responsividade.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132C2-1347-473B-981B-12EAFB26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31" y="5539447"/>
            <a:ext cx="1255248" cy="12552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4AFDAA-8AB0-4D09-90A2-9E3BF7A9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06" y="1322363"/>
            <a:ext cx="4930218" cy="35526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0289A9-E706-45F4-AB90-76697254A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035" y="1322363"/>
            <a:ext cx="2577159" cy="35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591A-DA3C-4204-88EA-EB9EAE90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413" y="708705"/>
            <a:ext cx="5710129" cy="81319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12F68-DBFC-4253-95FA-BCE6D6F2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8229" y="2224279"/>
            <a:ext cx="7675539" cy="33151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utilizado a função carrossel em um dos ícones de imagem, mostrando as promoções da página.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alguns códigos comentados contendo alguns códigos utilizados em aula que também poderiam ser aplicado a este modelo de página.</a:t>
            </a:r>
          </a:p>
          <a:p>
            <a:pPr marL="342900" indent="-342900">
              <a:buFontTx/>
              <a:buChar char="-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 utilizadas são apenas ilustrativas. Todas foram retiradas da internet.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132C2-1347-473B-981B-12EAFB26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31" y="5539447"/>
            <a:ext cx="1255248" cy="12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591A-DA3C-4204-88EA-EB9EAE90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248" y="3022404"/>
            <a:ext cx="1490091" cy="81319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132C2-1347-473B-981B-12EAFB26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31" y="5539447"/>
            <a:ext cx="1255248" cy="12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74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</TotalTime>
  <Words>116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Página Game Mania</vt:lpstr>
      <vt:lpstr>Tela de Login</vt:lpstr>
      <vt:lpstr>Página index.html</vt:lpstr>
      <vt:lpstr>observações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Game Mania</dc:title>
  <dc:creator>Raphael Mendes</dc:creator>
  <cp:lastModifiedBy>Raphael Mendes</cp:lastModifiedBy>
  <cp:revision>1</cp:revision>
  <dcterms:created xsi:type="dcterms:W3CDTF">2022-02-19T21:42:42Z</dcterms:created>
  <dcterms:modified xsi:type="dcterms:W3CDTF">2022-02-19T22:08:46Z</dcterms:modified>
</cp:coreProperties>
</file>