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Mulish"/>
      <p:regular r:id="rId19"/>
      <p:bold r:id="rId20"/>
      <p:italic r:id="rId21"/>
      <p:boldItalic r:id="rId22"/>
    </p:embeddedFont>
    <p:embeddedFont>
      <p:font typeface="Bebas Neue"/>
      <p:regular r:id="rId23"/>
    </p:embeddedFont>
    <p:embeddedFont>
      <p:font typeface="Quicksand"/>
      <p:regular r:id="rId24"/>
      <p:bold r:id="rId25"/>
    </p:embeddedFont>
    <p:embeddedFont>
      <p:font typeface="PT Sans"/>
      <p:regular r:id="rId26"/>
      <p:bold r:id="rId27"/>
      <p:italic r:id="rId28"/>
      <p:boldItalic r:id="rId29"/>
    </p:embeddedFont>
    <p:embeddedFont>
      <p:font typeface="DM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ulish-bold.fntdata"/><Relationship Id="rId22" Type="http://schemas.openxmlformats.org/officeDocument/2006/relationships/font" Target="fonts/Mulish-boldItalic.fntdata"/><Relationship Id="rId21" Type="http://schemas.openxmlformats.org/officeDocument/2006/relationships/font" Target="fonts/Mulish-italic.fntdata"/><Relationship Id="rId24" Type="http://schemas.openxmlformats.org/officeDocument/2006/relationships/font" Target="fonts/Quicksand-regular.fntdata"/><Relationship Id="rId23" Type="http://schemas.openxmlformats.org/officeDocument/2006/relationships/font" Target="fonts/BebasNeu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TSans-regular.fntdata"/><Relationship Id="rId25" Type="http://schemas.openxmlformats.org/officeDocument/2006/relationships/font" Target="fonts/Quicksand-bold.fntdata"/><Relationship Id="rId28" Type="http://schemas.openxmlformats.org/officeDocument/2006/relationships/font" Target="fonts/PTSans-italic.fntdata"/><Relationship Id="rId27" Type="http://schemas.openxmlformats.org/officeDocument/2006/relationships/font" Target="fonts/PT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T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DMSans-bold.fntdata"/><Relationship Id="rId30" Type="http://schemas.openxmlformats.org/officeDocument/2006/relationships/font" Target="fonts/DMSans-regular.fntdata"/><Relationship Id="rId11" Type="http://schemas.openxmlformats.org/officeDocument/2006/relationships/slide" Target="slides/slide7.xml"/><Relationship Id="rId33" Type="http://schemas.openxmlformats.org/officeDocument/2006/relationships/font" Target="fonts/DMSans-boldItalic.fntdata"/><Relationship Id="rId10" Type="http://schemas.openxmlformats.org/officeDocument/2006/relationships/slide" Target="slides/slide6.xml"/><Relationship Id="rId32" Type="http://schemas.openxmlformats.org/officeDocument/2006/relationships/font" Target="fonts/DM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ulish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340135a08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340135a08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df7549c16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df7549c16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deeea40b9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deeea40b9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e070fd8af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e070fd8af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e070fd8af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e070fd8af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161ca7da69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161ca7da6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df7549c16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df7549c16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df7549c16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df7549c16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df7549c16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df7549c16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deeea40b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deeea40b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df7549c16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df7549c16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4dda1946d_4_2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4dda1946d_4_2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df7549c16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df7549c16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7" name="Google Shape;87;p1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9" name="Google Shape;89;p1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1" name="Google Shape;91;p1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2" name="Google Shape;92;p11"/>
          <p:cNvSpPr txBox="1"/>
          <p:nvPr>
            <p:ph hasCustomPrompt="1" type="title"/>
          </p:nvPr>
        </p:nvSpPr>
        <p:spPr>
          <a:xfrm>
            <a:off x="1284000" y="1429725"/>
            <a:ext cx="6576000" cy="14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/>
          <p:nvPr>
            <p:ph idx="1" type="subTitle"/>
          </p:nvPr>
        </p:nvSpPr>
        <p:spPr>
          <a:xfrm>
            <a:off x="1284000" y="2985500"/>
            <a:ext cx="6576000" cy="4971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2" type="subTitle"/>
          </p:nvPr>
        </p:nvSpPr>
        <p:spPr>
          <a:xfrm>
            <a:off x="713225" y="3870728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3" type="subTitle"/>
          </p:nvPr>
        </p:nvSpPr>
        <p:spPr>
          <a:xfrm>
            <a:off x="3359125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4" type="subTitle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hasCustomPrompt="1" idx="5" type="title"/>
          </p:nvPr>
        </p:nvSpPr>
        <p:spPr>
          <a:xfrm>
            <a:off x="713225" y="1141288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hasCustomPrompt="1" idx="6" type="title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hasCustomPrompt="1" idx="7" type="title"/>
          </p:nvPr>
        </p:nvSpPr>
        <p:spPr>
          <a:xfrm>
            <a:off x="713225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hasCustomPrompt="1" idx="8" type="title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idx="9" type="subTitle"/>
          </p:nvPr>
        </p:nvSpPr>
        <p:spPr>
          <a:xfrm>
            <a:off x="5997638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3" type="subTitle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hasCustomPrompt="1" idx="14" type="title"/>
          </p:nvPr>
        </p:nvSpPr>
        <p:spPr>
          <a:xfrm>
            <a:off x="5997638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hasCustomPrompt="1" idx="15" type="title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idx="16" type="subTitle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17" type="subTitle"/>
          </p:nvPr>
        </p:nvSpPr>
        <p:spPr>
          <a:xfrm>
            <a:off x="713225" y="3447136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8" type="subTitle"/>
          </p:nvPr>
        </p:nvSpPr>
        <p:spPr>
          <a:xfrm>
            <a:off x="3359125" y="3447125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idx="19" type="subTitle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4" name="Google Shape;114;p13"/>
          <p:cNvSpPr txBox="1"/>
          <p:nvPr>
            <p:ph idx="20" type="subTitle"/>
          </p:nvPr>
        </p:nvSpPr>
        <p:spPr>
          <a:xfrm>
            <a:off x="5997638" y="3447125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21" type="subTitle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16" name="Google Shape;116;p1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17" name="Google Shape;117;p1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1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0" name="Google Shape;120;p1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1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5" name="Google Shape;125;p1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1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7" name="Google Shape;127;p1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8" name="Google Shape;128;p1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9" name="Google Shape;129;p1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0" name="Google Shape;130;p14"/>
          <p:cNvSpPr txBox="1"/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1" name="Google Shape;131;p14"/>
          <p:cNvSpPr txBox="1"/>
          <p:nvPr>
            <p:ph idx="1" type="subTitle"/>
          </p:nvPr>
        </p:nvSpPr>
        <p:spPr>
          <a:xfrm>
            <a:off x="969900" y="1312625"/>
            <a:ext cx="7204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1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5" name="Google Shape;135;p1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1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7" name="Google Shape;137;p1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8" name="Google Shape;138;p1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9" name="Google Shape;139;p1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0" name="Google Shape;140;p15"/>
          <p:cNvSpPr txBox="1"/>
          <p:nvPr>
            <p:ph type="title"/>
          </p:nvPr>
        </p:nvSpPr>
        <p:spPr>
          <a:xfrm>
            <a:off x="720000" y="1148563"/>
            <a:ext cx="3944700" cy="160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1" type="subTitle"/>
          </p:nvPr>
        </p:nvSpPr>
        <p:spPr>
          <a:xfrm>
            <a:off x="720000" y="2878638"/>
            <a:ext cx="39447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5"/>
          <p:cNvSpPr/>
          <p:nvPr>
            <p:ph idx="2" type="pic"/>
          </p:nvPr>
        </p:nvSpPr>
        <p:spPr>
          <a:xfrm>
            <a:off x="5149825" y="691038"/>
            <a:ext cx="3070800" cy="37614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" name="Google Shape;145;p1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6" name="Google Shape;146;p1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1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8" name="Google Shape;148;p1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9" name="Google Shape;149;p16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0" name="Google Shape;150;p1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51" name="Google Shape;151;p16"/>
          <p:cNvSpPr txBox="1"/>
          <p:nvPr>
            <p:ph type="title"/>
          </p:nvPr>
        </p:nvSpPr>
        <p:spPr>
          <a:xfrm>
            <a:off x="720000" y="1568400"/>
            <a:ext cx="2891400" cy="70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1" type="subTitle"/>
          </p:nvPr>
        </p:nvSpPr>
        <p:spPr>
          <a:xfrm>
            <a:off x="720000" y="2268888"/>
            <a:ext cx="28914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1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6" name="Google Shape;156;p1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1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8" name="Google Shape;158;p1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0" name="Google Shape;160;p1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61" name="Google Shape;16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" name="Google Shape;162;p17"/>
          <p:cNvSpPr txBox="1"/>
          <p:nvPr>
            <p:ph idx="1" type="subTitle"/>
          </p:nvPr>
        </p:nvSpPr>
        <p:spPr>
          <a:xfrm>
            <a:off x="937625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7"/>
          <p:cNvSpPr txBox="1"/>
          <p:nvPr>
            <p:ph idx="2" type="subTitle"/>
          </p:nvPr>
        </p:nvSpPr>
        <p:spPr>
          <a:xfrm>
            <a:off x="3484346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idx="3" type="subTitle"/>
          </p:nvPr>
        </p:nvSpPr>
        <p:spPr>
          <a:xfrm>
            <a:off x="6031074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7"/>
          <p:cNvSpPr txBox="1"/>
          <p:nvPr>
            <p:ph idx="4" type="subTitle"/>
          </p:nvPr>
        </p:nvSpPr>
        <p:spPr>
          <a:xfrm>
            <a:off x="937625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" name="Google Shape;166;p17"/>
          <p:cNvSpPr txBox="1"/>
          <p:nvPr>
            <p:ph idx="5" type="subTitle"/>
          </p:nvPr>
        </p:nvSpPr>
        <p:spPr>
          <a:xfrm>
            <a:off x="3484347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" name="Google Shape;167;p17"/>
          <p:cNvSpPr txBox="1"/>
          <p:nvPr>
            <p:ph idx="6" type="subTitle"/>
          </p:nvPr>
        </p:nvSpPr>
        <p:spPr>
          <a:xfrm>
            <a:off x="6031075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1" name="Google Shape;171;p1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Google Shape;175;p1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76" name="Google Shape;176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18"/>
          <p:cNvSpPr txBox="1"/>
          <p:nvPr>
            <p:ph idx="1" type="subTitle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2" type="subTitle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3" type="subTitle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18"/>
          <p:cNvSpPr txBox="1"/>
          <p:nvPr>
            <p:ph idx="5" type="subTitle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" name="Google Shape;182;p18"/>
          <p:cNvSpPr txBox="1"/>
          <p:nvPr>
            <p:ph idx="6" type="subTitle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19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6" name="Google Shape;186;p19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" name="Google Shape;187;p19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8" name="Google Shape;188;p19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9" name="Google Shape;189;p19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0" name="Google Shape;190;p19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91" name="Google Shape;191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1" type="subTitle"/>
          </p:nvPr>
        </p:nvSpPr>
        <p:spPr>
          <a:xfrm>
            <a:off x="1381625" y="1718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2" type="subTitle"/>
          </p:nvPr>
        </p:nvSpPr>
        <p:spPr>
          <a:xfrm>
            <a:off x="1381635" y="2861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9"/>
          <p:cNvSpPr txBox="1"/>
          <p:nvPr>
            <p:ph idx="3" type="subTitle"/>
          </p:nvPr>
        </p:nvSpPr>
        <p:spPr>
          <a:xfrm>
            <a:off x="1381635" y="4004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4" type="subTitle"/>
          </p:nvPr>
        </p:nvSpPr>
        <p:spPr>
          <a:xfrm>
            <a:off x="1381625" y="140602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" name="Google Shape;196;p19"/>
          <p:cNvSpPr txBox="1"/>
          <p:nvPr>
            <p:ph idx="5" type="subTitle"/>
          </p:nvPr>
        </p:nvSpPr>
        <p:spPr>
          <a:xfrm>
            <a:off x="1381625" y="252657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19"/>
          <p:cNvSpPr txBox="1"/>
          <p:nvPr>
            <p:ph idx="6" type="subTitle"/>
          </p:nvPr>
        </p:nvSpPr>
        <p:spPr>
          <a:xfrm>
            <a:off x="1381625" y="364712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0" name="Google Shape;200;p20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1" name="Google Shape;201;p20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Google Shape;202;p20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3" name="Google Shape;203;p20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4" name="Google Shape;204;p20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5" name="Google Shape;205;p20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6" name="Google Shape;206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7" name="Google Shape;207;p20"/>
          <p:cNvSpPr txBox="1"/>
          <p:nvPr>
            <p:ph idx="1" type="subTitle"/>
          </p:nvPr>
        </p:nvSpPr>
        <p:spPr>
          <a:xfrm>
            <a:off x="1545775" y="1975263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0"/>
          <p:cNvSpPr txBox="1"/>
          <p:nvPr>
            <p:ph idx="2" type="subTitle"/>
          </p:nvPr>
        </p:nvSpPr>
        <p:spPr>
          <a:xfrm>
            <a:off x="5041325" y="1975263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0"/>
          <p:cNvSpPr txBox="1"/>
          <p:nvPr>
            <p:ph idx="3" type="subTitle"/>
          </p:nvPr>
        </p:nvSpPr>
        <p:spPr>
          <a:xfrm>
            <a:off x="1545775" y="3691500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0"/>
          <p:cNvSpPr txBox="1"/>
          <p:nvPr>
            <p:ph idx="4" type="subTitle"/>
          </p:nvPr>
        </p:nvSpPr>
        <p:spPr>
          <a:xfrm>
            <a:off x="5041325" y="3691500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0"/>
          <p:cNvSpPr txBox="1"/>
          <p:nvPr>
            <p:ph idx="5" type="subTitle"/>
          </p:nvPr>
        </p:nvSpPr>
        <p:spPr>
          <a:xfrm>
            <a:off x="1545775" y="1670463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2" name="Google Shape;212;p20"/>
          <p:cNvSpPr txBox="1"/>
          <p:nvPr>
            <p:ph idx="6" type="subTitle"/>
          </p:nvPr>
        </p:nvSpPr>
        <p:spPr>
          <a:xfrm>
            <a:off x="5041325" y="1670463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3" name="Google Shape;213;p20"/>
          <p:cNvSpPr txBox="1"/>
          <p:nvPr>
            <p:ph idx="7" type="subTitle"/>
          </p:nvPr>
        </p:nvSpPr>
        <p:spPr>
          <a:xfrm>
            <a:off x="1545775" y="3386700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4" name="Google Shape;214;p20"/>
          <p:cNvSpPr txBox="1"/>
          <p:nvPr>
            <p:ph idx="8" type="subTitle"/>
          </p:nvPr>
        </p:nvSpPr>
        <p:spPr>
          <a:xfrm>
            <a:off x="5041325" y="3386700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 rot="10800000">
            <a:off x="8761325" y="2079300"/>
            <a:ext cx="0" cy="984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9" name="Google Shape;19;p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" name="Google Shape;20;p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" name="Google Shape;22;p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5" name="Google Shape;25;p3"/>
          <p:cNvCxnSpPr/>
          <p:nvPr/>
        </p:nvCxnSpPr>
        <p:spPr>
          <a:xfrm rot="10800000">
            <a:off x="394350" y="2079300"/>
            <a:ext cx="0" cy="984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p2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18" name="Google Shape;218;p2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2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0" name="Google Shape;220;p2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21" name="Google Shape;221;p2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2" name="Google Shape;222;p2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23" name="Google Shape;22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4" name="Google Shape;224;p21"/>
          <p:cNvSpPr txBox="1"/>
          <p:nvPr>
            <p:ph idx="1" type="subTitle"/>
          </p:nvPr>
        </p:nvSpPr>
        <p:spPr>
          <a:xfrm>
            <a:off x="903950" y="2149201"/>
            <a:ext cx="2191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1"/>
          <p:cNvSpPr txBox="1"/>
          <p:nvPr>
            <p:ph idx="2" type="subTitle"/>
          </p:nvPr>
        </p:nvSpPr>
        <p:spPr>
          <a:xfrm>
            <a:off x="3478550" y="2149201"/>
            <a:ext cx="2182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1"/>
          <p:cNvSpPr txBox="1"/>
          <p:nvPr>
            <p:ph idx="3" type="subTitle"/>
          </p:nvPr>
        </p:nvSpPr>
        <p:spPr>
          <a:xfrm>
            <a:off x="903950" y="3579425"/>
            <a:ext cx="2191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1"/>
          <p:cNvSpPr txBox="1"/>
          <p:nvPr>
            <p:ph idx="4" type="subTitle"/>
          </p:nvPr>
        </p:nvSpPr>
        <p:spPr>
          <a:xfrm>
            <a:off x="3478550" y="3579425"/>
            <a:ext cx="2182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1"/>
          <p:cNvSpPr txBox="1"/>
          <p:nvPr>
            <p:ph idx="5" type="subTitle"/>
          </p:nvPr>
        </p:nvSpPr>
        <p:spPr>
          <a:xfrm>
            <a:off x="6048850" y="2149201"/>
            <a:ext cx="2199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1"/>
          <p:cNvSpPr txBox="1"/>
          <p:nvPr>
            <p:ph idx="6" type="subTitle"/>
          </p:nvPr>
        </p:nvSpPr>
        <p:spPr>
          <a:xfrm>
            <a:off x="6048850" y="3579425"/>
            <a:ext cx="2199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1"/>
          <p:cNvSpPr txBox="1"/>
          <p:nvPr>
            <p:ph idx="7" type="subTitle"/>
          </p:nvPr>
        </p:nvSpPr>
        <p:spPr>
          <a:xfrm>
            <a:off x="908250" y="1656600"/>
            <a:ext cx="21825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1" name="Google Shape;231;p21"/>
          <p:cNvSpPr txBox="1"/>
          <p:nvPr>
            <p:ph idx="8" type="subTitle"/>
          </p:nvPr>
        </p:nvSpPr>
        <p:spPr>
          <a:xfrm>
            <a:off x="3482836" y="1656600"/>
            <a:ext cx="21738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2" name="Google Shape;232;p21"/>
          <p:cNvSpPr txBox="1"/>
          <p:nvPr>
            <p:ph idx="9" type="subTitle"/>
          </p:nvPr>
        </p:nvSpPr>
        <p:spPr>
          <a:xfrm>
            <a:off x="6053173" y="1656600"/>
            <a:ext cx="21912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3" name="Google Shape;233;p21"/>
          <p:cNvSpPr txBox="1"/>
          <p:nvPr>
            <p:ph idx="13" type="subTitle"/>
          </p:nvPr>
        </p:nvSpPr>
        <p:spPr>
          <a:xfrm>
            <a:off x="908250" y="3086800"/>
            <a:ext cx="21825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4" name="Google Shape;234;p21"/>
          <p:cNvSpPr txBox="1"/>
          <p:nvPr>
            <p:ph idx="14" type="subTitle"/>
          </p:nvPr>
        </p:nvSpPr>
        <p:spPr>
          <a:xfrm>
            <a:off x="3482836" y="3086800"/>
            <a:ext cx="21738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5" name="Google Shape;235;p21"/>
          <p:cNvSpPr txBox="1"/>
          <p:nvPr>
            <p:ph idx="15" type="subTitle"/>
          </p:nvPr>
        </p:nvSpPr>
        <p:spPr>
          <a:xfrm>
            <a:off x="6053173" y="3086800"/>
            <a:ext cx="21912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8" name="Google Shape;238;p22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9" name="Google Shape;239;p22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" name="Google Shape;240;p22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41" name="Google Shape;241;p22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42" name="Google Shape;242;p22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3" name="Google Shape;243;p22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44" name="Google Shape;244;p22"/>
          <p:cNvSpPr txBox="1"/>
          <p:nvPr>
            <p:ph hasCustomPrompt="1" type="title"/>
          </p:nvPr>
        </p:nvSpPr>
        <p:spPr>
          <a:xfrm>
            <a:off x="2223600" y="552112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22"/>
          <p:cNvSpPr txBox="1"/>
          <p:nvPr>
            <p:ph idx="1" type="subTitle"/>
          </p:nvPr>
        </p:nvSpPr>
        <p:spPr>
          <a:xfrm>
            <a:off x="2223600" y="1364275"/>
            <a:ext cx="4696800" cy="428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6" name="Google Shape;246;p22"/>
          <p:cNvSpPr txBox="1"/>
          <p:nvPr>
            <p:ph hasCustomPrompt="1" idx="2" type="title"/>
          </p:nvPr>
        </p:nvSpPr>
        <p:spPr>
          <a:xfrm>
            <a:off x="2223600" y="1904368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22"/>
          <p:cNvSpPr txBox="1"/>
          <p:nvPr>
            <p:ph idx="3" type="subTitle"/>
          </p:nvPr>
        </p:nvSpPr>
        <p:spPr>
          <a:xfrm>
            <a:off x="2223600" y="2716527"/>
            <a:ext cx="4696800" cy="446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8" name="Google Shape;248;p22"/>
          <p:cNvSpPr txBox="1"/>
          <p:nvPr>
            <p:ph hasCustomPrompt="1" idx="4" type="title"/>
          </p:nvPr>
        </p:nvSpPr>
        <p:spPr>
          <a:xfrm>
            <a:off x="2223600" y="3256624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22"/>
          <p:cNvSpPr txBox="1"/>
          <p:nvPr>
            <p:ph idx="5" type="subTitle"/>
          </p:nvPr>
        </p:nvSpPr>
        <p:spPr>
          <a:xfrm>
            <a:off x="2223600" y="4068797"/>
            <a:ext cx="4696800" cy="446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 txBox="1"/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3" name="Google Shape;253;p23"/>
          <p:cNvSpPr txBox="1"/>
          <p:nvPr>
            <p:ph idx="1" type="subTitle"/>
          </p:nvPr>
        </p:nvSpPr>
        <p:spPr>
          <a:xfrm>
            <a:off x="2347900" y="1717825"/>
            <a:ext cx="44481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3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includes icons by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infographics &amp; images by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b="1" sz="1200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cxnSp>
        <p:nvCxnSpPr>
          <p:cNvPr id="255" name="Google Shape;255;p2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56" name="Google Shape;256;p2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7" name="Google Shape;257;p2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58" name="Google Shape;258;p23"/>
          <p:cNvCxnSpPr/>
          <p:nvPr/>
        </p:nvCxnSpPr>
        <p:spPr>
          <a:xfrm flipH="1" rot="10800000">
            <a:off x="347659" y="4749851"/>
            <a:ext cx="8448600" cy="33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6" name="Google Shape;266;p24"/>
          <p:cNvSpPr txBox="1"/>
          <p:nvPr>
            <p:ph idx="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lt1"/>
                </a:solidFill>
              </a:defRPr>
            </a:lvl1pPr>
            <a:lvl2pPr lvl="1" rtl="0" algn="ctr">
              <a:buNone/>
              <a:defRPr>
                <a:solidFill>
                  <a:schemeClr val="lt1"/>
                </a:solidFill>
              </a:defRPr>
            </a:lvl2pPr>
            <a:lvl3pPr lvl="2" rtl="0" algn="ctr">
              <a:buNone/>
              <a:defRPr>
                <a:solidFill>
                  <a:schemeClr val="lt1"/>
                </a:solidFill>
              </a:defRPr>
            </a:lvl3pPr>
            <a:lvl4pPr lvl="3" rtl="0" algn="ctr">
              <a:buNone/>
              <a:defRPr>
                <a:solidFill>
                  <a:schemeClr val="lt1"/>
                </a:solidFill>
              </a:defRPr>
            </a:lvl4pPr>
            <a:lvl5pPr lvl="4" rtl="0" algn="ctr">
              <a:buNone/>
              <a:defRPr>
                <a:solidFill>
                  <a:schemeClr val="lt1"/>
                </a:solidFill>
              </a:defRPr>
            </a:lvl5pPr>
            <a:lvl6pPr lvl="5" rtl="0" algn="ctr">
              <a:buNone/>
              <a:defRPr>
                <a:solidFill>
                  <a:schemeClr val="lt1"/>
                </a:solidFill>
              </a:defRPr>
            </a:lvl6pPr>
            <a:lvl7pPr lvl="6" rtl="0" algn="ctr">
              <a:buNone/>
              <a:defRPr>
                <a:solidFill>
                  <a:schemeClr val="lt1"/>
                </a:solidFill>
              </a:defRPr>
            </a:lvl7pPr>
            <a:lvl8pPr lvl="7" rtl="0" algn="ctr">
              <a:buNone/>
              <a:defRPr>
                <a:solidFill>
                  <a:schemeClr val="lt1"/>
                </a:solidFill>
              </a:defRPr>
            </a:lvl8pPr>
            <a:lvl9pPr lvl="8" rtl="0" algn="ctr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74" name="Google Shape;274;p25"/>
          <p:cNvCxnSpPr/>
          <p:nvPr/>
        </p:nvCxnSpPr>
        <p:spPr>
          <a:xfrm flipH="1" rot="10800000">
            <a:off x="347659" y="4749851"/>
            <a:ext cx="8448600" cy="33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9" name="Google Shape;29;p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1" name="Google Shape;31;p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4" name="Google Shape;3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9" name="Google Shape;39;p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1" name="Google Shape;41;p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4" name="Google Shape;4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4747387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6" name="Google Shape;46;p5"/>
          <p:cNvSpPr txBox="1"/>
          <p:nvPr>
            <p:ph idx="2" type="subTitle"/>
          </p:nvPr>
        </p:nvSpPr>
        <p:spPr>
          <a:xfrm>
            <a:off x="726675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47" name="Google Shape;47;p5"/>
          <p:cNvSpPr txBox="1"/>
          <p:nvPr>
            <p:ph idx="3" type="subTitle"/>
          </p:nvPr>
        </p:nvSpPr>
        <p:spPr>
          <a:xfrm>
            <a:off x="726675" y="1313225"/>
            <a:ext cx="3698100" cy="422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4" type="subTitle"/>
          </p:nvPr>
        </p:nvSpPr>
        <p:spPr>
          <a:xfrm>
            <a:off x="4747375" y="1313225"/>
            <a:ext cx="3698100" cy="422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" name="Google Shape;51;p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2" name="Google Shape;52;p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" name="Google Shape;53;p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4" name="Google Shape;54;p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7" name="Google Shape;5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1" name="Google Shape;61;p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3" name="Google Shape;63;p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66" name="Google Shape;66;p7"/>
          <p:cNvSpPr txBox="1"/>
          <p:nvPr>
            <p:ph type="title"/>
          </p:nvPr>
        </p:nvSpPr>
        <p:spPr>
          <a:xfrm>
            <a:off x="720000" y="445025"/>
            <a:ext cx="626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" type="subTitle"/>
          </p:nvPr>
        </p:nvSpPr>
        <p:spPr>
          <a:xfrm>
            <a:off x="720000" y="1347250"/>
            <a:ext cx="7324500" cy="31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969825" y="2079259"/>
            <a:ext cx="7204500" cy="8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71" name="Google Shape;71;p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2" name="Google Shape;72;p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4" name="Google Shape;74;p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6" name="Google Shape;76;p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" type="subTitle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713225" y="4162975"/>
            <a:ext cx="7917300" cy="54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/>
          <p:nvPr>
            <p:ph type="ctrTitle"/>
          </p:nvPr>
        </p:nvSpPr>
        <p:spPr>
          <a:xfrm>
            <a:off x="1617750" y="1394650"/>
            <a:ext cx="5925600" cy="20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</a:rPr>
              <a:t>Resistance Gene Identifier (RGI)</a:t>
            </a:r>
            <a:endParaRPr sz="29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Prediction of antimicrobial resistance (AMR) genes in metagenomic sequencing data</a:t>
            </a:r>
            <a:r>
              <a:rPr lang="en" sz="2700"/>
              <a:t> </a:t>
            </a:r>
            <a:endParaRPr sz="2700">
              <a:solidFill>
                <a:schemeClr val="dk2"/>
              </a:solidFill>
            </a:endParaRPr>
          </a:p>
        </p:txBody>
      </p:sp>
      <p:sp>
        <p:nvSpPr>
          <p:cNvPr id="280" name="Google Shape;280;p26"/>
          <p:cNvSpPr txBox="1"/>
          <p:nvPr>
            <p:ph idx="1" type="subTitle"/>
          </p:nvPr>
        </p:nvSpPr>
        <p:spPr>
          <a:xfrm>
            <a:off x="1609200" y="3741125"/>
            <a:ext cx="59427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Amogelang R. Raphenya (MSc, B. Eng)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Lead CARD developer - McArthur Lab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McMaster </a:t>
            </a:r>
            <a:r>
              <a:rPr lang="en" sz="1300"/>
              <a:t>University, Hamilton, Ontario, Canada</a:t>
            </a:r>
            <a:endParaRPr sz="1300"/>
          </a:p>
        </p:txBody>
      </p:sp>
      <p:cxnSp>
        <p:nvCxnSpPr>
          <p:cNvPr id="281" name="Google Shape;281;p26"/>
          <p:cNvCxnSpPr/>
          <p:nvPr/>
        </p:nvCxnSpPr>
        <p:spPr>
          <a:xfrm flipH="1" rot="10800000">
            <a:off x="1600600" y="2544888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82" name="Google Shape;282;p26"/>
          <p:cNvCxnSpPr/>
          <p:nvPr/>
        </p:nvCxnSpPr>
        <p:spPr>
          <a:xfrm flipH="1" rot="10800000">
            <a:off x="1600600" y="1348663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83" name="Google Shape;283;p26"/>
          <p:cNvSpPr/>
          <p:nvPr/>
        </p:nvSpPr>
        <p:spPr>
          <a:xfrm>
            <a:off x="1600600" y="197402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6"/>
          <p:cNvSpPr/>
          <p:nvPr/>
        </p:nvSpPr>
        <p:spPr>
          <a:xfrm>
            <a:off x="7312500" y="197402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465" name="Google Shape;465;p35"/>
          <p:cNvSpPr txBox="1"/>
          <p:nvPr>
            <p:ph idx="3" type="subTitle"/>
          </p:nvPr>
        </p:nvSpPr>
        <p:spPr>
          <a:xfrm>
            <a:off x="726675" y="1313225"/>
            <a:ext cx="3698100" cy="4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Clinical</a:t>
            </a:r>
            <a:endParaRPr/>
          </a:p>
        </p:txBody>
      </p:sp>
      <p:sp>
        <p:nvSpPr>
          <p:cNvPr id="466" name="Google Shape;466;p35"/>
          <p:cNvSpPr txBox="1"/>
          <p:nvPr>
            <p:ph idx="4" type="subTitle"/>
          </p:nvPr>
        </p:nvSpPr>
        <p:spPr>
          <a:xfrm>
            <a:off x="4747375" y="1313225"/>
            <a:ext cx="3698100" cy="4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Wastewater</a:t>
            </a:r>
            <a:endParaRPr/>
          </a:p>
        </p:txBody>
      </p:sp>
      <p:sp>
        <p:nvSpPr>
          <p:cNvPr id="467" name="Google Shape;467;p3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8" name="Google Shape;46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75" y="1786750"/>
            <a:ext cx="2774449" cy="293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7375" y="1786750"/>
            <a:ext cx="2930348" cy="2937974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5"/>
          <p:cNvSpPr/>
          <p:nvPr/>
        </p:nvSpPr>
        <p:spPr>
          <a:xfrm>
            <a:off x="694475" y="2206425"/>
            <a:ext cx="94200" cy="117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471" name="Google Shape;471;p35"/>
          <p:cNvSpPr txBox="1"/>
          <p:nvPr/>
        </p:nvSpPr>
        <p:spPr>
          <a:xfrm>
            <a:off x="84825" y="2620400"/>
            <a:ext cx="88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shotgun</a:t>
            </a:r>
            <a:endParaRPr sz="10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472" name="Google Shape;472;p35"/>
          <p:cNvSpPr/>
          <p:nvPr/>
        </p:nvSpPr>
        <p:spPr>
          <a:xfrm>
            <a:off x="726675" y="3423575"/>
            <a:ext cx="47400" cy="117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473" name="Google Shape;473;p35"/>
          <p:cNvSpPr txBox="1"/>
          <p:nvPr/>
        </p:nvSpPr>
        <p:spPr>
          <a:xfrm>
            <a:off x="84825" y="3843875"/>
            <a:ext cx="88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Enriched</a:t>
            </a:r>
            <a:endParaRPr sz="10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474" name="Google Shape;474;p35"/>
          <p:cNvSpPr/>
          <p:nvPr/>
        </p:nvSpPr>
        <p:spPr>
          <a:xfrm>
            <a:off x="4747375" y="2333300"/>
            <a:ext cx="94200" cy="882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475" name="Google Shape;475;p35"/>
          <p:cNvSpPr/>
          <p:nvPr/>
        </p:nvSpPr>
        <p:spPr>
          <a:xfrm>
            <a:off x="4747375" y="3468075"/>
            <a:ext cx="94200" cy="882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476" name="Google Shape;476;p35"/>
          <p:cNvSpPr txBox="1"/>
          <p:nvPr/>
        </p:nvSpPr>
        <p:spPr>
          <a:xfrm>
            <a:off x="4085950" y="2604950"/>
            <a:ext cx="88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Enriched</a:t>
            </a:r>
            <a:endParaRPr sz="10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477" name="Google Shape;477;p35"/>
          <p:cNvSpPr txBox="1"/>
          <p:nvPr/>
        </p:nvSpPr>
        <p:spPr>
          <a:xfrm>
            <a:off x="4085950" y="3739725"/>
            <a:ext cx="88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Enriched</a:t>
            </a:r>
            <a:endParaRPr sz="10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478" name="Google Shape;478;p35"/>
          <p:cNvSpPr/>
          <p:nvPr/>
        </p:nvSpPr>
        <p:spPr>
          <a:xfrm>
            <a:off x="7657325" y="3260975"/>
            <a:ext cx="20400" cy="162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479" name="Google Shape;479;p35"/>
          <p:cNvSpPr/>
          <p:nvPr/>
        </p:nvSpPr>
        <p:spPr>
          <a:xfrm>
            <a:off x="7657325" y="4394075"/>
            <a:ext cx="20400" cy="162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480" name="Google Shape;480;p35"/>
          <p:cNvSpPr txBox="1"/>
          <p:nvPr/>
        </p:nvSpPr>
        <p:spPr>
          <a:xfrm>
            <a:off x="7606575" y="3172925"/>
            <a:ext cx="69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shotgun</a:t>
            </a:r>
            <a:endParaRPr sz="10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481" name="Google Shape;481;p35"/>
          <p:cNvSpPr txBox="1"/>
          <p:nvPr/>
        </p:nvSpPr>
        <p:spPr>
          <a:xfrm>
            <a:off x="7606575" y="4306025"/>
            <a:ext cx="69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shotgun</a:t>
            </a:r>
            <a:endParaRPr sz="10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6"/>
          <p:cNvSpPr txBox="1"/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87" name="Google Shape;487;p36"/>
          <p:cNvSpPr txBox="1"/>
          <p:nvPr>
            <p:ph idx="1" type="subTitle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Bait capture methods and CARD </a:t>
            </a:r>
            <a:r>
              <a:rPr i="1" lang="en"/>
              <a:t>in silico</a:t>
            </a:r>
            <a:r>
              <a:rPr lang="en"/>
              <a:t> variants helps recover more AMR-related reads</a:t>
            </a:r>
            <a:endParaRPr/>
          </a:p>
        </p:txBody>
      </p:sp>
      <p:sp>
        <p:nvSpPr>
          <p:cNvPr id="488" name="Google Shape;488;p36"/>
          <p:cNvSpPr txBox="1"/>
          <p:nvPr>
            <p:ph idx="2" type="title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89" name="Google Shape;489;p36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90" name="Google Shape;490;p36"/>
          <p:cNvCxnSpPr/>
          <p:nvPr/>
        </p:nvCxnSpPr>
        <p:spPr>
          <a:xfrm flipH="1" rot="10800000">
            <a:off x="1600600" y="2910566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91" name="Google Shape;491;p36"/>
          <p:cNvCxnSpPr/>
          <p:nvPr/>
        </p:nvCxnSpPr>
        <p:spPr>
          <a:xfrm flipH="1" rot="10800000">
            <a:off x="1600600" y="1714341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92" name="Google Shape;492;p36"/>
          <p:cNvSpPr/>
          <p:nvPr/>
        </p:nvSpPr>
        <p:spPr>
          <a:xfrm>
            <a:off x="32448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6"/>
          <p:cNvSpPr/>
          <p:nvPr/>
        </p:nvSpPr>
        <p:spPr>
          <a:xfrm>
            <a:off x="72805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7"/>
          <p:cNvSpPr txBox="1"/>
          <p:nvPr>
            <p:ph idx="1" type="subTitle"/>
          </p:nvPr>
        </p:nvSpPr>
        <p:spPr>
          <a:xfrm>
            <a:off x="2347900" y="1717825"/>
            <a:ext cx="44481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Do you have any questions?</a:t>
            </a:r>
            <a:endParaRPr b="1" sz="18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raphenar@mcmaster.ca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poster is #151  - Poster Session 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9" name="Google Shape;499;p37"/>
          <p:cNvCxnSpPr/>
          <p:nvPr/>
        </p:nvCxnSpPr>
        <p:spPr>
          <a:xfrm>
            <a:off x="2202000" y="1717825"/>
            <a:ext cx="4740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00" name="Google Shape;500;p37"/>
          <p:cNvSpPr/>
          <p:nvPr/>
        </p:nvSpPr>
        <p:spPr>
          <a:xfrm>
            <a:off x="1650400" y="10748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7254100" y="10748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7"/>
          <p:cNvSpPr txBox="1"/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/>
              <a:t>Thanks!</a:t>
            </a:r>
            <a:endParaRPr sz="7500"/>
          </a:p>
        </p:txBody>
      </p:sp>
      <p:pic>
        <p:nvPicPr>
          <p:cNvPr id="503" name="Google Shape;5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776" y="3072350"/>
            <a:ext cx="1634452" cy="1634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8"/>
          <p:cNvSpPr txBox="1"/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Supplementary</a:t>
            </a:r>
            <a:endParaRPr sz="3600"/>
          </a:p>
        </p:txBody>
      </p:sp>
      <p:sp>
        <p:nvSpPr>
          <p:cNvPr id="509" name="Google Shape;509;p38"/>
          <p:cNvSpPr txBox="1"/>
          <p:nvPr>
            <p:ph idx="2" type="title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10" name="Google Shape;510;p3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11" name="Google Shape;511;p38"/>
          <p:cNvCxnSpPr/>
          <p:nvPr/>
        </p:nvCxnSpPr>
        <p:spPr>
          <a:xfrm flipH="1" rot="10800000">
            <a:off x="1600600" y="2910566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12" name="Google Shape;512;p38"/>
          <p:cNvCxnSpPr/>
          <p:nvPr/>
        </p:nvCxnSpPr>
        <p:spPr>
          <a:xfrm flipH="1" rot="10800000">
            <a:off x="1600600" y="1714341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3" name="Google Shape;513;p38"/>
          <p:cNvSpPr/>
          <p:nvPr/>
        </p:nvSpPr>
        <p:spPr>
          <a:xfrm>
            <a:off x="32448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8"/>
          <p:cNvSpPr/>
          <p:nvPr/>
        </p:nvSpPr>
        <p:spPr>
          <a:xfrm>
            <a:off x="72805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9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0" name="Google Shape;520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CARD-Canonical</a:t>
            </a:r>
            <a:endParaRPr/>
          </a:p>
        </p:txBody>
      </p:sp>
      <p:pic>
        <p:nvPicPr>
          <p:cNvPr id="521" name="Google Shape;52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188" y="1017725"/>
            <a:ext cx="3923626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"/>
          <p:cNvSpPr txBox="1"/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290" name="Google Shape;290;p27"/>
          <p:cNvSpPr txBox="1"/>
          <p:nvPr>
            <p:ph idx="1" type="subTitle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Identify AMR genes from metagenomic samples without the need for assembly</a:t>
            </a:r>
            <a:endParaRPr/>
          </a:p>
        </p:txBody>
      </p:sp>
      <p:sp>
        <p:nvSpPr>
          <p:cNvPr id="291" name="Google Shape;291;p27"/>
          <p:cNvSpPr txBox="1"/>
          <p:nvPr>
            <p:ph idx="2" type="title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2" name="Google Shape;292;p2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3" name="Google Shape;293;p27"/>
          <p:cNvCxnSpPr/>
          <p:nvPr/>
        </p:nvCxnSpPr>
        <p:spPr>
          <a:xfrm flipH="1" rot="10800000">
            <a:off x="1600600" y="2910566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94" name="Google Shape;294;p27"/>
          <p:cNvCxnSpPr/>
          <p:nvPr/>
        </p:nvCxnSpPr>
        <p:spPr>
          <a:xfrm flipH="1" rot="10800000">
            <a:off x="1600600" y="1714341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95" name="Google Shape;295;p27"/>
          <p:cNvSpPr/>
          <p:nvPr/>
        </p:nvSpPr>
        <p:spPr>
          <a:xfrm>
            <a:off x="32448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7"/>
          <p:cNvSpPr/>
          <p:nvPr/>
        </p:nvSpPr>
        <p:spPr>
          <a:xfrm>
            <a:off x="72805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"/>
          <p:cNvSpPr txBox="1"/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302" name="Google Shape;302;p28"/>
          <p:cNvSpPr txBox="1"/>
          <p:nvPr>
            <p:ph idx="1" type="subTitle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 RGI*BWT and CARD datasets</a:t>
            </a:r>
            <a:endParaRPr/>
          </a:p>
        </p:txBody>
      </p:sp>
      <p:sp>
        <p:nvSpPr>
          <p:cNvPr id="303" name="Google Shape;303;p28"/>
          <p:cNvSpPr txBox="1"/>
          <p:nvPr>
            <p:ph idx="2" type="title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4" name="Google Shape;304;p2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5" name="Google Shape;305;p28"/>
          <p:cNvCxnSpPr/>
          <p:nvPr/>
        </p:nvCxnSpPr>
        <p:spPr>
          <a:xfrm flipH="1" rot="10800000">
            <a:off x="1600600" y="2910566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06" name="Google Shape;306;p28"/>
          <p:cNvCxnSpPr/>
          <p:nvPr/>
        </p:nvCxnSpPr>
        <p:spPr>
          <a:xfrm flipH="1" rot="10800000">
            <a:off x="1600600" y="1714341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07" name="Google Shape;307;p28"/>
          <p:cNvSpPr/>
          <p:nvPr/>
        </p:nvSpPr>
        <p:spPr>
          <a:xfrm>
            <a:off x="32448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8"/>
          <p:cNvSpPr/>
          <p:nvPr/>
        </p:nvSpPr>
        <p:spPr>
          <a:xfrm>
            <a:off x="72805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4" name="Google Shape;314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Pipeline: RGI*BWT</a:t>
            </a:r>
            <a:endParaRPr/>
          </a:p>
        </p:txBody>
      </p:sp>
      <p:pic>
        <p:nvPicPr>
          <p:cNvPr id="315" name="Google Shape;31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275" y="962150"/>
            <a:ext cx="5565151" cy="380872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9"/>
          <p:cNvSpPr txBox="1"/>
          <p:nvPr/>
        </p:nvSpPr>
        <p:spPr>
          <a:xfrm>
            <a:off x="7272425" y="4405625"/>
            <a:ext cx="161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https://github.com/arpcard/rgi</a:t>
            </a:r>
            <a:endParaRPr sz="8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CARD-Canonical</a:t>
            </a:r>
            <a:endParaRPr/>
          </a:p>
        </p:txBody>
      </p:sp>
      <p:pic>
        <p:nvPicPr>
          <p:cNvPr id="323" name="Google Shape;3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688" y="1119475"/>
            <a:ext cx="4960617" cy="328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" name="Google Shape;329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CARD-Variants</a:t>
            </a:r>
            <a:endParaRPr/>
          </a:p>
        </p:txBody>
      </p:sp>
      <p:pic>
        <p:nvPicPr>
          <p:cNvPr id="330" name="Google Shape;3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650" y="1070650"/>
            <a:ext cx="5691551" cy="3532227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1"/>
          <p:cNvSpPr txBox="1"/>
          <p:nvPr/>
        </p:nvSpPr>
        <p:spPr>
          <a:xfrm>
            <a:off x="7486050" y="4449000"/>
            <a:ext cx="140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doi:10.1093/nar/gkac920</a:t>
            </a:r>
            <a:endParaRPr sz="8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"/>
          <p:cNvSpPr txBox="1"/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37" name="Google Shape;337;p32"/>
          <p:cNvSpPr txBox="1"/>
          <p:nvPr>
            <p:ph idx="1" type="subTitle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Predicting AMR genes from clinical and wastewater samples</a:t>
            </a:r>
            <a:endParaRPr/>
          </a:p>
        </p:txBody>
      </p:sp>
      <p:sp>
        <p:nvSpPr>
          <p:cNvPr id="338" name="Google Shape;338;p32"/>
          <p:cNvSpPr txBox="1"/>
          <p:nvPr>
            <p:ph idx="2" type="title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9" name="Google Shape;339;p32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40" name="Google Shape;340;p32"/>
          <p:cNvCxnSpPr/>
          <p:nvPr/>
        </p:nvCxnSpPr>
        <p:spPr>
          <a:xfrm flipH="1" rot="10800000">
            <a:off x="1600600" y="2910566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41" name="Google Shape;341;p32"/>
          <p:cNvCxnSpPr/>
          <p:nvPr/>
        </p:nvCxnSpPr>
        <p:spPr>
          <a:xfrm flipH="1" rot="10800000">
            <a:off x="1600600" y="1714341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42" name="Google Shape;342;p32"/>
          <p:cNvSpPr/>
          <p:nvPr/>
        </p:nvSpPr>
        <p:spPr>
          <a:xfrm>
            <a:off x="32448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2"/>
          <p:cNvSpPr/>
          <p:nvPr/>
        </p:nvSpPr>
        <p:spPr>
          <a:xfrm>
            <a:off x="72805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Clinical Samples</a:t>
            </a:r>
            <a:endParaRPr/>
          </a:p>
        </p:txBody>
      </p:sp>
      <p:sp>
        <p:nvSpPr>
          <p:cNvPr id="349" name="Google Shape;349;p33"/>
          <p:cNvSpPr/>
          <p:nvPr/>
        </p:nvSpPr>
        <p:spPr>
          <a:xfrm>
            <a:off x="2383368" y="3954250"/>
            <a:ext cx="585300" cy="5853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3"/>
          <p:cNvSpPr/>
          <p:nvPr/>
        </p:nvSpPr>
        <p:spPr>
          <a:xfrm>
            <a:off x="2383368" y="3035038"/>
            <a:ext cx="585300" cy="5853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3"/>
          <p:cNvSpPr/>
          <p:nvPr/>
        </p:nvSpPr>
        <p:spPr>
          <a:xfrm>
            <a:off x="2383368" y="2112699"/>
            <a:ext cx="585300" cy="5853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3"/>
          <p:cNvSpPr/>
          <p:nvPr/>
        </p:nvSpPr>
        <p:spPr>
          <a:xfrm>
            <a:off x="2383368" y="1192000"/>
            <a:ext cx="585300" cy="5853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3"/>
          <p:cNvSpPr txBox="1"/>
          <p:nvPr/>
        </p:nvSpPr>
        <p:spPr>
          <a:xfrm>
            <a:off x="5254480" y="1125475"/>
            <a:ext cx="32931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Clinical isolates</a:t>
            </a:r>
            <a:endParaRPr sz="12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54" name="Google Shape;354;p33"/>
          <p:cNvSpPr txBox="1"/>
          <p:nvPr/>
        </p:nvSpPr>
        <p:spPr>
          <a:xfrm>
            <a:off x="5250578" y="2053892"/>
            <a:ext cx="3293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Evaluate CARD AMR baits Version 1 to pull AMR genes</a:t>
            </a:r>
            <a:endParaRPr sz="12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55" name="Google Shape;355;p33"/>
          <p:cNvSpPr txBox="1"/>
          <p:nvPr/>
        </p:nvSpPr>
        <p:spPr>
          <a:xfrm>
            <a:off x="5250575" y="2973008"/>
            <a:ext cx="32931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Sampled from Hamilton, Ontario, Canada</a:t>
            </a:r>
            <a:endParaRPr sz="12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56" name="Google Shape;356;p33"/>
          <p:cNvSpPr txBox="1"/>
          <p:nvPr/>
        </p:nvSpPr>
        <p:spPr>
          <a:xfrm>
            <a:off x="5254480" y="3885225"/>
            <a:ext cx="32931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Target bait capture (CARD baits V1) and shotgun</a:t>
            </a:r>
            <a:endParaRPr sz="12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57" name="Google Shape;357;p33"/>
          <p:cNvSpPr txBox="1"/>
          <p:nvPr/>
        </p:nvSpPr>
        <p:spPr>
          <a:xfrm>
            <a:off x="720000" y="2586275"/>
            <a:ext cx="1374900" cy="478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14 samples</a:t>
            </a:r>
            <a:endParaRPr b="1" sz="17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58" name="Google Shape;358;p33"/>
          <p:cNvCxnSpPr>
            <a:stCxn id="357" idx="0"/>
            <a:endCxn id="352" idx="2"/>
          </p:cNvCxnSpPr>
          <p:nvPr/>
        </p:nvCxnSpPr>
        <p:spPr>
          <a:xfrm rot="-5400000">
            <a:off x="1344600" y="1547525"/>
            <a:ext cx="1101600" cy="975900"/>
          </a:xfrm>
          <a:prstGeom prst="bentConnector2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59" name="Google Shape;359;p33"/>
          <p:cNvCxnSpPr>
            <a:stCxn id="357" idx="2"/>
            <a:endCxn id="349" idx="2"/>
          </p:cNvCxnSpPr>
          <p:nvPr/>
        </p:nvCxnSpPr>
        <p:spPr>
          <a:xfrm flipH="1" rot="-5400000">
            <a:off x="1304250" y="3167675"/>
            <a:ext cx="1182300" cy="975900"/>
          </a:xfrm>
          <a:prstGeom prst="bentConnector2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60" name="Google Shape;360;p33"/>
          <p:cNvCxnSpPr>
            <a:stCxn id="357" idx="3"/>
            <a:endCxn id="351" idx="2"/>
          </p:cNvCxnSpPr>
          <p:nvPr/>
        </p:nvCxnSpPr>
        <p:spPr>
          <a:xfrm flipH="1" rot="10800000">
            <a:off x="2094900" y="2405375"/>
            <a:ext cx="288600" cy="420000"/>
          </a:xfrm>
          <a:prstGeom prst="bentConnector3">
            <a:avLst>
              <a:gd fmla="val 49977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61" name="Google Shape;361;p33"/>
          <p:cNvCxnSpPr>
            <a:stCxn id="357" idx="3"/>
            <a:endCxn id="350" idx="2"/>
          </p:cNvCxnSpPr>
          <p:nvPr/>
        </p:nvCxnSpPr>
        <p:spPr>
          <a:xfrm>
            <a:off x="2094900" y="2825375"/>
            <a:ext cx="288600" cy="502200"/>
          </a:xfrm>
          <a:prstGeom prst="bentConnector3">
            <a:avLst>
              <a:gd fmla="val 49977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62" name="Google Shape;362;p33"/>
          <p:cNvSpPr txBox="1"/>
          <p:nvPr/>
        </p:nvSpPr>
        <p:spPr>
          <a:xfrm>
            <a:off x="3030624" y="1204075"/>
            <a:ext cx="19461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Type of data</a:t>
            </a:r>
            <a:endParaRPr b="1" sz="18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3" name="Google Shape;363;p33"/>
          <p:cNvSpPr txBox="1"/>
          <p:nvPr/>
        </p:nvSpPr>
        <p:spPr>
          <a:xfrm>
            <a:off x="3030624" y="2127842"/>
            <a:ext cx="19461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Motives</a:t>
            </a:r>
            <a:endParaRPr b="1" sz="18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4" name="Google Shape;364;p33"/>
          <p:cNvSpPr txBox="1"/>
          <p:nvPr/>
        </p:nvSpPr>
        <p:spPr>
          <a:xfrm>
            <a:off x="3030624" y="3043508"/>
            <a:ext cx="19461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Data collection</a:t>
            </a:r>
            <a:endParaRPr b="1" sz="18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5" name="Google Shape;365;p33"/>
          <p:cNvSpPr txBox="1"/>
          <p:nvPr/>
        </p:nvSpPr>
        <p:spPr>
          <a:xfrm>
            <a:off x="3030624" y="3963825"/>
            <a:ext cx="19461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Sequencing</a:t>
            </a:r>
            <a:endParaRPr b="1" sz="18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6" name="Google Shape;366;p3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67" name="Google Shape;367;p33"/>
          <p:cNvCxnSpPr>
            <a:stCxn id="362" idx="3"/>
            <a:endCxn id="353" idx="1"/>
          </p:cNvCxnSpPr>
          <p:nvPr/>
        </p:nvCxnSpPr>
        <p:spPr>
          <a:xfrm>
            <a:off x="4976724" y="1483525"/>
            <a:ext cx="277800" cy="6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68" name="Google Shape;368;p33"/>
          <p:cNvCxnSpPr>
            <a:stCxn id="363" idx="3"/>
            <a:endCxn id="354" idx="1"/>
          </p:cNvCxnSpPr>
          <p:nvPr/>
        </p:nvCxnSpPr>
        <p:spPr>
          <a:xfrm>
            <a:off x="4976724" y="2407292"/>
            <a:ext cx="273900" cy="6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69" name="Google Shape;369;p33"/>
          <p:cNvCxnSpPr>
            <a:stCxn id="364" idx="3"/>
            <a:endCxn id="355" idx="1"/>
          </p:cNvCxnSpPr>
          <p:nvPr/>
        </p:nvCxnSpPr>
        <p:spPr>
          <a:xfrm>
            <a:off x="4976724" y="3322958"/>
            <a:ext cx="273900" cy="600"/>
          </a:xfrm>
          <a:prstGeom prst="bentConnector3">
            <a:avLst>
              <a:gd fmla="val 49991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70" name="Google Shape;370;p33"/>
          <p:cNvCxnSpPr>
            <a:stCxn id="365" idx="3"/>
            <a:endCxn id="356" idx="1"/>
          </p:cNvCxnSpPr>
          <p:nvPr/>
        </p:nvCxnSpPr>
        <p:spPr>
          <a:xfrm>
            <a:off x="4976724" y="4243275"/>
            <a:ext cx="277800" cy="6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71" name="Google Shape;371;p33"/>
          <p:cNvSpPr/>
          <p:nvPr/>
        </p:nvSpPr>
        <p:spPr>
          <a:xfrm>
            <a:off x="2485416" y="1328417"/>
            <a:ext cx="381209" cy="312466"/>
          </a:xfrm>
          <a:custGeom>
            <a:rect b="b" l="l" r="r" t="t"/>
            <a:pathLst>
              <a:path extrusionOk="0" h="9809" w="11967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2" name="Google Shape;372;p33"/>
          <p:cNvGrpSpPr/>
          <p:nvPr/>
        </p:nvGrpSpPr>
        <p:grpSpPr>
          <a:xfrm>
            <a:off x="2540413" y="3134580"/>
            <a:ext cx="271213" cy="383088"/>
            <a:chOff x="1333682" y="3344330"/>
            <a:chExt cx="271213" cy="383088"/>
          </a:xfrm>
        </p:grpSpPr>
        <p:sp>
          <p:nvSpPr>
            <p:cNvPr id="373" name="Google Shape;373;p33"/>
            <p:cNvSpPr/>
            <p:nvPr/>
          </p:nvSpPr>
          <p:spPr>
            <a:xfrm>
              <a:off x="1334065" y="3377332"/>
              <a:ext cx="270831" cy="350086"/>
            </a:xfrm>
            <a:custGeom>
              <a:rect b="b" l="l" r="r" t="t"/>
              <a:pathLst>
                <a:path extrusionOk="0" h="10990" w="8502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1333682" y="3344330"/>
              <a:ext cx="189697" cy="292461"/>
            </a:xfrm>
            <a:custGeom>
              <a:rect b="b" l="l" r="r" t="t"/>
              <a:pathLst>
                <a:path extrusionOk="0" h="9181" w="5955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1444060" y="3469488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1444060" y="3493762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1444060" y="3541927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1444060" y="3565818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1444060" y="3614747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1444060" y="3638256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1371622" y="3459454"/>
              <a:ext cx="70208" cy="57084"/>
            </a:xfrm>
            <a:custGeom>
              <a:rect b="b" l="l" r="r" t="t"/>
              <a:pathLst>
                <a:path extrusionOk="0" h="1792" w="2204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1371622" y="3532434"/>
              <a:ext cx="70208" cy="56543"/>
            </a:xfrm>
            <a:custGeom>
              <a:rect b="b" l="l" r="r" t="t"/>
              <a:pathLst>
                <a:path extrusionOk="0" h="1775" w="2204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1371622" y="3605254"/>
              <a:ext cx="70208" cy="55810"/>
            </a:xfrm>
            <a:custGeom>
              <a:rect b="b" l="l" r="r" t="t"/>
              <a:pathLst>
                <a:path extrusionOk="0" h="1752" w="2204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33"/>
          <p:cNvGrpSpPr/>
          <p:nvPr/>
        </p:nvGrpSpPr>
        <p:grpSpPr>
          <a:xfrm>
            <a:off x="2515949" y="2209887"/>
            <a:ext cx="320143" cy="392581"/>
            <a:chOff x="3086313" y="2877049"/>
            <a:chExt cx="320143" cy="392581"/>
          </a:xfrm>
        </p:grpSpPr>
        <p:sp>
          <p:nvSpPr>
            <p:cNvPr id="385" name="Google Shape;385;p33"/>
            <p:cNvSpPr/>
            <p:nvPr/>
          </p:nvSpPr>
          <p:spPr>
            <a:xfrm>
              <a:off x="3125749" y="2915371"/>
              <a:ext cx="240505" cy="354259"/>
            </a:xfrm>
            <a:custGeom>
              <a:rect b="b" l="l" r="r" t="t"/>
              <a:pathLst>
                <a:path extrusionOk="0" h="11121" w="755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3263076" y="2942511"/>
              <a:ext cx="79287" cy="99579"/>
            </a:xfrm>
            <a:custGeom>
              <a:rect b="b" l="l" r="r" t="t"/>
              <a:pathLst>
                <a:path extrusionOk="0" h="3126" w="2489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3237656" y="2939262"/>
              <a:ext cx="20897" cy="14462"/>
            </a:xfrm>
            <a:custGeom>
              <a:rect b="b" l="l" r="r" t="t"/>
              <a:pathLst>
                <a:path extrusionOk="0" h="454" w="656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3379888" y="3029539"/>
              <a:ext cx="26567" cy="14048"/>
            </a:xfrm>
            <a:custGeom>
              <a:rect b="b" l="l" r="r" t="t"/>
              <a:pathLst>
                <a:path extrusionOk="0" h="441" w="834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3086313" y="3029539"/>
              <a:ext cx="26599" cy="14048"/>
            </a:xfrm>
            <a:custGeom>
              <a:rect b="b" l="l" r="r" t="t"/>
              <a:pathLst>
                <a:path extrusionOk="0" h="441" w="835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3359788" y="2953469"/>
              <a:ext cx="26567" cy="20355"/>
            </a:xfrm>
            <a:custGeom>
              <a:rect b="b" l="l" r="r" t="t"/>
              <a:pathLst>
                <a:path extrusionOk="0" h="639" w="834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106413" y="3100034"/>
              <a:ext cx="26599" cy="20164"/>
            </a:xfrm>
            <a:custGeom>
              <a:rect b="b" l="l" r="r" t="t"/>
              <a:pathLst>
                <a:path extrusionOk="0" h="633" w="835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308565" y="2897277"/>
              <a:ext cx="22044" cy="24178"/>
            </a:xfrm>
            <a:custGeom>
              <a:rect b="b" l="l" r="r" t="t"/>
              <a:pathLst>
                <a:path extrusionOk="0" h="759" w="692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3239153" y="2877049"/>
              <a:ext cx="14080" cy="26599"/>
            </a:xfrm>
            <a:custGeom>
              <a:rect b="b" l="l" r="r" t="t"/>
              <a:pathLst>
                <a:path extrusionOk="0" h="835" w="442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3161809" y="2897500"/>
              <a:ext cx="22394" cy="24337"/>
            </a:xfrm>
            <a:custGeom>
              <a:rect b="b" l="l" r="r" t="t"/>
              <a:pathLst>
                <a:path extrusionOk="0" h="764" w="703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3106413" y="2953151"/>
              <a:ext cx="26599" cy="19909"/>
            </a:xfrm>
            <a:custGeom>
              <a:rect b="b" l="l" r="r" t="t"/>
              <a:pathLst>
                <a:path extrusionOk="0" h="625" w="835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3360520" y="3099811"/>
              <a:ext cx="25834" cy="20005"/>
            </a:xfrm>
            <a:custGeom>
              <a:rect b="b" l="l" r="r" t="t"/>
              <a:pathLst>
                <a:path extrusionOk="0" h="628" w="811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33"/>
          <p:cNvGrpSpPr/>
          <p:nvPr/>
        </p:nvGrpSpPr>
        <p:grpSpPr>
          <a:xfrm>
            <a:off x="2494909" y="4066347"/>
            <a:ext cx="362223" cy="361108"/>
            <a:chOff x="3513010" y="3816134"/>
            <a:chExt cx="362223" cy="361108"/>
          </a:xfrm>
        </p:grpSpPr>
        <p:sp>
          <p:nvSpPr>
            <p:cNvPr id="398" name="Google Shape;398;p33"/>
            <p:cNvSpPr/>
            <p:nvPr/>
          </p:nvSpPr>
          <p:spPr>
            <a:xfrm>
              <a:off x="3513010" y="3816134"/>
              <a:ext cx="362223" cy="361108"/>
            </a:xfrm>
            <a:custGeom>
              <a:rect b="b" l="l" r="r" t="t"/>
              <a:pathLst>
                <a:path extrusionOk="0" h="11336" w="11371">
                  <a:moveTo>
                    <a:pt x="1381" y="346"/>
                  </a:moveTo>
                  <a:cubicBezTo>
                    <a:pt x="1846" y="358"/>
                    <a:pt x="2262" y="715"/>
                    <a:pt x="2358" y="1191"/>
                  </a:cubicBezTo>
                  <a:lnTo>
                    <a:pt x="1881" y="1191"/>
                  </a:lnTo>
                  <a:cubicBezTo>
                    <a:pt x="1786" y="1191"/>
                    <a:pt x="1715" y="1263"/>
                    <a:pt x="1715" y="1358"/>
                  </a:cubicBezTo>
                  <a:cubicBezTo>
                    <a:pt x="1715" y="1727"/>
                    <a:pt x="1417" y="2025"/>
                    <a:pt x="1048" y="2025"/>
                  </a:cubicBezTo>
                  <a:cubicBezTo>
                    <a:pt x="667" y="2025"/>
                    <a:pt x="369" y="1727"/>
                    <a:pt x="369" y="1358"/>
                  </a:cubicBezTo>
                  <a:cubicBezTo>
                    <a:pt x="369" y="798"/>
                    <a:pt x="822" y="346"/>
                    <a:pt x="1381" y="346"/>
                  </a:cubicBezTo>
                  <a:close/>
                  <a:moveTo>
                    <a:pt x="2358" y="1537"/>
                  </a:moveTo>
                  <a:lnTo>
                    <a:pt x="2358" y="2037"/>
                  </a:lnTo>
                  <a:lnTo>
                    <a:pt x="1774" y="2037"/>
                  </a:lnTo>
                  <a:cubicBezTo>
                    <a:pt x="1893" y="1906"/>
                    <a:pt x="1977" y="1727"/>
                    <a:pt x="2012" y="1537"/>
                  </a:cubicBezTo>
                  <a:close/>
                  <a:moveTo>
                    <a:pt x="9109" y="4489"/>
                  </a:moveTo>
                  <a:lnTo>
                    <a:pt x="9109" y="4489"/>
                  </a:lnTo>
                  <a:cubicBezTo>
                    <a:pt x="8739" y="5049"/>
                    <a:pt x="8287" y="5585"/>
                    <a:pt x="7787" y="6085"/>
                  </a:cubicBezTo>
                  <a:cubicBezTo>
                    <a:pt x="7275" y="6597"/>
                    <a:pt x="6739" y="7037"/>
                    <a:pt x="6192" y="7406"/>
                  </a:cubicBezTo>
                  <a:cubicBezTo>
                    <a:pt x="6584" y="6859"/>
                    <a:pt x="7013" y="6323"/>
                    <a:pt x="7513" y="5823"/>
                  </a:cubicBezTo>
                  <a:cubicBezTo>
                    <a:pt x="8025" y="5311"/>
                    <a:pt x="8561" y="4870"/>
                    <a:pt x="9109" y="4489"/>
                  </a:cubicBezTo>
                  <a:close/>
                  <a:moveTo>
                    <a:pt x="4036" y="9359"/>
                  </a:moveTo>
                  <a:cubicBezTo>
                    <a:pt x="4346" y="9359"/>
                    <a:pt x="4620" y="9573"/>
                    <a:pt x="4691" y="9871"/>
                  </a:cubicBezTo>
                  <a:lnTo>
                    <a:pt x="3382" y="9871"/>
                  </a:lnTo>
                  <a:cubicBezTo>
                    <a:pt x="3453" y="9573"/>
                    <a:pt x="3727" y="9359"/>
                    <a:pt x="4036" y="9359"/>
                  </a:cubicBezTo>
                  <a:close/>
                  <a:moveTo>
                    <a:pt x="10359" y="9359"/>
                  </a:moveTo>
                  <a:cubicBezTo>
                    <a:pt x="10728" y="9359"/>
                    <a:pt x="11025" y="9657"/>
                    <a:pt x="11025" y="10026"/>
                  </a:cubicBezTo>
                  <a:cubicBezTo>
                    <a:pt x="11025" y="10597"/>
                    <a:pt x="10585" y="11038"/>
                    <a:pt x="10037" y="11038"/>
                  </a:cubicBezTo>
                  <a:lnTo>
                    <a:pt x="4584" y="11038"/>
                  </a:lnTo>
                  <a:cubicBezTo>
                    <a:pt x="4870" y="10788"/>
                    <a:pt x="5037" y="10431"/>
                    <a:pt x="5037" y="10026"/>
                  </a:cubicBezTo>
                  <a:cubicBezTo>
                    <a:pt x="5037" y="9776"/>
                    <a:pt x="4929" y="9538"/>
                    <a:pt x="4775" y="9359"/>
                  </a:cubicBezTo>
                  <a:close/>
                  <a:moveTo>
                    <a:pt x="1346" y="1"/>
                  </a:moveTo>
                  <a:cubicBezTo>
                    <a:pt x="596" y="1"/>
                    <a:pt x="0" y="596"/>
                    <a:pt x="0" y="1334"/>
                  </a:cubicBezTo>
                  <a:cubicBezTo>
                    <a:pt x="0" y="1906"/>
                    <a:pt x="465" y="2346"/>
                    <a:pt x="1012" y="2346"/>
                  </a:cubicBezTo>
                  <a:lnTo>
                    <a:pt x="2358" y="2346"/>
                  </a:lnTo>
                  <a:lnTo>
                    <a:pt x="2358" y="7514"/>
                  </a:lnTo>
                  <a:cubicBezTo>
                    <a:pt x="2358" y="7609"/>
                    <a:pt x="2429" y="7680"/>
                    <a:pt x="2512" y="7680"/>
                  </a:cubicBezTo>
                  <a:cubicBezTo>
                    <a:pt x="2608" y="7680"/>
                    <a:pt x="2679" y="7609"/>
                    <a:pt x="2679" y="7514"/>
                  </a:cubicBezTo>
                  <a:lnTo>
                    <a:pt x="2679" y="1334"/>
                  </a:lnTo>
                  <a:cubicBezTo>
                    <a:pt x="2679" y="929"/>
                    <a:pt x="2501" y="572"/>
                    <a:pt x="2239" y="322"/>
                  </a:cubicBezTo>
                  <a:lnTo>
                    <a:pt x="7680" y="322"/>
                  </a:lnTo>
                  <a:cubicBezTo>
                    <a:pt x="8227" y="322"/>
                    <a:pt x="8680" y="775"/>
                    <a:pt x="8680" y="1334"/>
                  </a:cubicBezTo>
                  <a:lnTo>
                    <a:pt x="8680" y="2870"/>
                  </a:lnTo>
                  <a:cubicBezTo>
                    <a:pt x="8192" y="3108"/>
                    <a:pt x="7739" y="3430"/>
                    <a:pt x="7358" y="3811"/>
                  </a:cubicBezTo>
                  <a:cubicBezTo>
                    <a:pt x="6549" y="4608"/>
                    <a:pt x="6537" y="5192"/>
                    <a:pt x="6525" y="6144"/>
                  </a:cubicBezTo>
                  <a:lnTo>
                    <a:pt x="6525" y="6394"/>
                  </a:lnTo>
                  <a:cubicBezTo>
                    <a:pt x="6132" y="6859"/>
                    <a:pt x="5811" y="7347"/>
                    <a:pt x="5513" y="7847"/>
                  </a:cubicBezTo>
                  <a:cubicBezTo>
                    <a:pt x="5465" y="7907"/>
                    <a:pt x="5477" y="7990"/>
                    <a:pt x="5537" y="8049"/>
                  </a:cubicBezTo>
                  <a:cubicBezTo>
                    <a:pt x="5572" y="8085"/>
                    <a:pt x="5608" y="8097"/>
                    <a:pt x="5656" y="8097"/>
                  </a:cubicBezTo>
                  <a:cubicBezTo>
                    <a:pt x="5691" y="8097"/>
                    <a:pt x="5715" y="8097"/>
                    <a:pt x="5751" y="8061"/>
                  </a:cubicBezTo>
                  <a:cubicBezTo>
                    <a:pt x="6251" y="7776"/>
                    <a:pt x="6727" y="7442"/>
                    <a:pt x="7192" y="7049"/>
                  </a:cubicBezTo>
                  <a:lnTo>
                    <a:pt x="7442" y="7049"/>
                  </a:lnTo>
                  <a:cubicBezTo>
                    <a:pt x="7930" y="7037"/>
                    <a:pt x="8323" y="7037"/>
                    <a:pt x="8692" y="6918"/>
                  </a:cubicBezTo>
                  <a:lnTo>
                    <a:pt x="8692" y="9002"/>
                  </a:lnTo>
                  <a:lnTo>
                    <a:pt x="4036" y="9002"/>
                  </a:lnTo>
                  <a:cubicBezTo>
                    <a:pt x="3465" y="9002"/>
                    <a:pt x="3024" y="9466"/>
                    <a:pt x="3024" y="10014"/>
                  </a:cubicBezTo>
                  <a:cubicBezTo>
                    <a:pt x="3024" y="10097"/>
                    <a:pt x="3096" y="10181"/>
                    <a:pt x="3191" y="10181"/>
                  </a:cubicBezTo>
                  <a:lnTo>
                    <a:pt x="4691" y="10181"/>
                  </a:lnTo>
                  <a:cubicBezTo>
                    <a:pt x="4620" y="10657"/>
                    <a:pt x="4203" y="11014"/>
                    <a:pt x="3691" y="11014"/>
                  </a:cubicBezTo>
                  <a:cubicBezTo>
                    <a:pt x="3144" y="11014"/>
                    <a:pt x="2679" y="10562"/>
                    <a:pt x="2679" y="10002"/>
                  </a:cubicBezTo>
                  <a:lnTo>
                    <a:pt x="2679" y="8168"/>
                  </a:lnTo>
                  <a:cubicBezTo>
                    <a:pt x="2679" y="8085"/>
                    <a:pt x="2608" y="8002"/>
                    <a:pt x="2512" y="8002"/>
                  </a:cubicBezTo>
                  <a:cubicBezTo>
                    <a:pt x="2429" y="8002"/>
                    <a:pt x="2358" y="8085"/>
                    <a:pt x="2358" y="8168"/>
                  </a:cubicBezTo>
                  <a:lnTo>
                    <a:pt x="2358" y="10002"/>
                  </a:lnTo>
                  <a:cubicBezTo>
                    <a:pt x="2358" y="10740"/>
                    <a:pt x="2953" y="11335"/>
                    <a:pt x="3691" y="11335"/>
                  </a:cubicBezTo>
                  <a:lnTo>
                    <a:pt x="10013" y="11335"/>
                  </a:lnTo>
                  <a:cubicBezTo>
                    <a:pt x="10764" y="11335"/>
                    <a:pt x="11359" y="10740"/>
                    <a:pt x="11359" y="10002"/>
                  </a:cubicBezTo>
                  <a:cubicBezTo>
                    <a:pt x="11371" y="9478"/>
                    <a:pt x="10930" y="9038"/>
                    <a:pt x="10359" y="9038"/>
                  </a:cubicBezTo>
                  <a:lnTo>
                    <a:pt x="9025" y="9038"/>
                  </a:lnTo>
                  <a:lnTo>
                    <a:pt x="9025" y="6811"/>
                  </a:lnTo>
                  <a:cubicBezTo>
                    <a:pt x="9263" y="6692"/>
                    <a:pt x="9513" y="6513"/>
                    <a:pt x="9775" y="6252"/>
                  </a:cubicBezTo>
                  <a:cubicBezTo>
                    <a:pt x="10013" y="6013"/>
                    <a:pt x="10228" y="5763"/>
                    <a:pt x="10406" y="5478"/>
                  </a:cubicBezTo>
                  <a:cubicBezTo>
                    <a:pt x="10430" y="5430"/>
                    <a:pt x="10430" y="5370"/>
                    <a:pt x="10418" y="5311"/>
                  </a:cubicBezTo>
                  <a:cubicBezTo>
                    <a:pt x="10394" y="5251"/>
                    <a:pt x="10347" y="5228"/>
                    <a:pt x="10299" y="5204"/>
                  </a:cubicBezTo>
                  <a:lnTo>
                    <a:pt x="9894" y="5132"/>
                  </a:lnTo>
                  <a:cubicBezTo>
                    <a:pt x="10728" y="4489"/>
                    <a:pt x="11264" y="3525"/>
                    <a:pt x="11323" y="2465"/>
                  </a:cubicBezTo>
                  <a:lnTo>
                    <a:pt x="11323" y="2453"/>
                  </a:lnTo>
                  <a:cubicBezTo>
                    <a:pt x="11323" y="2406"/>
                    <a:pt x="11311" y="2358"/>
                    <a:pt x="11287" y="2322"/>
                  </a:cubicBezTo>
                  <a:cubicBezTo>
                    <a:pt x="11252" y="2287"/>
                    <a:pt x="11204" y="2275"/>
                    <a:pt x="11145" y="2275"/>
                  </a:cubicBezTo>
                  <a:cubicBezTo>
                    <a:pt x="10764" y="2311"/>
                    <a:pt x="10394" y="2346"/>
                    <a:pt x="10037" y="2430"/>
                  </a:cubicBezTo>
                  <a:cubicBezTo>
                    <a:pt x="9942" y="2442"/>
                    <a:pt x="9882" y="2525"/>
                    <a:pt x="9894" y="2620"/>
                  </a:cubicBezTo>
                  <a:cubicBezTo>
                    <a:pt x="9916" y="2696"/>
                    <a:pt x="9988" y="2753"/>
                    <a:pt x="10073" y="2753"/>
                  </a:cubicBezTo>
                  <a:cubicBezTo>
                    <a:pt x="10080" y="2753"/>
                    <a:pt x="10089" y="2752"/>
                    <a:pt x="10097" y="2751"/>
                  </a:cubicBezTo>
                  <a:cubicBezTo>
                    <a:pt x="10371" y="2692"/>
                    <a:pt x="10656" y="2644"/>
                    <a:pt x="10966" y="2620"/>
                  </a:cubicBezTo>
                  <a:lnTo>
                    <a:pt x="10966" y="2620"/>
                  </a:lnTo>
                  <a:cubicBezTo>
                    <a:pt x="10847" y="3632"/>
                    <a:pt x="10275" y="4537"/>
                    <a:pt x="9382" y="5073"/>
                  </a:cubicBezTo>
                  <a:lnTo>
                    <a:pt x="9359" y="5085"/>
                  </a:lnTo>
                  <a:cubicBezTo>
                    <a:pt x="9299" y="5120"/>
                    <a:pt x="9275" y="5192"/>
                    <a:pt x="9287" y="5263"/>
                  </a:cubicBezTo>
                  <a:cubicBezTo>
                    <a:pt x="9299" y="5347"/>
                    <a:pt x="9359" y="5382"/>
                    <a:pt x="9418" y="5406"/>
                  </a:cubicBezTo>
                  <a:lnTo>
                    <a:pt x="9978" y="5490"/>
                  </a:lnTo>
                  <a:cubicBezTo>
                    <a:pt x="9835" y="5668"/>
                    <a:pt x="9692" y="5847"/>
                    <a:pt x="9525" y="6002"/>
                  </a:cubicBezTo>
                  <a:cubicBezTo>
                    <a:pt x="8870" y="6656"/>
                    <a:pt x="8406" y="6716"/>
                    <a:pt x="7573" y="6728"/>
                  </a:cubicBezTo>
                  <a:cubicBezTo>
                    <a:pt x="7727" y="6597"/>
                    <a:pt x="7870" y="6454"/>
                    <a:pt x="8013" y="6311"/>
                  </a:cubicBezTo>
                  <a:cubicBezTo>
                    <a:pt x="8728" y="5597"/>
                    <a:pt x="9299" y="4835"/>
                    <a:pt x="9775" y="4037"/>
                  </a:cubicBezTo>
                  <a:cubicBezTo>
                    <a:pt x="9823" y="3977"/>
                    <a:pt x="9811" y="3882"/>
                    <a:pt x="9751" y="3823"/>
                  </a:cubicBezTo>
                  <a:cubicBezTo>
                    <a:pt x="9718" y="3789"/>
                    <a:pt x="9681" y="3774"/>
                    <a:pt x="9639" y="3774"/>
                  </a:cubicBezTo>
                  <a:cubicBezTo>
                    <a:pt x="9608" y="3774"/>
                    <a:pt x="9574" y="3783"/>
                    <a:pt x="9537" y="3799"/>
                  </a:cubicBezTo>
                  <a:cubicBezTo>
                    <a:pt x="8739" y="4251"/>
                    <a:pt x="7966" y="4847"/>
                    <a:pt x="7263" y="5561"/>
                  </a:cubicBezTo>
                  <a:cubicBezTo>
                    <a:pt x="7120" y="5716"/>
                    <a:pt x="6977" y="5847"/>
                    <a:pt x="6846" y="6002"/>
                  </a:cubicBezTo>
                  <a:cubicBezTo>
                    <a:pt x="6882" y="5168"/>
                    <a:pt x="6918" y="4704"/>
                    <a:pt x="7573" y="4049"/>
                  </a:cubicBezTo>
                  <a:cubicBezTo>
                    <a:pt x="8085" y="3537"/>
                    <a:pt x="8728" y="3156"/>
                    <a:pt x="9454" y="2906"/>
                  </a:cubicBezTo>
                  <a:cubicBezTo>
                    <a:pt x="9537" y="2870"/>
                    <a:pt x="9585" y="2787"/>
                    <a:pt x="9561" y="2692"/>
                  </a:cubicBezTo>
                  <a:cubicBezTo>
                    <a:pt x="9531" y="2623"/>
                    <a:pt x="9470" y="2578"/>
                    <a:pt x="9395" y="2578"/>
                  </a:cubicBezTo>
                  <a:cubicBezTo>
                    <a:pt x="9379" y="2578"/>
                    <a:pt x="9363" y="2580"/>
                    <a:pt x="9347" y="2584"/>
                  </a:cubicBezTo>
                  <a:cubicBezTo>
                    <a:pt x="9228" y="2632"/>
                    <a:pt x="9109" y="2680"/>
                    <a:pt x="9001" y="2715"/>
                  </a:cubicBezTo>
                  <a:lnTo>
                    <a:pt x="9001" y="1334"/>
                  </a:lnTo>
                  <a:cubicBezTo>
                    <a:pt x="9001" y="596"/>
                    <a:pt x="8406" y="1"/>
                    <a:pt x="76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3618450" y="3879112"/>
              <a:ext cx="157045" cy="24688"/>
            </a:xfrm>
            <a:custGeom>
              <a:rect b="b" l="l" r="r" t="t"/>
              <a:pathLst>
                <a:path extrusionOk="0" h="775" w="493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55" y="334"/>
                  </a:cubicBezTo>
                  <a:cubicBezTo>
                    <a:pt x="322" y="334"/>
                    <a:pt x="381" y="405"/>
                    <a:pt x="500" y="512"/>
                  </a:cubicBezTo>
                  <a:cubicBezTo>
                    <a:pt x="619" y="631"/>
                    <a:pt x="786" y="774"/>
                    <a:pt x="1084" y="774"/>
                  </a:cubicBezTo>
                  <a:cubicBezTo>
                    <a:pt x="1381" y="774"/>
                    <a:pt x="1524" y="631"/>
                    <a:pt x="1667" y="512"/>
                  </a:cubicBezTo>
                  <a:cubicBezTo>
                    <a:pt x="1762" y="405"/>
                    <a:pt x="1846" y="334"/>
                    <a:pt x="2000" y="334"/>
                  </a:cubicBezTo>
                  <a:cubicBezTo>
                    <a:pt x="2167" y="334"/>
                    <a:pt x="2227" y="405"/>
                    <a:pt x="2346" y="512"/>
                  </a:cubicBezTo>
                  <a:cubicBezTo>
                    <a:pt x="2465" y="631"/>
                    <a:pt x="2631" y="774"/>
                    <a:pt x="2929" y="774"/>
                  </a:cubicBezTo>
                  <a:cubicBezTo>
                    <a:pt x="3227" y="774"/>
                    <a:pt x="3370" y="631"/>
                    <a:pt x="3501" y="512"/>
                  </a:cubicBezTo>
                  <a:cubicBezTo>
                    <a:pt x="3608" y="405"/>
                    <a:pt x="3679" y="334"/>
                    <a:pt x="3846" y="334"/>
                  </a:cubicBezTo>
                  <a:cubicBezTo>
                    <a:pt x="4013" y="334"/>
                    <a:pt x="4072" y="405"/>
                    <a:pt x="4191" y="512"/>
                  </a:cubicBezTo>
                  <a:cubicBezTo>
                    <a:pt x="4310" y="631"/>
                    <a:pt x="4477" y="774"/>
                    <a:pt x="4775" y="774"/>
                  </a:cubicBezTo>
                  <a:cubicBezTo>
                    <a:pt x="4858" y="774"/>
                    <a:pt x="4929" y="703"/>
                    <a:pt x="4929" y="607"/>
                  </a:cubicBezTo>
                  <a:cubicBezTo>
                    <a:pt x="4929" y="524"/>
                    <a:pt x="4858" y="453"/>
                    <a:pt x="4775" y="453"/>
                  </a:cubicBezTo>
                  <a:cubicBezTo>
                    <a:pt x="4608" y="453"/>
                    <a:pt x="4548" y="369"/>
                    <a:pt x="4429" y="274"/>
                  </a:cubicBezTo>
                  <a:cubicBezTo>
                    <a:pt x="4310" y="155"/>
                    <a:pt x="4144" y="0"/>
                    <a:pt x="3846" y="0"/>
                  </a:cubicBezTo>
                  <a:cubicBezTo>
                    <a:pt x="3548" y="0"/>
                    <a:pt x="3405" y="155"/>
                    <a:pt x="3263" y="274"/>
                  </a:cubicBezTo>
                  <a:cubicBezTo>
                    <a:pt x="3167" y="369"/>
                    <a:pt x="3084" y="453"/>
                    <a:pt x="2929" y="453"/>
                  </a:cubicBezTo>
                  <a:cubicBezTo>
                    <a:pt x="2762" y="453"/>
                    <a:pt x="2703" y="369"/>
                    <a:pt x="2584" y="274"/>
                  </a:cubicBezTo>
                  <a:cubicBezTo>
                    <a:pt x="2465" y="155"/>
                    <a:pt x="2298" y="0"/>
                    <a:pt x="2000" y="0"/>
                  </a:cubicBezTo>
                  <a:cubicBezTo>
                    <a:pt x="1703" y="0"/>
                    <a:pt x="1560" y="155"/>
                    <a:pt x="1417" y="274"/>
                  </a:cubicBezTo>
                  <a:cubicBezTo>
                    <a:pt x="1322" y="369"/>
                    <a:pt x="1238" y="453"/>
                    <a:pt x="1084" y="453"/>
                  </a:cubicBezTo>
                  <a:cubicBezTo>
                    <a:pt x="917" y="453"/>
                    <a:pt x="857" y="369"/>
                    <a:pt x="738" y="274"/>
                  </a:cubicBezTo>
                  <a:cubicBezTo>
                    <a:pt x="619" y="155"/>
                    <a:pt x="45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3618450" y="3921192"/>
              <a:ext cx="127834" cy="24688"/>
            </a:xfrm>
            <a:custGeom>
              <a:rect b="b" l="l" r="r" t="t"/>
              <a:pathLst>
                <a:path extrusionOk="0" h="775" w="4013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322" y="334"/>
                    <a:pt x="381" y="406"/>
                    <a:pt x="500" y="513"/>
                  </a:cubicBezTo>
                  <a:cubicBezTo>
                    <a:pt x="619" y="632"/>
                    <a:pt x="786" y="775"/>
                    <a:pt x="1084" y="775"/>
                  </a:cubicBezTo>
                  <a:cubicBezTo>
                    <a:pt x="1381" y="775"/>
                    <a:pt x="1524" y="632"/>
                    <a:pt x="1667" y="513"/>
                  </a:cubicBezTo>
                  <a:cubicBezTo>
                    <a:pt x="1762" y="406"/>
                    <a:pt x="1846" y="334"/>
                    <a:pt x="2000" y="334"/>
                  </a:cubicBezTo>
                  <a:cubicBezTo>
                    <a:pt x="2167" y="334"/>
                    <a:pt x="2227" y="406"/>
                    <a:pt x="2346" y="513"/>
                  </a:cubicBezTo>
                  <a:cubicBezTo>
                    <a:pt x="2465" y="632"/>
                    <a:pt x="2631" y="775"/>
                    <a:pt x="2929" y="775"/>
                  </a:cubicBezTo>
                  <a:cubicBezTo>
                    <a:pt x="3227" y="775"/>
                    <a:pt x="3370" y="632"/>
                    <a:pt x="3501" y="513"/>
                  </a:cubicBezTo>
                  <a:cubicBezTo>
                    <a:pt x="3608" y="406"/>
                    <a:pt x="3679" y="334"/>
                    <a:pt x="3846" y="334"/>
                  </a:cubicBezTo>
                  <a:cubicBezTo>
                    <a:pt x="3941" y="334"/>
                    <a:pt x="4013" y="263"/>
                    <a:pt x="4013" y="167"/>
                  </a:cubicBezTo>
                  <a:cubicBezTo>
                    <a:pt x="4013" y="84"/>
                    <a:pt x="3941" y="1"/>
                    <a:pt x="3846" y="1"/>
                  </a:cubicBezTo>
                  <a:cubicBezTo>
                    <a:pt x="3548" y="1"/>
                    <a:pt x="3405" y="156"/>
                    <a:pt x="3263" y="275"/>
                  </a:cubicBezTo>
                  <a:cubicBezTo>
                    <a:pt x="3167" y="382"/>
                    <a:pt x="3084" y="453"/>
                    <a:pt x="2929" y="453"/>
                  </a:cubicBezTo>
                  <a:cubicBezTo>
                    <a:pt x="2762" y="453"/>
                    <a:pt x="2703" y="382"/>
                    <a:pt x="2584" y="275"/>
                  </a:cubicBezTo>
                  <a:cubicBezTo>
                    <a:pt x="2465" y="156"/>
                    <a:pt x="2298" y="1"/>
                    <a:pt x="2000" y="1"/>
                  </a:cubicBezTo>
                  <a:cubicBezTo>
                    <a:pt x="1703" y="1"/>
                    <a:pt x="1560" y="156"/>
                    <a:pt x="1417" y="275"/>
                  </a:cubicBezTo>
                  <a:cubicBezTo>
                    <a:pt x="1322" y="382"/>
                    <a:pt x="1238" y="453"/>
                    <a:pt x="1084" y="453"/>
                  </a:cubicBezTo>
                  <a:cubicBezTo>
                    <a:pt x="917" y="453"/>
                    <a:pt x="857" y="382"/>
                    <a:pt x="738" y="275"/>
                  </a:cubicBezTo>
                  <a:cubicBezTo>
                    <a:pt x="619" y="156"/>
                    <a:pt x="45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3617304" y="3962922"/>
              <a:ext cx="98655" cy="24688"/>
            </a:xfrm>
            <a:custGeom>
              <a:rect b="b" l="l" r="r" t="t"/>
              <a:pathLst>
                <a:path extrusionOk="0" h="775" w="3097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cubicBezTo>
                    <a:pt x="334" y="334"/>
                    <a:pt x="393" y="405"/>
                    <a:pt x="512" y="512"/>
                  </a:cubicBezTo>
                  <a:cubicBezTo>
                    <a:pt x="632" y="632"/>
                    <a:pt x="786" y="774"/>
                    <a:pt x="1084" y="774"/>
                  </a:cubicBezTo>
                  <a:cubicBezTo>
                    <a:pt x="1382" y="774"/>
                    <a:pt x="1536" y="632"/>
                    <a:pt x="1667" y="512"/>
                  </a:cubicBezTo>
                  <a:cubicBezTo>
                    <a:pt x="1775" y="405"/>
                    <a:pt x="1846" y="334"/>
                    <a:pt x="2013" y="334"/>
                  </a:cubicBezTo>
                  <a:cubicBezTo>
                    <a:pt x="2179" y="334"/>
                    <a:pt x="2239" y="405"/>
                    <a:pt x="2358" y="512"/>
                  </a:cubicBezTo>
                  <a:cubicBezTo>
                    <a:pt x="2477" y="632"/>
                    <a:pt x="2632" y="774"/>
                    <a:pt x="2929" y="774"/>
                  </a:cubicBezTo>
                  <a:cubicBezTo>
                    <a:pt x="3025" y="774"/>
                    <a:pt x="3096" y="703"/>
                    <a:pt x="3096" y="620"/>
                  </a:cubicBezTo>
                  <a:cubicBezTo>
                    <a:pt x="3096" y="524"/>
                    <a:pt x="3025" y="453"/>
                    <a:pt x="2929" y="453"/>
                  </a:cubicBezTo>
                  <a:cubicBezTo>
                    <a:pt x="2775" y="441"/>
                    <a:pt x="2691" y="381"/>
                    <a:pt x="2596" y="274"/>
                  </a:cubicBezTo>
                  <a:cubicBezTo>
                    <a:pt x="2477" y="155"/>
                    <a:pt x="2310" y="0"/>
                    <a:pt x="2013" y="0"/>
                  </a:cubicBezTo>
                  <a:cubicBezTo>
                    <a:pt x="1715" y="0"/>
                    <a:pt x="1560" y="155"/>
                    <a:pt x="1429" y="274"/>
                  </a:cubicBezTo>
                  <a:cubicBezTo>
                    <a:pt x="1322" y="381"/>
                    <a:pt x="1251" y="453"/>
                    <a:pt x="1084" y="453"/>
                  </a:cubicBezTo>
                  <a:cubicBezTo>
                    <a:pt x="929" y="453"/>
                    <a:pt x="870" y="381"/>
                    <a:pt x="751" y="274"/>
                  </a:cubicBezTo>
                  <a:cubicBezTo>
                    <a:pt x="632" y="155"/>
                    <a:pt x="465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Wastewater</a:t>
            </a:r>
            <a:r>
              <a:rPr lang="en"/>
              <a:t> Samples</a:t>
            </a:r>
            <a:endParaRPr/>
          </a:p>
        </p:txBody>
      </p:sp>
      <p:sp>
        <p:nvSpPr>
          <p:cNvPr id="407" name="Google Shape;407;p34"/>
          <p:cNvSpPr/>
          <p:nvPr/>
        </p:nvSpPr>
        <p:spPr>
          <a:xfrm>
            <a:off x="2383368" y="3954250"/>
            <a:ext cx="585300" cy="5853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4"/>
          <p:cNvSpPr/>
          <p:nvPr/>
        </p:nvSpPr>
        <p:spPr>
          <a:xfrm>
            <a:off x="2383368" y="3035038"/>
            <a:ext cx="585300" cy="5853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4"/>
          <p:cNvSpPr/>
          <p:nvPr/>
        </p:nvSpPr>
        <p:spPr>
          <a:xfrm>
            <a:off x="2383368" y="2112699"/>
            <a:ext cx="585300" cy="5853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4"/>
          <p:cNvSpPr/>
          <p:nvPr/>
        </p:nvSpPr>
        <p:spPr>
          <a:xfrm>
            <a:off x="2383368" y="1192000"/>
            <a:ext cx="585300" cy="5853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4"/>
          <p:cNvSpPr txBox="1"/>
          <p:nvPr/>
        </p:nvSpPr>
        <p:spPr>
          <a:xfrm>
            <a:off x="5254480" y="1125475"/>
            <a:ext cx="32931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Metagenomic wastewater samples</a:t>
            </a:r>
            <a:endParaRPr sz="12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412" name="Google Shape;412;p34"/>
          <p:cNvSpPr txBox="1"/>
          <p:nvPr/>
        </p:nvSpPr>
        <p:spPr>
          <a:xfrm>
            <a:off x="5250578" y="2053892"/>
            <a:ext cx="3293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Evaluate new CARD AMR baits to pull AMR genes</a:t>
            </a:r>
            <a:endParaRPr sz="12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413" name="Google Shape;413;p34"/>
          <p:cNvSpPr txBox="1"/>
          <p:nvPr/>
        </p:nvSpPr>
        <p:spPr>
          <a:xfrm>
            <a:off x="5250575" y="2973008"/>
            <a:ext cx="32931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Sampled from Hamilton wastewater treatment plant in November 2022 and March 2023</a:t>
            </a:r>
            <a:endParaRPr sz="12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414" name="Google Shape;414;p34"/>
          <p:cNvSpPr txBox="1"/>
          <p:nvPr/>
        </p:nvSpPr>
        <p:spPr>
          <a:xfrm>
            <a:off x="5254480" y="3885225"/>
            <a:ext cx="32931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Enriched with allCARD(AC), clinicalCARD (CC), Arbor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-synthesized (AO)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In-house-synthesized (HO) baits, and Shotgun (SG)</a:t>
            </a:r>
            <a:endParaRPr sz="12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415" name="Google Shape;415;p34"/>
          <p:cNvSpPr txBox="1"/>
          <p:nvPr/>
        </p:nvSpPr>
        <p:spPr>
          <a:xfrm>
            <a:off x="720000" y="2586275"/>
            <a:ext cx="1374900" cy="478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2 samples</a:t>
            </a:r>
            <a:endParaRPr b="1" sz="19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16" name="Google Shape;416;p34"/>
          <p:cNvCxnSpPr>
            <a:stCxn id="415" idx="0"/>
            <a:endCxn id="410" idx="2"/>
          </p:cNvCxnSpPr>
          <p:nvPr/>
        </p:nvCxnSpPr>
        <p:spPr>
          <a:xfrm rot="-5400000">
            <a:off x="1344600" y="1547525"/>
            <a:ext cx="1101600" cy="975900"/>
          </a:xfrm>
          <a:prstGeom prst="bentConnector2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17" name="Google Shape;417;p34"/>
          <p:cNvCxnSpPr>
            <a:stCxn id="415" idx="2"/>
            <a:endCxn id="407" idx="2"/>
          </p:cNvCxnSpPr>
          <p:nvPr/>
        </p:nvCxnSpPr>
        <p:spPr>
          <a:xfrm flipH="1" rot="-5400000">
            <a:off x="1304250" y="3167675"/>
            <a:ext cx="1182300" cy="975900"/>
          </a:xfrm>
          <a:prstGeom prst="bentConnector2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18" name="Google Shape;418;p34"/>
          <p:cNvCxnSpPr>
            <a:stCxn id="415" idx="3"/>
            <a:endCxn id="409" idx="2"/>
          </p:cNvCxnSpPr>
          <p:nvPr/>
        </p:nvCxnSpPr>
        <p:spPr>
          <a:xfrm flipH="1" rot="10800000">
            <a:off x="2094900" y="2405375"/>
            <a:ext cx="288600" cy="420000"/>
          </a:xfrm>
          <a:prstGeom prst="bentConnector3">
            <a:avLst>
              <a:gd fmla="val 49977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19" name="Google Shape;419;p34"/>
          <p:cNvCxnSpPr>
            <a:stCxn id="415" idx="3"/>
            <a:endCxn id="408" idx="2"/>
          </p:cNvCxnSpPr>
          <p:nvPr/>
        </p:nvCxnSpPr>
        <p:spPr>
          <a:xfrm>
            <a:off x="2094900" y="2825375"/>
            <a:ext cx="288600" cy="502200"/>
          </a:xfrm>
          <a:prstGeom prst="bentConnector3">
            <a:avLst>
              <a:gd fmla="val 49977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20" name="Google Shape;420;p34"/>
          <p:cNvSpPr txBox="1"/>
          <p:nvPr/>
        </p:nvSpPr>
        <p:spPr>
          <a:xfrm>
            <a:off x="3030624" y="1204075"/>
            <a:ext cx="19461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Type of data</a:t>
            </a:r>
            <a:endParaRPr b="1" sz="18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1" name="Google Shape;421;p34"/>
          <p:cNvSpPr txBox="1"/>
          <p:nvPr/>
        </p:nvSpPr>
        <p:spPr>
          <a:xfrm>
            <a:off x="3030624" y="2127842"/>
            <a:ext cx="19461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Motives</a:t>
            </a:r>
            <a:endParaRPr b="1" sz="18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2" name="Google Shape;422;p34"/>
          <p:cNvSpPr txBox="1"/>
          <p:nvPr/>
        </p:nvSpPr>
        <p:spPr>
          <a:xfrm>
            <a:off x="3030624" y="3043508"/>
            <a:ext cx="19461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Data collection</a:t>
            </a:r>
            <a:endParaRPr b="1" sz="18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3" name="Google Shape;423;p34"/>
          <p:cNvSpPr txBox="1"/>
          <p:nvPr/>
        </p:nvSpPr>
        <p:spPr>
          <a:xfrm>
            <a:off x="3030624" y="3963825"/>
            <a:ext cx="19461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Sequencing</a:t>
            </a:r>
            <a:endParaRPr b="1" sz="18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4" name="Google Shape;424;p3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25" name="Google Shape;425;p34"/>
          <p:cNvCxnSpPr>
            <a:stCxn id="420" idx="3"/>
            <a:endCxn id="411" idx="1"/>
          </p:cNvCxnSpPr>
          <p:nvPr/>
        </p:nvCxnSpPr>
        <p:spPr>
          <a:xfrm>
            <a:off x="4976724" y="1483525"/>
            <a:ext cx="277800" cy="6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26" name="Google Shape;426;p34"/>
          <p:cNvCxnSpPr>
            <a:stCxn id="421" idx="3"/>
            <a:endCxn id="412" idx="1"/>
          </p:cNvCxnSpPr>
          <p:nvPr/>
        </p:nvCxnSpPr>
        <p:spPr>
          <a:xfrm>
            <a:off x="4976724" y="2407292"/>
            <a:ext cx="273900" cy="6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27" name="Google Shape;427;p34"/>
          <p:cNvCxnSpPr>
            <a:stCxn id="422" idx="3"/>
            <a:endCxn id="413" idx="1"/>
          </p:cNvCxnSpPr>
          <p:nvPr/>
        </p:nvCxnSpPr>
        <p:spPr>
          <a:xfrm>
            <a:off x="4976724" y="3322958"/>
            <a:ext cx="273900" cy="600"/>
          </a:xfrm>
          <a:prstGeom prst="bentConnector3">
            <a:avLst>
              <a:gd fmla="val 49991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28" name="Google Shape;428;p34"/>
          <p:cNvCxnSpPr>
            <a:stCxn id="423" idx="3"/>
            <a:endCxn id="414" idx="1"/>
          </p:cNvCxnSpPr>
          <p:nvPr/>
        </p:nvCxnSpPr>
        <p:spPr>
          <a:xfrm>
            <a:off x="4976724" y="4243275"/>
            <a:ext cx="277800" cy="6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29" name="Google Shape;429;p34"/>
          <p:cNvSpPr/>
          <p:nvPr/>
        </p:nvSpPr>
        <p:spPr>
          <a:xfrm>
            <a:off x="2485416" y="1328417"/>
            <a:ext cx="381209" cy="312466"/>
          </a:xfrm>
          <a:custGeom>
            <a:rect b="b" l="l" r="r" t="t"/>
            <a:pathLst>
              <a:path extrusionOk="0" h="9809" w="11967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0" name="Google Shape;430;p34"/>
          <p:cNvGrpSpPr/>
          <p:nvPr/>
        </p:nvGrpSpPr>
        <p:grpSpPr>
          <a:xfrm>
            <a:off x="2540413" y="3134580"/>
            <a:ext cx="271213" cy="383088"/>
            <a:chOff x="1333682" y="3344330"/>
            <a:chExt cx="271213" cy="383088"/>
          </a:xfrm>
        </p:grpSpPr>
        <p:sp>
          <p:nvSpPr>
            <p:cNvPr id="431" name="Google Shape;431;p34"/>
            <p:cNvSpPr/>
            <p:nvPr/>
          </p:nvSpPr>
          <p:spPr>
            <a:xfrm>
              <a:off x="1334065" y="3377332"/>
              <a:ext cx="270831" cy="350086"/>
            </a:xfrm>
            <a:custGeom>
              <a:rect b="b" l="l" r="r" t="t"/>
              <a:pathLst>
                <a:path extrusionOk="0" h="10990" w="8502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1333682" y="3344330"/>
              <a:ext cx="189697" cy="292461"/>
            </a:xfrm>
            <a:custGeom>
              <a:rect b="b" l="l" r="r" t="t"/>
              <a:pathLst>
                <a:path extrusionOk="0" h="9181" w="5955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1444060" y="3469488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1444060" y="3493762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1444060" y="3541927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1444060" y="3565818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1444060" y="3614747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1444060" y="3638256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1371622" y="3459454"/>
              <a:ext cx="70208" cy="57084"/>
            </a:xfrm>
            <a:custGeom>
              <a:rect b="b" l="l" r="r" t="t"/>
              <a:pathLst>
                <a:path extrusionOk="0" h="1792" w="2204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1371622" y="3532434"/>
              <a:ext cx="70208" cy="56543"/>
            </a:xfrm>
            <a:custGeom>
              <a:rect b="b" l="l" r="r" t="t"/>
              <a:pathLst>
                <a:path extrusionOk="0" h="1775" w="2204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1371622" y="3605254"/>
              <a:ext cx="70208" cy="55810"/>
            </a:xfrm>
            <a:custGeom>
              <a:rect b="b" l="l" r="r" t="t"/>
              <a:pathLst>
                <a:path extrusionOk="0" h="1752" w="2204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34"/>
          <p:cNvGrpSpPr/>
          <p:nvPr/>
        </p:nvGrpSpPr>
        <p:grpSpPr>
          <a:xfrm>
            <a:off x="2515949" y="2209887"/>
            <a:ext cx="320143" cy="392581"/>
            <a:chOff x="3086313" y="2877049"/>
            <a:chExt cx="320143" cy="392581"/>
          </a:xfrm>
        </p:grpSpPr>
        <p:sp>
          <p:nvSpPr>
            <p:cNvPr id="443" name="Google Shape;443;p34"/>
            <p:cNvSpPr/>
            <p:nvPr/>
          </p:nvSpPr>
          <p:spPr>
            <a:xfrm>
              <a:off x="3125749" y="2915371"/>
              <a:ext cx="240505" cy="354259"/>
            </a:xfrm>
            <a:custGeom>
              <a:rect b="b" l="l" r="r" t="t"/>
              <a:pathLst>
                <a:path extrusionOk="0" h="11121" w="755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3263076" y="2942511"/>
              <a:ext cx="79287" cy="99579"/>
            </a:xfrm>
            <a:custGeom>
              <a:rect b="b" l="l" r="r" t="t"/>
              <a:pathLst>
                <a:path extrusionOk="0" h="3126" w="2489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3237656" y="2939262"/>
              <a:ext cx="20897" cy="14462"/>
            </a:xfrm>
            <a:custGeom>
              <a:rect b="b" l="l" r="r" t="t"/>
              <a:pathLst>
                <a:path extrusionOk="0" h="454" w="656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3379888" y="3029539"/>
              <a:ext cx="26567" cy="14048"/>
            </a:xfrm>
            <a:custGeom>
              <a:rect b="b" l="l" r="r" t="t"/>
              <a:pathLst>
                <a:path extrusionOk="0" h="441" w="834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3086313" y="3029539"/>
              <a:ext cx="26599" cy="14048"/>
            </a:xfrm>
            <a:custGeom>
              <a:rect b="b" l="l" r="r" t="t"/>
              <a:pathLst>
                <a:path extrusionOk="0" h="441" w="835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3359788" y="2953469"/>
              <a:ext cx="26567" cy="20355"/>
            </a:xfrm>
            <a:custGeom>
              <a:rect b="b" l="l" r="r" t="t"/>
              <a:pathLst>
                <a:path extrusionOk="0" h="639" w="834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3106413" y="3100034"/>
              <a:ext cx="26599" cy="20164"/>
            </a:xfrm>
            <a:custGeom>
              <a:rect b="b" l="l" r="r" t="t"/>
              <a:pathLst>
                <a:path extrusionOk="0" h="633" w="835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3308565" y="2897277"/>
              <a:ext cx="22044" cy="24178"/>
            </a:xfrm>
            <a:custGeom>
              <a:rect b="b" l="l" r="r" t="t"/>
              <a:pathLst>
                <a:path extrusionOk="0" h="759" w="692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3239153" y="2877049"/>
              <a:ext cx="14080" cy="26599"/>
            </a:xfrm>
            <a:custGeom>
              <a:rect b="b" l="l" r="r" t="t"/>
              <a:pathLst>
                <a:path extrusionOk="0" h="835" w="442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3161809" y="2897500"/>
              <a:ext cx="22394" cy="24337"/>
            </a:xfrm>
            <a:custGeom>
              <a:rect b="b" l="l" r="r" t="t"/>
              <a:pathLst>
                <a:path extrusionOk="0" h="764" w="703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3106413" y="2953151"/>
              <a:ext cx="26599" cy="19909"/>
            </a:xfrm>
            <a:custGeom>
              <a:rect b="b" l="l" r="r" t="t"/>
              <a:pathLst>
                <a:path extrusionOk="0" h="625" w="835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3360520" y="3099811"/>
              <a:ext cx="25834" cy="20005"/>
            </a:xfrm>
            <a:custGeom>
              <a:rect b="b" l="l" r="r" t="t"/>
              <a:pathLst>
                <a:path extrusionOk="0" h="628" w="811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34"/>
          <p:cNvGrpSpPr/>
          <p:nvPr/>
        </p:nvGrpSpPr>
        <p:grpSpPr>
          <a:xfrm>
            <a:off x="2494909" y="4066347"/>
            <a:ext cx="362223" cy="361108"/>
            <a:chOff x="3513010" y="3816134"/>
            <a:chExt cx="362223" cy="361108"/>
          </a:xfrm>
        </p:grpSpPr>
        <p:sp>
          <p:nvSpPr>
            <p:cNvPr id="456" name="Google Shape;456;p34"/>
            <p:cNvSpPr/>
            <p:nvPr/>
          </p:nvSpPr>
          <p:spPr>
            <a:xfrm>
              <a:off x="3513010" y="3816134"/>
              <a:ext cx="362223" cy="361108"/>
            </a:xfrm>
            <a:custGeom>
              <a:rect b="b" l="l" r="r" t="t"/>
              <a:pathLst>
                <a:path extrusionOk="0" h="11336" w="11371">
                  <a:moveTo>
                    <a:pt x="1381" y="346"/>
                  </a:moveTo>
                  <a:cubicBezTo>
                    <a:pt x="1846" y="358"/>
                    <a:pt x="2262" y="715"/>
                    <a:pt x="2358" y="1191"/>
                  </a:cubicBezTo>
                  <a:lnTo>
                    <a:pt x="1881" y="1191"/>
                  </a:lnTo>
                  <a:cubicBezTo>
                    <a:pt x="1786" y="1191"/>
                    <a:pt x="1715" y="1263"/>
                    <a:pt x="1715" y="1358"/>
                  </a:cubicBezTo>
                  <a:cubicBezTo>
                    <a:pt x="1715" y="1727"/>
                    <a:pt x="1417" y="2025"/>
                    <a:pt x="1048" y="2025"/>
                  </a:cubicBezTo>
                  <a:cubicBezTo>
                    <a:pt x="667" y="2025"/>
                    <a:pt x="369" y="1727"/>
                    <a:pt x="369" y="1358"/>
                  </a:cubicBezTo>
                  <a:cubicBezTo>
                    <a:pt x="369" y="798"/>
                    <a:pt x="822" y="346"/>
                    <a:pt x="1381" y="346"/>
                  </a:cubicBezTo>
                  <a:close/>
                  <a:moveTo>
                    <a:pt x="2358" y="1537"/>
                  </a:moveTo>
                  <a:lnTo>
                    <a:pt x="2358" y="2037"/>
                  </a:lnTo>
                  <a:lnTo>
                    <a:pt x="1774" y="2037"/>
                  </a:lnTo>
                  <a:cubicBezTo>
                    <a:pt x="1893" y="1906"/>
                    <a:pt x="1977" y="1727"/>
                    <a:pt x="2012" y="1537"/>
                  </a:cubicBezTo>
                  <a:close/>
                  <a:moveTo>
                    <a:pt x="9109" y="4489"/>
                  </a:moveTo>
                  <a:lnTo>
                    <a:pt x="9109" y="4489"/>
                  </a:lnTo>
                  <a:cubicBezTo>
                    <a:pt x="8739" y="5049"/>
                    <a:pt x="8287" y="5585"/>
                    <a:pt x="7787" y="6085"/>
                  </a:cubicBezTo>
                  <a:cubicBezTo>
                    <a:pt x="7275" y="6597"/>
                    <a:pt x="6739" y="7037"/>
                    <a:pt x="6192" y="7406"/>
                  </a:cubicBezTo>
                  <a:cubicBezTo>
                    <a:pt x="6584" y="6859"/>
                    <a:pt x="7013" y="6323"/>
                    <a:pt x="7513" y="5823"/>
                  </a:cubicBezTo>
                  <a:cubicBezTo>
                    <a:pt x="8025" y="5311"/>
                    <a:pt x="8561" y="4870"/>
                    <a:pt x="9109" y="4489"/>
                  </a:cubicBezTo>
                  <a:close/>
                  <a:moveTo>
                    <a:pt x="4036" y="9359"/>
                  </a:moveTo>
                  <a:cubicBezTo>
                    <a:pt x="4346" y="9359"/>
                    <a:pt x="4620" y="9573"/>
                    <a:pt x="4691" y="9871"/>
                  </a:cubicBezTo>
                  <a:lnTo>
                    <a:pt x="3382" y="9871"/>
                  </a:lnTo>
                  <a:cubicBezTo>
                    <a:pt x="3453" y="9573"/>
                    <a:pt x="3727" y="9359"/>
                    <a:pt x="4036" y="9359"/>
                  </a:cubicBezTo>
                  <a:close/>
                  <a:moveTo>
                    <a:pt x="10359" y="9359"/>
                  </a:moveTo>
                  <a:cubicBezTo>
                    <a:pt x="10728" y="9359"/>
                    <a:pt x="11025" y="9657"/>
                    <a:pt x="11025" y="10026"/>
                  </a:cubicBezTo>
                  <a:cubicBezTo>
                    <a:pt x="11025" y="10597"/>
                    <a:pt x="10585" y="11038"/>
                    <a:pt x="10037" y="11038"/>
                  </a:cubicBezTo>
                  <a:lnTo>
                    <a:pt x="4584" y="11038"/>
                  </a:lnTo>
                  <a:cubicBezTo>
                    <a:pt x="4870" y="10788"/>
                    <a:pt x="5037" y="10431"/>
                    <a:pt x="5037" y="10026"/>
                  </a:cubicBezTo>
                  <a:cubicBezTo>
                    <a:pt x="5037" y="9776"/>
                    <a:pt x="4929" y="9538"/>
                    <a:pt x="4775" y="9359"/>
                  </a:cubicBezTo>
                  <a:close/>
                  <a:moveTo>
                    <a:pt x="1346" y="1"/>
                  </a:moveTo>
                  <a:cubicBezTo>
                    <a:pt x="596" y="1"/>
                    <a:pt x="0" y="596"/>
                    <a:pt x="0" y="1334"/>
                  </a:cubicBezTo>
                  <a:cubicBezTo>
                    <a:pt x="0" y="1906"/>
                    <a:pt x="465" y="2346"/>
                    <a:pt x="1012" y="2346"/>
                  </a:cubicBezTo>
                  <a:lnTo>
                    <a:pt x="2358" y="2346"/>
                  </a:lnTo>
                  <a:lnTo>
                    <a:pt x="2358" y="7514"/>
                  </a:lnTo>
                  <a:cubicBezTo>
                    <a:pt x="2358" y="7609"/>
                    <a:pt x="2429" y="7680"/>
                    <a:pt x="2512" y="7680"/>
                  </a:cubicBezTo>
                  <a:cubicBezTo>
                    <a:pt x="2608" y="7680"/>
                    <a:pt x="2679" y="7609"/>
                    <a:pt x="2679" y="7514"/>
                  </a:cubicBezTo>
                  <a:lnTo>
                    <a:pt x="2679" y="1334"/>
                  </a:lnTo>
                  <a:cubicBezTo>
                    <a:pt x="2679" y="929"/>
                    <a:pt x="2501" y="572"/>
                    <a:pt x="2239" y="322"/>
                  </a:cubicBezTo>
                  <a:lnTo>
                    <a:pt x="7680" y="322"/>
                  </a:lnTo>
                  <a:cubicBezTo>
                    <a:pt x="8227" y="322"/>
                    <a:pt x="8680" y="775"/>
                    <a:pt x="8680" y="1334"/>
                  </a:cubicBezTo>
                  <a:lnTo>
                    <a:pt x="8680" y="2870"/>
                  </a:lnTo>
                  <a:cubicBezTo>
                    <a:pt x="8192" y="3108"/>
                    <a:pt x="7739" y="3430"/>
                    <a:pt x="7358" y="3811"/>
                  </a:cubicBezTo>
                  <a:cubicBezTo>
                    <a:pt x="6549" y="4608"/>
                    <a:pt x="6537" y="5192"/>
                    <a:pt x="6525" y="6144"/>
                  </a:cubicBezTo>
                  <a:lnTo>
                    <a:pt x="6525" y="6394"/>
                  </a:lnTo>
                  <a:cubicBezTo>
                    <a:pt x="6132" y="6859"/>
                    <a:pt x="5811" y="7347"/>
                    <a:pt x="5513" y="7847"/>
                  </a:cubicBezTo>
                  <a:cubicBezTo>
                    <a:pt x="5465" y="7907"/>
                    <a:pt x="5477" y="7990"/>
                    <a:pt x="5537" y="8049"/>
                  </a:cubicBezTo>
                  <a:cubicBezTo>
                    <a:pt x="5572" y="8085"/>
                    <a:pt x="5608" y="8097"/>
                    <a:pt x="5656" y="8097"/>
                  </a:cubicBezTo>
                  <a:cubicBezTo>
                    <a:pt x="5691" y="8097"/>
                    <a:pt x="5715" y="8097"/>
                    <a:pt x="5751" y="8061"/>
                  </a:cubicBezTo>
                  <a:cubicBezTo>
                    <a:pt x="6251" y="7776"/>
                    <a:pt x="6727" y="7442"/>
                    <a:pt x="7192" y="7049"/>
                  </a:cubicBezTo>
                  <a:lnTo>
                    <a:pt x="7442" y="7049"/>
                  </a:lnTo>
                  <a:cubicBezTo>
                    <a:pt x="7930" y="7037"/>
                    <a:pt x="8323" y="7037"/>
                    <a:pt x="8692" y="6918"/>
                  </a:cubicBezTo>
                  <a:lnTo>
                    <a:pt x="8692" y="9002"/>
                  </a:lnTo>
                  <a:lnTo>
                    <a:pt x="4036" y="9002"/>
                  </a:lnTo>
                  <a:cubicBezTo>
                    <a:pt x="3465" y="9002"/>
                    <a:pt x="3024" y="9466"/>
                    <a:pt x="3024" y="10014"/>
                  </a:cubicBezTo>
                  <a:cubicBezTo>
                    <a:pt x="3024" y="10097"/>
                    <a:pt x="3096" y="10181"/>
                    <a:pt x="3191" y="10181"/>
                  </a:cubicBezTo>
                  <a:lnTo>
                    <a:pt x="4691" y="10181"/>
                  </a:lnTo>
                  <a:cubicBezTo>
                    <a:pt x="4620" y="10657"/>
                    <a:pt x="4203" y="11014"/>
                    <a:pt x="3691" y="11014"/>
                  </a:cubicBezTo>
                  <a:cubicBezTo>
                    <a:pt x="3144" y="11014"/>
                    <a:pt x="2679" y="10562"/>
                    <a:pt x="2679" y="10002"/>
                  </a:cubicBezTo>
                  <a:lnTo>
                    <a:pt x="2679" y="8168"/>
                  </a:lnTo>
                  <a:cubicBezTo>
                    <a:pt x="2679" y="8085"/>
                    <a:pt x="2608" y="8002"/>
                    <a:pt x="2512" y="8002"/>
                  </a:cubicBezTo>
                  <a:cubicBezTo>
                    <a:pt x="2429" y="8002"/>
                    <a:pt x="2358" y="8085"/>
                    <a:pt x="2358" y="8168"/>
                  </a:cubicBezTo>
                  <a:lnTo>
                    <a:pt x="2358" y="10002"/>
                  </a:lnTo>
                  <a:cubicBezTo>
                    <a:pt x="2358" y="10740"/>
                    <a:pt x="2953" y="11335"/>
                    <a:pt x="3691" y="11335"/>
                  </a:cubicBezTo>
                  <a:lnTo>
                    <a:pt x="10013" y="11335"/>
                  </a:lnTo>
                  <a:cubicBezTo>
                    <a:pt x="10764" y="11335"/>
                    <a:pt x="11359" y="10740"/>
                    <a:pt x="11359" y="10002"/>
                  </a:cubicBezTo>
                  <a:cubicBezTo>
                    <a:pt x="11371" y="9478"/>
                    <a:pt x="10930" y="9038"/>
                    <a:pt x="10359" y="9038"/>
                  </a:cubicBezTo>
                  <a:lnTo>
                    <a:pt x="9025" y="9038"/>
                  </a:lnTo>
                  <a:lnTo>
                    <a:pt x="9025" y="6811"/>
                  </a:lnTo>
                  <a:cubicBezTo>
                    <a:pt x="9263" y="6692"/>
                    <a:pt x="9513" y="6513"/>
                    <a:pt x="9775" y="6252"/>
                  </a:cubicBezTo>
                  <a:cubicBezTo>
                    <a:pt x="10013" y="6013"/>
                    <a:pt x="10228" y="5763"/>
                    <a:pt x="10406" y="5478"/>
                  </a:cubicBezTo>
                  <a:cubicBezTo>
                    <a:pt x="10430" y="5430"/>
                    <a:pt x="10430" y="5370"/>
                    <a:pt x="10418" y="5311"/>
                  </a:cubicBezTo>
                  <a:cubicBezTo>
                    <a:pt x="10394" y="5251"/>
                    <a:pt x="10347" y="5228"/>
                    <a:pt x="10299" y="5204"/>
                  </a:cubicBezTo>
                  <a:lnTo>
                    <a:pt x="9894" y="5132"/>
                  </a:lnTo>
                  <a:cubicBezTo>
                    <a:pt x="10728" y="4489"/>
                    <a:pt x="11264" y="3525"/>
                    <a:pt x="11323" y="2465"/>
                  </a:cubicBezTo>
                  <a:lnTo>
                    <a:pt x="11323" y="2453"/>
                  </a:lnTo>
                  <a:cubicBezTo>
                    <a:pt x="11323" y="2406"/>
                    <a:pt x="11311" y="2358"/>
                    <a:pt x="11287" y="2322"/>
                  </a:cubicBezTo>
                  <a:cubicBezTo>
                    <a:pt x="11252" y="2287"/>
                    <a:pt x="11204" y="2275"/>
                    <a:pt x="11145" y="2275"/>
                  </a:cubicBezTo>
                  <a:cubicBezTo>
                    <a:pt x="10764" y="2311"/>
                    <a:pt x="10394" y="2346"/>
                    <a:pt x="10037" y="2430"/>
                  </a:cubicBezTo>
                  <a:cubicBezTo>
                    <a:pt x="9942" y="2442"/>
                    <a:pt x="9882" y="2525"/>
                    <a:pt x="9894" y="2620"/>
                  </a:cubicBezTo>
                  <a:cubicBezTo>
                    <a:pt x="9916" y="2696"/>
                    <a:pt x="9988" y="2753"/>
                    <a:pt x="10073" y="2753"/>
                  </a:cubicBezTo>
                  <a:cubicBezTo>
                    <a:pt x="10080" y="2753"/>
                    <a:pt x="10089" y="2752"/>
                    <a:pt x="10097" y="2751"/>
                  </a:cubicBezTo>
                  <a:cubicBezTo>
                    <a:pt x="10371" y="2692"/>
                    <a:pt x="10656" y="2644"/>
                    <a:pt x="10966" y="2620"/>
                  </a:cubicBezTo>
                  <a:lnTo>
                    <a:pt x="10966" y="2620"/>
                  </a:lnTo>
                  <a:cubicBezTo>
                    <a:pt x="10847" y="3632"/>
                    <a:pt x="10275" y="4537"/>
                    <a:pt x="9382" y="5073"/>
                  </a:cubicBezTo>
                  <a:lnTo>
                    <a:pt x="9359" y="5085"/>
                  </a:lnTo>
                  <a:cubicBezTo>
                    <a:pt x="9299" y="5120"/>
                    <a:pt x="9275" y="5192"/>
                    <a:pt x="9287" y="5263"/>
                  </a:cubicBezTo>
                  <a:cubicBezTo>
                    <a:pt x="9299" y="5347"/>
                    <a:pt x="9359" y="5382"/>
                    <a:pt x="9418" y="5406"/>
                  </a:cubicBezTo>
                  <a:lnTo>
                    <a:pt x="9978" y="5490"/>
                  </a:lnTo>
                  <a:cubicBezTo>
                    <a:pt x="9835" y="5668"/>
                    <a:pt x="9692" y="5847"/>
                    <a:pt x="9525" y="6002"/>
                  </a:cubicBezTo>
                  <a:cubicBezTo>
                    <a:pt x="8870" y="6656"/>
                    <a:pt x="8406" y="6716"/>
                    <a:pt x="7573" y="6728"/>
                  </a:cubicBezTo>
                  <a:cubicBezTo>
                    <a:pt x="7727" y="6597"/>
                    <a:pt x="7870" y="6454"/>
                    <a:pt x="8013" y="6311"/>
                  </a:cubicBezTo>
                  <a:cubicBezTo>
                    <a:pt x="8728" y="5597"/>
                    <a:pt x="9299" y="4835"/>
                    <a:pt x="9775" y="4037"/>
                  </a:cubicBezTo>
                  <a:cubicBezTo>
                    <a:pt x="9823" y="3977"/>
                    <a:pt x="9811" y="3882"/>
                    <a:pt x="9751" y="3823"/>
                  </a:cubicBezTo>
                  <a:cubicBezTo>
                    <a:pt x="9718" y="3789"/>
                    <a:pt x="9681" y="3774"/>
                    <a:pt x="9639" y="3774"/>
                  </a:cubicBezTo>
                  <a:cubicBezTo>
                    <a:pt x="9608" y="3774"/>
                    <a:pt x="9574" y="3783"/>
                    <a:pt x="9537" y="3799"/>
                  </a:cubicBezTo>
                  <a:cubicBezTo>
                    <a:pt x="8739" y="4251"/>
                    <a:pt x="7966" y="4847"/>
                    <a:pt x="7263" y="5561"/>
                  </a:cubicBezTo>
                  <a:cubicBezTo>
                    <a:pt x="7120" y="5716"/>
                    <a:pt x="6977" y="5847"/>
                    <a:pt x="6846" y="6002"/>
                  </a:cubicBezTo>
                  <a:cubicBezTo>
                    <a:pt x="6882" y="5168"/>
                    <a:pt x="6918" y="4704"/>
                    <a:pt x="7573" y="4049"/>
                  </a:cubicBezTo>
                  <a:cubicBezTo>
                    <a:pt x="8085" y="3537"/>
                    <a:pt x="8728" y="3156"/>
                    <a:pt x="9454" y="2906"/>
                  </a:cubicBezTo>
                  <a:cubicBezTo>
                    <a:pt x="9537" y="2870"/>
                    <a:pt x="9585" y="2787"/>
                    <a:pt x="9561" y="2692"/>
                  </a:cubicBezTo>
                  <a:cubicBezTo>
                    <a:pt x="9531" y="2623"/>
                    <a:pt x="9470" y="2578"/>
                    <a:pt x="9395" y="2578"/>
                  </a:cubicBezTo>
                  <a:cubicBezTo>
                    <a:pt x="9379" y="2578"/>
                    <a:pt x="9363" y="2580"/>
                    <a:pt x="9347" y="2584"/>
                  </a:cubicBezTo>
                  <a:cubicBezTo>
                    <a:pt x="9228" y="2632"/>
                    <a:pt x="9109" y="2680"/>
                    <a:pt x="9001" y="2715"/>
                  </a:cubicBezTo>
                  <a:lnTo>
                    <a:pt x="9001" y="1334"/>
                  </a:lnTo>
                  <a:cubicBezTo>
                    <a:pt x="9001" y="596"/>
                    <a:pt x="8406" y="1"/>
                    <a:pt x="76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3618450" y="3879112"/>
              <a:ext cx="157045" cy="24688"/>
            </a:xfrm>
            <a:custGeom>
              <a:rect b="b" l="l" r="r" t="t"/>
              <a:pathLst>
                <a:path extrusionOk="0" h="775" w="493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55" y="334"/>
                  </a:cubicBezTo>
                  <a:cubicBezTo>
                    <a:pt x="322" y="334"/>
                    <a:pt x="381" y="405"/>
                    <a:pt x="500" y="512"/>
                  </a:cubicBezTo>
                  <a:cubicBezTo>
                    <a:pt x="619" y="631"/>
                    <a:pt x="786" y="774"/>
                    <a:pt x="1084" y="774"/>
                  </a:cubicBezTo>
                  <a:cubicBezTo>
                    <a:pt x="1381" y="774"/>
                    <a:pt x="1524" y="631"/>
                    <a:pt x="1667" y="512"/>
                  </a:cubicBezTo>
                  <a:cubicBezTo>
                    <a:pt x="1762" y="405"/>
                    <a:pt x="1846" y="334"/>
                    <a:pt x="2000" y="334"/>
                  </a:cubicBezTo>
                  <a:cubicBezTo>
                    <a:pt x="2167" y="334"/>
                    <a:pt x="2227" y="405"/>
                    <a:pt x="2346" y="512"/>
                  </a:cubicBezTo>
                  <a:cubicBezTo>
                    <a:pt x="2465" y="631"/>
                    <a:pt x="2631" y="774"/>
                    <a:pt x="2929" y="774"/>
                  </a:cubicBezTo>
                  <a:cubicBezTo>
                    <a:pt x="3227" y="774"/>
                    <a:pt x="3370" y="631"/>
                    <a:pt x="3501" y="512"/>
                  </a:cubicBezTo>
                  <a:cubicBezTo>
                    <a:pt x="3608" y="405"/>
                    <a:pt x="3679" y="334"/>
                    <a:pt x="3846" y="334"/>
                  </a:cubicBezTo>
                  <a:cubicBezTo>
                    <a:pt x="4013" y="334"/>
                    <a:pt x="4072" y="405"/>
                    <a:pt x="4191" y="512"/>
                  </a:cubicBezTo>
                  <a:cubicBezTo>
                    <a:pt x="4310" y="631"/>
                    <a:pt x="4477" y="774"/>
                    <a:pt x="4775" y="774"/>
                  </a:cubicBezTo>
                  <a:cubicBezTo>
                    <a:pt x="4858" y="774"/>
                    <a:pt x="4929" y="703"/>
                    <a:pt x="4929" y="607"/>
                  </a:cubicBezTo>
                  <a:cubicBezTo>
                    <a:pt x="4929" y="524"/>
                    <a:pt x="4858" y="453"/>
                    <a:pt x="4775" y="453"/>
                  </a:cubicBezTo>
                  <a:cubicBezTo>
                    <a:pt x="4608" y="453"/>
                    <a:pt x="4548" y="369"/>
                    <a:pt x="4429" y="274"/>
                  </a:cubicBezTo>
                  <a:cubicBezTo>
                    <a:pt x="4310" y="155"/>
                    <a:pt x="4144" y="0"/>
                    <a:pt x="3846" y="0"/>
                  </a:cubicBezTo>
                  <a:cubicBezTo>
                    <a:pt x="3548" y="0"/>
                    <a:pt x="3405" y="155"/>
                    <a:pt x="3263" y="274"/>
                  </a:cubicBezTo>
                  <a:cubicBezTo>
                    <a:pt x="3167" y="369"/>
                    <a:pt x="3084" y="453"/>
                    <a:pt x="2929" y="453"/>
                  </a:cubicBezTo>
                  <a:cubicBezTo>
                    <a:pt x="2762" y="453"/>
                    <a:pt x="2703" y="369"/>
                    <a:pt x="2584" y="274"/>
                  </a:cubicBezTo>
                  <a:cubicBezTo>
                    <a:pt x="2465" y="155"/>
                    <a:pt x="2298" y="0"/>
                    <a:pt x="2000" y="0"/>
                  </a:cubicBezTo>
                  <a:cubicBezTo>
                    <a:pt x="1703" y="0"/>
                    <a:pt x="1560" y="155"/>
                    <a:pt x="1417" y="274"/>
                  </a:cubicBezTo>
                  <a:cubicBezTo>
                    <a:pt x="1322" y="369"/>
                    <a:pt x="1238" y="453"/>
                    <a:pt x="1084" y="453"/>
                  </a:cubicBezTo>
                  <a:cubicBezTo>
                    <a:pt x="917" y="453"/>
                    <a:pt x="857" y="369"/>
                    <a:pt x="738" y="274"/>
                  </a:cubicBezTo>
                  <a:cubicBezTo>
                    <a:pt x="619" y="155"/>
                    <a:pt x="45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3618450" y="3921192"/>
              <a:ext cx="127834" cy="24688"/>
            </a:xfrm>
            <a:custGeom>
              <a:rect b="b" l="l" r="r" t="t"/>
              <a:pathLst>
                <a:path extrusionOk="0" h="775" w="4013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322" y="334"/>
                    <a:pt x="381" y="406"/>
                    <a:pt x="500" y="513"/>
                  </a:cubicBezTo>
                  <a:cubicBezTo>
                    <a:pt x="619" y="632"/>
                    <a:pt x="786" y="775"/>
                    <a:pt x="1084" y="775"/>
                  </a:cubicBezTo>
                  <a:cubicBezTo>
                    <a:pt x="1381" y="775"/>
                    <a:pt x="1524" y="632"/>
                    <a:pt x="1667" y="513"/>
                  </a:cubicBezTo>
                  <a:cubicBezTo>
                    <a:pt x="1762" y="406"/>
                    <a:pt x="1846" y="334"/>
                    <a:pt x="2000" y="334"/>
                  </a:cubicBezTo>
                  <a:cubicBezTo>
                    <a:pt x="2167" y="334"/>
                    <a:pt x="2227" y="406"/>
                    <a:pt x="2346" y="513"/>
                  </a:cubicBezTo>
                  <a:cubicBezTo>
                    <a:pt x="2465" y="632"/>
                    <a:pt x="2631" y="775"/>
                    <a:pt x="2929" y="775"/>
                  </a:cubicBezTo>
                  <a:cubicBezTo>
                    <a:pt x="3227" y="775"/>
                    <a:pt x="3370" y="632"/>
                    <a:pt x="3501" y="513"/>
                  </a:cubicBezTo>
                  <a:cubicBezTo>
                    <a:pt x="3608" y="406"/>
                    <a:pt x="3679" y="334"/>
                    <a:pt x="3846" y="334"/>
                  </a:cubicBezTo>
                  <a:cubicBezTo>
                    <a:pt x="3941" y="334"/>
                    <a:pt x="4013" y="263"/>
                    <a:pt x="4013" y="167"/>
                  </a:cubicBezTo>
                  <a:cubicBezTo>
                    <a:pt x="4013" y="84"/>
                    <a:pt x="3941" y="1"/>
                    <a:pt x="3846" y="1"/>
                  </a:cubicBezTo>
                  <a:cubicBezTo>
                    <a:pt x="3548" y="1"/>
                    <a:pt x="3405" y="156"/>
                    <a:pt x="3263" y="275"/>
                  </a:cubicBezTo>
                  <a:cubicBezTo>
                    <a:pt x="3167" y="382"/>
                    <a:pt x="3084" y="453"/>
                    <a:pt x="2929" y="453"/>
                  </a:cubicBezTo>
                  <a:cubicBezTo>
                    <a:pt x="2762" y="453"/>
                    <a:pt x="2703" y="382"/>
                    <a:pt x="2584" y="275"/>
                  </a:cubicBezTo>
                  <a:cubicBezTo>
                    <a:pt x="2465" y="156"/>
                    <a:pt x="2298" y="1"/>
                    <a:pt x="2000" y="1"/>
                  </a:cubicBezTo>
                  <a:cubicBezTo>
                    <a:pt x="1703" y="1"/>
                    <a:pt x="1560" y="156"/>
                    <a:pt x="1417" y="275"/>
                  </a:cubicBezTo>
                  <a:cubicBezTo>
                    <a:pt x="1322" y="382"/>
                    <a:pt x="1238" y="453"/>
                    <a:pt x="1084" y="453"/>
                  </a:cubicBezTo>
                  <a:cubicBezTo>
                    <a:pt x="917" y="453"/>
                    <a:pt x="857" y="382"/>
                    <a:pt x="738" y="275"/>
                  </a:cubicBezTo>
                  <a:cubicBezTo>
                    <a:pt x="619" y="156"/>
                    <a:pt x="45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3617304" y="3962922"/>
              <a:ext cx="98655" cy="24688"/>
            </a:xfrm>
            <a:custGeom>
              <a:rect b="b" l="l" r="r" t="t"/>
              <a:pathLst>
                <a:path extrusionOk="0" h="775" w="3097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cubicBezTo>
                    <a:pt x="334" y="334"/>
                    <a:pt x="393" y="405"/>
                    <a:pt x="512" y="512"/>
                  </a:cubicBezTo>
                  <a:cubicBezTo>
                    <a:pt x="632" y="632"/>
                    <a:pt x="786" y="774"/>
                    <a:pt x="1084" y="774"/>
                  </a:cubicBezTo>
                  <a:cubicBezTo>
                    <a:pt x="1382" y="774"/>
                    <a:pt x="1536" y="632"/>
                    <a:pt x="1667" y="512"/>
                  </a:cubicBezTo>
                  <a:cubicBezTo>
                    <a:pt x="1775" y="405"/>
                    <a:pt x="1846" y="334"/>
                    <a:pt x="2013" y="334"/>
                  </a:cubicBezTo>
                  <a:cubicBezTo>
                    <a:pt x="2179" y="334"/>
                    <a:pt x="2239" y="405"/>
                    <a:pt x="2358" y="512"/>
                  </a:cubicBezTo>
                  <a:cubicBezTo>
                    <a:pt x="2477" y="632"/>
                    <a:pt x="2632" y="774"/>
                    <a:pt x="2929" y="774"/>
                  </a:cubicBezTo>
                  <a:cubicBezTo>
                    <a:pt x="3025" y="774"/>
                    <a:pt x="3096" y="703"/>
                    <a:pt x="3096" y="620"/>
                  </a:cubicBezTo>
                  <a:cubicBezTo>
                    <a:pt x="3096" y="524"/>
                    <a:pt x="3025" y="453"/>
                    <a:pt x="2929" y="453"/>
                  </a:cubicBezTo>
                  <a:cubicBezTo>
                    <a:pt x="2775" y="441"/>
                    <a:pt x="2691" y="381"/>
                    <a:pt x="2596" y="274"/>
                  </a:cubicBezTo>
                  <a:cubicBezTo>
                    <a:pt x="2477" y="155"/>
                    <a:pt x="2310" y="0"/>
                    <a:pt x="2013" y="0"/>
                  </a:cubicBezTo>
                  <a:cubicBezTo>
                    <a:pt x="1715" y="0"/>
                    <a:pt x="1560" y="155"/>
                    <a:pt x="1429" y="274"/>
                  </a:cubicBezTo>
                  <a:cubicBezTo>
                    <a:pt x="1322" y="381"/>
                    <a:pt x="1251" y="453"/>
                    <a:pt x="1084" y="453"/>
                  </a:cubicBezTo>
                  <a:cubicBezTo>
                    <a:pt x="929" y="453"/>
                    <a:pt x="870" y="381"/>
                    <a:pt x="751" y="274"/>
                  </a:cubicBezTo>
                  <a:cubicBezTo>
                    <a:pt x="632" y="155"/>
                    <a:pt x="465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