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57" r:id="rId4"/>
    <p:sldId id="258" r:id="rId5"/>
    <p:sldId id="279" r:id="rId6"/>
    <p:sldId id="273" r:id="rId7"/>
    <p:sldId id="272" r:id="rId8"/>
    <p:sldId id="275" r:id="rId9"/>
    <p:sldId id="276" r:id="rId10"/>
    <p:sldId id="277" r:id="rId11"/>
    <p:sldId id="278" r:id="rId12"/>
    <p:sldId id="281" r:id="rId13"/>
    <p:sldId id="27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BA428-5802-4083-A523-811327345F8C}" v="54" dt="2025-10-22T20:44:09.82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145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s Raphael" userId="3e22ddfc-305e-4818-afd2-461c131e7fef" providerId="ADAL" clId="{C58D6F28-9485-48BB-8FCA-CCB75D90EE27}"/>
    <pc:docChg chg="undo redo custSel addSld delSld modSld sldOrd">
      <pc:chgData name="Weiss Raphael" userId="3e22ddfc-305e-4818-afd2-461c131e7fef" providerId="ADAL" clId="{C58D6F28-9485-48BB-8FCA-CCB75D90EE27}" dt="2025-10-23T10:02:48.149" v="2124" actId="113"/>
      <pc:docMkLst>
        <pc:docMk/>
      </pc:docMkLst>
      <pc:sldChg chg="modSp mod">
        <pc:chgData name="Weiss Raphael" userId="3e22ddfc-305e-4818-afd2-461c131e7fef" providerId="ADAL" clId="{C58D6F28-9485-48BB-8FCA-CCB75D90EE27}" dt="2025-10-19T14:30:09.613" v="895" actId="20577"/>
        <pc:sldMkLst>
          <pc:docMk/>
          <pc:sldMk cId="0" sldId="256"/>
        </pc:sldMkLst>
        <pc:spChg chg="mod">
          <ac:chgData name="Weiss Raphael" userId="3e22ddfc-305e-4818-afd2-461c131e7fef" providerId="ADAL" clId="{C58D6F28-9485-48BB-8FCA-CCB75D90EE27}" dt="2025-10-19T14:16:11.357" v="769"/>
          <ac:spMkLst>
            <pc:docMk/>
            <pc:sldMk cId="0" sldId="256"/>
            <ac:spMk id="2" creationId="{00000000-0000-0000-0000-000000000000}"/>
          </ac:spMkLst>
        </pc:spChg>
        <pc:spChg chg="mod">
          <ac:chgData name="Weiss Raphael" userId="3e22ddfc-305e-4818-afd2-461c131e7fef" providerId="ADAL" clId="{C58D6F28-9485-48BB-8FCA-CCB75D90EE27}" dt="2025-10-19T14:30:09.613" v="89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Weiss Raphael" userId="3e22ddfc-305e-4818-afd2-461c131e7fef" providerId="ADAL" clId="{C58D6F28-9485-48BB-8FCA-CCB75D90EE27}" dt="2025-10-19T14:32:16.184" v="1006" actId="20577"/>
        <pc:sldMkLst>
          <pc:docMk/>
          <pc:sldMk cId="0" sldId="257"/>
        </pc:sldMkLst>
        <pc:spChg chg="mod">
          <ac:chgData name="Weiss Raphael" userId="3e22ddfc-305e-4818-afd2-461c131e7fef" providerId="ADAL" clId="{C58D6F28-9485-48BB-8FCA-CCB75D90EE27}" dt="2025-10-19T14:32:16.184" v="100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Weiss Raphael" userId="3e22ddfc-305e-4818-afd2-461c131e7fef" providerId="ADAL" clId="{C58D6F28-9485-48BB-8FCA-CCB75D90EE27}" dt="2025-10-22T20:03:57.597" v="1903" actId="20577"/>
        <pc:sldMkLst>
          <pc:docMk/>
          <pc:sldMk cId="0" sldId="258"/>
        </pc:sldMkLst>
        <pc:spChg chg="mod">
          <ac:chgData name="Weiss Raphael" userId="3e22ddfc-305e-4818-afd2-461c131e7fef" providerId="ADAL" clId="{C58D6F28-9485-48BB-8FCA-CCB75D90EE27}" dt="2025-10-22T20:03:57.597" v="1903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Weiss Raphael" userId="3e22ddfc-305e-4818-afd2-461c131e7fef" providerId="ADAL" clId="{C58D6F28-9485-48BB-8FCA-CCB75D90EE27}" dt="2025-10-22T19:43:15.790" v="1797" actId="114"/>
          <ac:spMkLst>
            <pc:docMk/>
            <pc:sldMk cId="0" sldId="258"/>
            <ac:spMk id="4" creationId="{00000000-0000-0000-0000-000000000000}"/>
          </ac:spMkLst>
        </pc:spChg>
      </pc:sldChg>
      <pc:sldChg chg="modSp del mod">
        <pc:chgData name="Weiss Raphael" userId="3e22ddfc-305e-4818-afd2-461c131e7fef" providerId="ADAL" clId="{C58D6F28-9485-48BB-8FCA-CCB75D90EE27}" dt="2025-10-18T15:36:51.356" v="278" actId="47"/>
        <pc:sldMkLst>
          <pc:docMk/>
          <pc:sldMk cId="0" sldId="269"/>
        </pc:sldMkLst>
      </pc:sldChg>
      <pc:sldChg chg="addSp delSp modSp mod ord setBg">
        <pc:chgData name="Weiss Raphael" userId="3e22ddfc-305e-4818-afd2-461c131e7fef" providerId="ADAL" clId="{C58D6F28-9485-48BB-8FCA-CCB75D90EE27}" dt="2025-10-22T20:18:28.869" v="1987" actId="20577"/>
        <pc:sldMkLst>
          <pc:docMk/>
          <pc:sldMk cId="0" sldId="270"/>
        </pc:sldMkLst>
        <pc:spChg chg="mod">
          <ac:chgData name="Weiss Raphael" userId="3e22ddfc-305e-4818-afd2-461c131e7fef" providerId="ADAL" clId="{C58D6F28-9485-48BB-8FCA-CCB75D90EE27}" dt="2025-10-19T21:15:13.077" v="1065" actId="26606"/>
          <ac:spMkLst>
            <pc:docMk/>
            <pc:sldMk cId="0" sldId="270"/>
            <ac:spMk id="2" creationId="{00000000-0000-0000-0000-000000000000}"/>
          </ac:spMkLst>
        </pc:spChg>
        <pc:spChg chg="add del mod">
          <ac:chgData name="Weiss Raphael" userId="3e22ddfc-305e-4818-afd2-461c131e7fef" providerId="ADAL" clId="{C58D6F28-9485-48BB-8FCA-CCB75D90EE27}" dt="2025-10-22T20:18:28.869" v="198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 ord">
        <pc:chgData name="Weiss Raphael" userId="3e22ddfc-305e-4818-afd2-461c131e7fef" providerId="ADAL" clId="{C58D6F28-9485-48BB-8FCA-CCB75D90EE27}" dt="2025-10-22T19:37:50.370" v="1785" actId="20577"/>
        <pc:sldMkLst>
          <pc:docMk/>
          <pc:sldMk cId="2065199584" sldId="272"/>
        </pc:sldMkLst>
        <pc:spChg chg="mod">
          <ac:chgData name="Weiss Raphael" userId="3e22ddfc-305e-4818-afd2-461c131e7fef" providerId="ADAL" clId="{C58D6F28-9485-48BB-8FCA-CCB75D90EE27}" dt="2025-10-22T19:36:05.466" v="1723" actId="14100"/>
          <ac:spMkLst>
            <pc:docMk/>
            <pc:sldMk cId="2065199584" sldId="272"/>
            <ac:spMk id="2" creationId="{E9A0CEE1-0CF0-FC02-B396-84202D94DFCD}"/>
          </ac:spMkLst>
        </pc:spChg>
        <pc:graphicFrameChg chg="mod modGraphic">
          <ac:chgData name="Weiss Raphael" userId="3e22ddfc-305e-4818-afd2-461c131e7fef" providerId="ADAL" clId="{C58D6F28-9485-48BB-8FCA-CCB75D90EE27}" dt="2025-10-22T19:37:50.370" v="1785" actId="20577"/>
          <ac:graphicFrameMkLst>
            <pc:docMk/>
            <pc:sldMk cId="2065199584" sldId="272"/>
            <ac:graphicFrameMk id="11" creationId="{217DC02A-7D60-3846-97BB-ED1688CEBED7}"/>
          </ac:graphicFrameMkLst>
        </pc:graphicFrameChg>
      </pc:sldChg>
      <pc:sldChg chg="addSp delSp modSp mod ord">
        <pc:chgData name="Weiss Raphael" userId="3e22ddfc-305e-4818-afd2-461c131e7fef" providerId="ADAL" clId="{C58D6F28-9485-48BB-8FCA-CCB75D90EE27}" dt="2025-10-22T20:44:31.881" v="2051" actId="1076"/>
        <pc:sldMkLst>
          <pc:docMk/>
          <pc:sldMk cId="2040037930" sldId="273"/>
        </pc:sldMkLst>
        <pc:spChg chg="mod">
          <ac:chgData name="Weiss Raphael" userId="3e22ddfc-305e-4818-afd2-461c131e7fef" providerId="ADAL" clId="{C58D6F28-9485-48BB-8FCA-CCB75D90EE27}" dt="2025-10-22T20:08:58.085" v="1917"/>
          <ac:spMkLst>
            <pc:docMk/>
            <pc:sldMk cId="2040037930" sldId="273"/>
            <ac:spMk id="2" creationId="{A45C198F-1558-37C2-5024-5B2AC871B007}"/>
          </ac:spMkLst>
        </pc:spChg>
        <pc:spChg chg="add mod">
          <ac:chgData name="Weiss Raphael" userId="3e22ddfc-305e-4818-afd2-461c131e7fef" providerId="ADAL" clId="{C58D6F28-9485-48BB-8FCA-CCB75D90EE27}" dt="2025-10-22T20:44:31.881" v="2051" actId="1076"/>
          <ac:spMkLst>
            <pc:docMk/>
            <pc:sldMk cId="2040037930" sldId="273"/>
            <ac:spMk id="16" creationId="{7923275E-6D50-9800-8B57-4E3569ED9665}"/>
          </ac:spMkLst>
        </pc:spChg>
        <pc:picChg chg="del">
          <ac:chgData name="Weiss Raphael" userId="3e22ddfc-305e-4818-afd2-461c131e7fef" providerId="ADAL" clId="{C58D6F28-9485-48BB-8FCA-CCB75D90EE27}" dt="2025-10-22T20:06:39.597" v="1904" actId="478"/>
          <ac:picMkLst>
            <pc:docMk/>
            <pc:sldMk cId="2040037930" sldId="273"/>
            <ac:picMk id="4" creationId="{D4643140-D700-9A6E-D4B9-2BEB325D9A5B}"/>
          </ac:picMkLst>
        </pc:picChg>
        <pc:picChg chg="add mod">
          <ac:chgData name="Weiss Raphael" userId="3e22ddfc-305e-4818-afd2-461c131e7fef" providerId="ADAL" clId="{C58D6F28-9485-48BB-8FCA-CCB75D90EE27}" dt="2025-10-22T20:06:44.609" v="1911" actId="1076"/>
          <ac:picMkLst>
            <pc:docMk/>
            <pc:sldMk cId="2040037930" sldId="273"/>
            <ac:picMk id="5" creationId="{32E2C73C-F0B1-3C62-A973-0E0146B529C1}"/>
          </ac:picMkLst>
        </pc:picChg>
        <pc:picChg chg="del">
          <ac:chgData name="Weiss Raphael" userId="3e22ddfc-305e-4818-afd2-461c131e7fef" providerId="ADAL" clId="{C58D6F28-9485-48BB-8FCA-CCB75D90EE27}" dt="2025-10-22T20:06:40.064" v="1905" actId="478"/>
          <ac:picMkLst>
            <pc:docMk/>
            <pc:sldMk cId="2040037930" sldId="273"/>
            <ac:picMk id="6" creationId="{76E95FEB-3464-B479-087F-8E7D78C27972}"/>
          </ac:picMkLst>
        </pc:picChg>
        <pc:picChg chg="del">
          <ac:chgData name="Weiss Raphael" userId="3e22ddfc-305e-4818-afd2-461c131e7fef" providerId="ADAL" clId="{C58D6F28-9485-48BB-8FCA-CCB75D90EE27}" dt="2025-10-22T20:06:40.412" v="1906" actId="478"/>
          <ac:picMkLst>
            <pc:docMk/>
            <pc:sldMk cId="2040037930" sldId="273"/>
            <ac:picMk id="8" creationId="{56C5C845-3852-F33F-4381-3BACBD9DFD2F}"/>
          </ac:picMkLst>
        </pc:picChg>
        <pc:picChg chg="add mod">
          <ac:chgData name="Weiss Raphael" userId="3e22ddfc-305e-4818-afd2-461c131e7fef" providerId="ADAL" clId="{C58D6F28-9485-48BB-8FCA-CCB75D90EE27}" dt="2025-10-22T20:44:20.737" v="2047" actId="1076"/>
          <ac:picMkLst>
            <pc:docMk/>
            <pc:sldMk cId="2040037930" sldId="273"/>
            <ac:picMk id="9" creationId="{5F630E76-4D4D-3ECD-353D-22969D8C121D}"/>
          </ac:picMkLst>
        </pc:picChg>
        <pc:picChg chg="del">
          <ac:chgData name="Weiss Raphael" userId="3e22ddfc-305e-4818-afd2-461c131e7fef" providerId="ADAL" clId="{C58D6F28-9485-48BB-8FCA-CCB75D90EE27}" dt="2025-10-22T20:06:41.463" v="1909" actId="478"/>
          <ac:picMkLst>
            <pc:docMk/>
            <pc:sldMk cId="2040037930" sldId="273"/>
            <ac:picMk id="10" creationId="{2B50D3A5-1431-67C0-C6C3-01129E32CEEC}"/>
          </ac:picMkLst>
        </pc:picChg>
        <pc:picChg chg="add mod">
          <ac:chgData name="Weiss Raphael" userId="3e22ddfc-305e-4818-afd2-461c131e7fef" providerId="ADAL" clId="{C58D6F28-9485-48BB-8FCA-CCB75D90EE27}" dt="2025-10-22T20:44:22.678" v="2048" actId="1076"/>
          <ac:picMkLst>
            <pc:docMk/>
            <pc:sldMk cId="2040037930" sldId="273"/>
            <ac:picMk id="12" creationId="{56CB1110-1828-C31E-87A7-571AF88856FE}"/>
          </ac:picMkLst>
        </pc:picChg>
        <pc:picChg chg="del">
          <ac:chgData name="Weiss Raphael" userId="3e22ddfc-305e-4818-afd2-461c131e7fef" providerId="ADAL" clId="{C58D6F28-9485-48BB-8FCA-CCB75D90EE27}" dt="2025-10-22T20:06:41.147" v="1908" actId="478"/>
          <ac:picMkLst>
            <pc:docMk/>
            <pc:sldMk cId="2040037930" sldId="273"/>
            <ac:picMk id="13" creationId="{8A86CC34-8E72-CC86-AD9C-B00BF68BBD1C}"/>
          </ac:picMkLst>
        </pc:picChg>
        <pc:picChg chg="del">
          <ac:chgData name="Weiss Raphael" userId="3e22ddfc-305e-4818-afd2-461c131e7fef" providerId="ADAL" clId="{C58D6F28-9485-48BB-8FCA-CCB75D90EE27}" dt="2025-10-22T20:06:40.784" v="1907" actId="478"/>
          <ac:picMkLst>
            <pc:docMk/>
            <pc:sldMk cId="2040037930" sldId="273"/>
            <ac:picMk id="15" creationId="{5CA954F7-D87C-7183-B186-59F7CD72CB8A}"/>
          </ac:picMkLst>
        </pc:picChg>
      </pc:sldChg>
      <pc:sldChg chg="addSp delSp modSp mod">
        <pc:chgData name="Weiss Raphael" userId="3e22ddfc-305e-4818-afd2-461c131e7fef" providerId="ADAL" clId="{C58D6F28-9485-48BB-8FCA-CCB75D90EE27}" dt="2025-10-23T10:02:48.149" v="2124" actId="113"/>
        <pc:sldMkLst>
          <pc:docMk/>
          <pc:sldMk cId="2297258433" sldId="274"/>
        </pc:sldMkLst>
        <pc:spChg chg="mod">
          <ac:chgData name="Weiss Raphael" userId="3e22ddfc-305e-4818-afd2-461c131e7fef" providerId="ADAL" clId="{C58D6F28-9485-48BB-8FCA-CCB75D90EE27}" dt="2025-10-22T19:34:26.727" v="1675" actId="20577"/>
          <ac:spMkLst>
            <pc:docMk/>
            <pc:sldMk cId="2297258433" sldId="274"/>
            <ac:spMk id="2" creationId="{D9ED2E43-8FFF-8A5E-C14A-DECF79710078}"/>
          </ac:spMkLst>
        </pc:spChg>
        <pc:graphicFrameChg chg="mod modGraphic">
          <ac:chgData name="Weiss Raphael" userId="3e22ddfc-305e-4818-afd2-461c131e7fef" providerId="ADAL" clId="{C58D6F28-9485-48BB-8FCA-CCB75D90EE27}" dt="2025-10-23T10:02:48.149" v="2124" actId="113"/>
          <ac:graphicFrameMkLst>
            <pc:docMk/>
            <pc:sldMk cId="2297258433" sldId="274"/>
            <ac:graphicFrameMk id="6" creationId="{C4FFBBB1-0D50-4E40-A33F-F86C1FC9ECF4}"/>
          </ac:graphicFrameMkLst>
        </pc:graphicFrameChg>
      </pc:sldChg>
      <pc:sldChg chg="modSp mod ord">
        <pc:chgData name="Weiss Raphael" userId="3e22ddfc-305e-4818-afd2-461c131e7fef" providerId="ADAL" clId="{C58D6F28-9485-48BB-8FCA-CCB75D90EE27}" dt="2025-10-22T19:46:37.817" v="1835" actId="20577"/>
        <pc:sldMkLst>
          <pc:docMk/>
          <pc:sldMk cId="1291605493" sldId="275"/>
        </pc:sldMkLst>
        <pc:spChg chg="mod">
          <ac:chgData name="Weiss Raphael" userId="3e22ddfc-305e-4818-afd2-461c131e7fef" providerId="ADAL" clId="{C58D6F28-9485-48BB-8FCA-CCB75D90EE27}" dt="2025-10-18T15:43:33.576" v="405" actId="20577"/>
          <ac:spMkLst>
            <pc:docMk/>
            <pc:sldMk cId="1291605493" sldId="275"/>
            <ac:spMk id="2" creationId="{3FDC5104-1901-FF32-A3D4-83C2FFCE3920}"/>
          </ac:spMkLst>
        </pc:spChg>
        <pc:graphicFrameChg chg="mod modGraphic">
          <ac:chgData name="Weiss Raphael" userId="3e22ddfc-305e-4818-afd2-461c131e7fef" providerId="ADAL" clId="{C58D6F28-9485-48BB-8FCA-CCB75D90EE27}" dt="2025-10-22T19:46:37.817" v="1835" actId="20577"/>
          <ac:graphicFrameMkLst>
            <pc:docMk/>
            <pc:sldMk cId="1291605493" sldId="275"/>
            <ac:graphicFrameMk id="11" creationId="{EC2C3395-D87D-FD69-77EE-662A2824496E}"/>
          </ac:graphicFrameMkLst>
        </pc:graphicFrameChg>
      </pc:sldChg>
      <pc:sldChg chg="addSp delSp modSp mod ord">
        <pc:chgData name="Weiss Raphael" userId="3e22ddfc-305e-4818-afd2-461c131e7fef" providerId="ADAL" clId="{C58D6F28-9485-48BB-8FCA-CCB75D90EE27}" dt="2025-10-22T20:31:38.348" v="2015" actId="14100"/>
        <pc:sldMkLst>
          <pc:docMk/>
          <pc:sldMk cId="606213314" sldId="276"/>
        </pc:sldMkLst>
        <pc:picChg chg="add del mod modCrop">
          <ac:chgData name="Weiss Raphael" userId="3e22ddfc-305e-4818-afd2-461c131e7fef" providerId="ADAL" clId="{C58D6F28-9485-48BB-8FCA-CCB75D90EE27}" dt="2025-10-22T20:31:13.736" v="2008" actId="478"/>
          <ac:picMkLst>
            <pc:docMk/>
            <pc:sldMk cId="606213314" sldId="276"/>
            <ac:picMk id="4" creationId="{0D11ED93-C200-C1B1-C753-3BE1CF6BBF97}"/>
          </ac:picMkLst>
        </pc:picChg>
        <pc:picChg chg="add mod modCrop">
          <ac:chgData name="Weiss Raphael" userId="3e22ddfc-305e-4818-afd2-461c131e7fef" providerId="ADAL" clId="{C58D6F28-9485-48BB-8FCA-CCB75D90EE27}" dt="2025-10-22T20:31:38.348" v="2015" actId="14100"/>
          <ac:picMkLst>
            <pc:docMk/>
            <pc:sldMk cId="606213314" sldId="276"/>
            <ac:picMk id="6" creationId="{13042DC0-1614-6744-68D9-DB0C91BAD0EB}"/>
          </ac:picMkLst>
        </pc:picChg>
      </pc:sldChg>
      <pc:sldChg chg="addSp delSp modSp add del mod">
        <pc:chgData name="Weiss Raphael" userId="3e22ddfc-305e-4818-afd2-461c131e7fef" providerId="ADAL" clId="{C58D6F28-9485-48BB-8FCA-CCB75D90EE27}" dt="2025-10-22T20:32:04.833" v="2018" actId="14100"/>
        <pc:sldMkLst>
          <pc:docMk/>
          <pc:sldMk cId="1345667485" sldId="277"/>
        </pc:sldMkLst>
        <pc:picChg chg="add del mod modCrop">
          <ac:chgData name="Weiss Raphael" userId="3e22ddfc-305e-4818-afd2-461c131e7fef" providerId="ADAL" clId="{C58D6F28-9485-48BB-8FCA-CCB75D90EE27}" dt="2025-10-22T20:30:26.088" v="1997" actId="478"/>
          <ac:picMkLst>
            <pc:docMk/>
            <pc:sldMk cId="1345667485" sldId="277"/>
            <ac:picMk id="4" creationId="{D7E80AEA-4A75-23E3-26DB-C1FB8A9E9F38}"/>
          </ac:picMkLst>
        </pc:picChg>
        <pc:picChg chg="add mod modCrop">
          <ac:chgData name="Weiss Raphael" userId="3e22ddfc-305e-4818-afd2-461c131e7fef" providerId="ADAL" clId="{C58D6F28-9485-48BB-8FCA-CCB75D90EE27}" dt="2025-10-22T20:32:04.833" v="2018" actId="14100"/>
          <ac:picMkLst>
            <pc:docMk/>
            <pc:sldMk cId="1345667485" sldId="277"/>
            <ac:picMk id="6" creationId="{C00E98A6-8E84-DF0A-2D69-EB87C837AA69}"/>
          </ac:picMkLst>
        </pc:picChg>
      </pc:sldChg>
      <pc:sldChg chg="addSp delSp modSp mod">
        <pc:chgData name="Weiss Raphael" userId="3e22ddfc-305e-4818-afd2-461c131e7fef" providerId="ADAL" clId="{C58D6F28-9485-48BB-8FCA-CCB75D90EE27}" dt="2025-10-22T20:28:35.191" v="1996" actId="22"/>
        <pc:sldMkLst>
          <pc:docMk/>
          <pc:sldMk cId="3871077788" sldId="278"/>
        </pc:sldMkLst>
        <pc:picChg chg="add del mod modCrop">
          <ac:chgData name="Weiss Raphael" userId="3e22ddfc-305e-4818-afd2-461c131e7fef" providerId="ADAL" clId="{C58D6F28-9485-48BB-8FCA-CCB75D90EE27}" dt="2025-10-22T20:19:38.046" v="1993" actId="478"/>
          <ac:picMkLst>
            <pc:docMk/>
            <pc:sldMk cId="3871077788" sldId="278"/>
            <ac:picMk id="4" creationId="{A72164E0-082E-157D-9313-3FBD89D70D8E}"/>
          </ac:picMkLst>
        </pc:picChg>
        <pc:picChg chg="add del mod modCrop">
          <ac:chgData name="Weiss Raphael" userId="3e22ddfc-305e-4818-afd2-461c131e7fef" providerId="ADAL" clId="{C58D6F28-9485-48BB-8FCA-CCB75D90EE27}" dt="2025-10-22T20:19:36.606" v="1991" actId="478"/>
          <ac:picMkLst>
            <pc:docMk/>
            <pc:sldMk cId="3871077788" sldId="278"/>
            <ac:picMk id="6" creationId="{DCEF5D9C-F9C9-030B-FEE5-95EC5A9BDA95}"/>
          </ac:picMkLst>
        </pc:picChg>
        <pc:picChg chg="add del mod">
          <ac:chgData name="Weiss Raphael" userId="3e22ddfc-305e-4818-afd2-461c131e7fef" providerId="ADAL" clId="{C58D6F28-9485-48BB-8FCA-CCB75D90EE27}" dt="2025-10-22T17:01:27.439" v="1091" actId="478"/>
          <ac:picMkLst>
            <pc:docMk/>
            <pc:sldMk cId="3871077788" sldId="278"/>
            <ac:picMk id="7" creationId="{B81F8817-B820-F05C-954C-63D0870EBFD0}"/>
          </ac:picMkLst>
        </pc:picChg>
        <pc:picChg chg="add del mod">
          <ac:chgData name="Weiss Raphael" userId="3e22ddfc-305e-4818-afd2-461c131e7fef" providerId="ADAL" clId="{C58D6F28-9485-48BB-8FCA-CCB75D90EE27}" dt="2025-10-22T16:57:03.430" v="1080" actId="478"/>
          <ac:picMkLst>
            <pc:docMk/>
            <pc:sldMk cId="3871077788" sldId="278"/>
            <ac:picMk id="9" creationId="{3C26E8CC-286A-69E8-0AE1-C9E2B168DC66}"/>
          </ac:picMkLst>
        </pc:picChg>
        <pc:picChg chg="add del mod modCrop">
          <ac:chgData name="Weiss Raphael" userId="3e22ddfc-305e-4818-afd2-461c131e7fef" providerId="ADAL" clId="{C58D6F28-9485-48BB-8FCA-CCB75D90EE27}" dt="2025-10-22T17:15:45.820" v="1168" actId="478"/>
          <ac:picMkLst>
            <pc:docMk/>
            <pc:sldMk cId="3871077788" sldId="278"/>
            <ac:picMk id="10" creationId="{B421F108-B579-F527-8880-CBD80BB30D71}"/>
          </ac:picMkLst>
        </pc:picChg>
        <pc:picChg chg="add del mod">
          <ac:chgData name="Weiss Raphael" userId="3e22ddfc-305e-4818-afd2-461c131e7fef" providerId="ADAL" clId="{C58D6F28-9485-48BB-8FCA-CCB75D90EE27}" dt="2025-10-22T17:01:34.195" v="1092" actId="478"/>
          <ac:picMkLst>
            <pc:docMk/>
            <pc:sldMk cId="3871077788" sldId="278"/>
            <ac:picMk id="11" creationId="{59A09DB8-CEDD-BA76-6651-8C1B5D6A6EC5}"/>
          </ac:picMkLst>
        </pc:picChg>
        <pc:picChg chg="add del mod">
          <ac:chgData name="Weiss Raphael" userId="3e22ddfc-305e-4818-afd2-461c131e7fef" providerId="ADAL" clId="{C58D6F28-9485-48BB-8FCA-CCB75D90EE27}" dt="2025-10-22T20:19:37.371" v="1992" actId="478"/>
          <ac:picMkLst>
            <pc:docMk/>
            <pc:sldMk cId="3871077788" sldId="278"/>
            <ac:picMk id="13" creationId="{533B886D-2FF0-DD79-9457-0336F07A22C6}"/>
          </ac:picMkLst>
        </pc:picChg>
        <pc:picChg chg="add del mod modCrop">
          <ac:chgData name="Weiss Raphael" userId="3e22ddfc-305e-4818-afd2-461c131e7fef" providerId="ADAL" clId="{C58D6F28-9485-48BB-8FCA-CCB75D90EE27}" dt="2025-10-22T17:18:56.612" v="1176" actId="478"/>
          <ac:picMkLst>
            <pc:docMk/>
            <pc:sldMk cId="3871077788" sldId="278"/>
            <ac:picMk id="15" creationId="{619E4D76-3368-6A5E-895D-8C0698CF29D9}"/>
          </ac:picMkLst>
        </pc:picChg>
        <pc:picChg chg="add del mod modCrop">
          <ac:chgData name="Weiss Raphael" userId="3e22ddfc-305e-4818-afd2-461c131e7fef" providerId="ADAL" clId="{C58D6F28-9485-48BB-8FCA-CCB75D90EE27}" dt="2025-10-22T20:19:35.982" v="1990" actId="478"/>
          <ac:picMkLst>
            <pc:docMk/>
            <pc:sldMk cId="3871077788" sldId="278"/>
            <ac:picMk id="17" creationId="{84B5C694-4418-B768-5280-E626B8561E94}"/>
          </ac:picMkLst>
        </pc:picChg>
        <pc:picChg chg="add del">
          <ac:chgData name="Weiss Raphael" userId="3e22ddfc-305e-4818-afd2-461c131e7fef" providerId="ADAL" clId="{C58D6F28-9485-48BB-8FCA-CCB75D90EE27}" dt="2025-10-22T20:28:35.060" v="1995" actId="478"/>
          <ac:picMkLst>
            <pc:docMk/>
            <pc:sldMk cId="3871077788" sldId="278"/>
            <ac:picMk id="19" creationId="{8A14CBD2-FB5E-72CD-D5CA-58EB552D715C}"/>
          </ac:picMkLst>
        </pc:picChg>
        <pc:picChg chg="add">
          <ac:chgData name="Weiss Raphael" userId="3e22ddfc-305e-4818-afd2-461c131e7fef" providerId="ADAL" clId="{C58D6F28-9485-48BB-8FCA-CCB75D90EE27}" dt="2025-10-22T20:28:35.191" v="1996" actId="22"/>
          <ac:picMkLst>
            <pc:docMk/>
            <pc:sldMk cId="3871077788" sldId="278"/>
            <ac:picMk id="21" creationId="{61363FFF-0D15-7A76-166B-34A878A6FBF5}"/>
          </ac:picMkLst>
        </pc:picChg>
      </pc:sldChg>
      <pc:sldChg chg="addSp delSp modSp mod ord">
        <pc:chgData name="Weiss Raphael" userId="3e22ddfc-305e-4818-afd2-461c131e7fef" providerId="ADAL" clId="{C58D6F28-9485-48BB-8FCA-CCB75D90EE27}" dt="2025-10-22T20:11:47.779" v="1983" actId="22"/>
        <pc:sldMkLst>
          <pc:docMk/>
          <pc:sldMk cId="432339490" sldId="279"/>
        </pc:sldMkLst>
        <pc:spChg chg="mod">
          <ac:chgData name="Weiss Raphael" userId="3e22ddfc-305e-4818-afd2-461c131e7fef" providerId="ADAL" clId="{C58D6F28-9485-48BB-8FCA-CCB75D90EE27}" dt="2025-10-18T15:37:56.061" v="304" actId="20577"/>
          <ac:spMkLst>
            <pc:docMk/>
            <pc:sldMk cId="432339490" sldId="279"/>
            <ac:spMk id="2" creationId="{AF4BA71A-874E-8BAE-481C-28AC93C56D3E}"/>
          </ac:spMkLst>
        </pc:spChg>
        <pc:picChg chg="add">
          <ac:chgData name="Weiss Raphael" userId="3e22ddfc-305e-4818-afd2-461c131e7fef" providerId="ADAL" clId="{C58D6F28-9485-48BB-8FCA-CCB75D90EE27}" dt="2025-10-22T20:11:47.779" v="1983" actId="22"/>
          <ac:picMkLst>
            <pc:docMk/>
            <pc:sldMk cId="432339490" sldId="279"/>
            <ac:picMk id="4" creationId="{4260DBA4-0738-F14F-6AC2-68E086094B70}"/>
          </ac:picMkLst>
        </pc:picChg>
        <pc:picChg chg="del">
          <ac:chgData name="Weiss Raphael" userId="3e22ddfc-305e-4818-afd2-461c131e7fef" providerId="ADAL" clId="{C58D6F28-9485-48BB-8FCA-CCB75D90EE27}" dt="2025-10-22T20:11:47.384" v="1982" actId="478"/>
          <ac:picMkLst>
            <pc:docMk/>
            <pc:sldMk cId="432339490" sldId="279"/>
            <ac:picMk id="17" creationId="{B4CB950F-3763-7B80-15DE-B64BFF9286EF}"/>
          </ac:picMkLst>
        </pc:picChg>
      </pc:sldChg>
      <pc:sldChg chg="addSp delSp modSp new mod ord">
        <pc:chgData name="Weiss Raphael" userId="3e22ddfc-305e-4818-afd2-461c131e7fef" providerId="ADAL" clId="{C58D6F28-9485-48BB-8FCA-CCB75D90EE27}" dt="2025-10-19T14:30:54.990" v="908" actId="1076"/>
        <pc:sldMkLst>
          <pc:docMk/>
          <pc:sldMk cId="934292914" sldId="280"/>
        </pc:sldMkLst>
        <pc:spChg chg="add mod">
          <ac:chgData name="Weiss Raphael" userId="3e22ddfc-305e-4818-afd2-461c131e7fef" providerId="ADAL" clId="{C58D6F28-9485-48BB-8FCA-CCB75D90EE27}" dt="2025-10-19T14:30:54.990" v="908" actId="1076"/>
          <ac:spMkLst>
            <pc:docMk/>
            <pc:sldMk cId="934292914" sldId="280"/>
            <ac:spMk id="4" creationId="{5672C4F1-6DA2-4613-06B0-06E72EF033D4}"/>
          </ac:spMkLst>
        </pc:spChg>
      </pc:sldChg>
      <pc:sldChg chg="add mod modShow">
        <pc:chgData name="Weiss Raphael" userId="3e22ddfc-305e-4818-afd2-461c131e7fef" providerId="ADAL" clId="{C58D6F28-9485-48BB-8FCA-CCB75D90EE27}" dt="2025-10-22T20:19:32.640" v="1989" actId="729"/>
        <pc:sldMkLst>
          <pc:docMk/>
          <pc:sldMk cId="3338374624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9D6F-9DB8-4C36-BD78-BC6F0F3EA98B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5497-B938-454F-B6CD-F24EF480ED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47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Fokus: klare Story, visuelle Vergleiche, praxisnahe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F6D8E-DF40-83B2-EB27-0965ED34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AA76A-C9F2-06D3-E6CA-80A34F3EC6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7E1514-8AAC-E96C-60A2-221645D68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8220-2ED8-6388-F47B-EDE420295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9445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Schließe mit Empfehlung für produktiven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2F0BA-5186-6A96-6283-931F348E7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31C0C-07B7-2087-F6DE-20232E2D5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A6DF3-C690-C851-987F-C3490D1B3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F8DB1-FE56-666F-35F5-9D46E50CB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7588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2DE63-9278-C2AB-ED61-9209701F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76DCF-D116-2831-45FE-215AD83BB8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F6989-8BB4-18BE-5E08-5EB18B4A7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E5F5-B1B5-E7F0-D61A-22C722BDD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5768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9F341-4314-264A-7B94-771CE5506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F13748-309D-2A60-053D-606A27139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2DACC-D1D5-07CD-0DBD-214BD8AE8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9157-C13E-8F2E-6DA3-CE8667EFC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7721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ECBAD-998B-6B9A-29FC-BA94E00A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4DBF6-A5EB-38E3-EFBC-CCEEB6E731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81344-BC99-6263-E091-A299BFAD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95EA9-4D74-0B7A-B010-384A66F6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4203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27762-D6AD-BE03-9788-902EAB6F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12B96-11E2-E8B1-B96F-75882410D4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E4B68-C9A3-2A2D-038E-EA92AE64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4E7B8-ED0F-4864-FB60-3BFACCD4E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34263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F926-B1F2-30DE-3FFB-1BA49ED02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4BA65C-51AE-D99D-637C-94878D54D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75691-5042-FB44-E5B3-93336C944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1BFF-EA0B-AFC9-0F69-C19BB42B5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3831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6999F-49DE-FF82-1BD6-DF449A70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4207B-DADB-0274-17EC-5E1AA145D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16F16-99E5-F0EB-943B-FC5BBF55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A62D4-0782-8A34-9776-C0C23D987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62847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7FE1-39F2-3F4C-6A43-9C65CD308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749D2-39FA-D5BD-A174-EB37D361B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8BB5D-60EE-28A5-B87D-EE4D6A805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373B5-3491-FE86-3CDA-A88EA0824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86589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25" y="2130425"/>
            <a:ext cx="8715983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Vergleich dreier Textanalyse-Modelle (</a:t>
            </a:r>
            <a:r>
              <a:rPr lang="de-DE" dirty="0" err="1"/>
              <a:t>BoW</a:t>
            </a:r>
            <a:r>
              <a:rPr lang="de-DE" dirty="0"/>
              <a:t>, TF-IDF, SBERT) zur automatischen Sentiment-Erkennung in Schweizer Mundart-Chatnachrichten.</a:t>
            </a:r>
            <a:br>
              <a:rPr lang="de-DE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4722"/>
            <a:ext cx="6400800" cy="1164077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Zwischenpräsentation</a:t>
            </a:r>
          </a:p>
          <a:p>
            <a:endParaRPr lang="de-CH" dirty="0"/>
          </a:p>
          <a:p>
            <a:r>
              <a:rPr lang="de-CH" dirty="0"/>
              <a:t>24.10.2025 | Raphael Weiss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30223-B1DE-5161-2983-4DAC38DDB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5B02-F01E-13A1-A00C-A4B69A8A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</a:t>
            </a:r>
            <a:endParaRPr dirty="0"/>
          </a:p>
        </p:txBody>
      </p:sp>
      <p:pic>
        <p:nvPicPr>
          <p:cNvPr id="6" name="Grafik 5" descr="Ein Bild, das Diagramm, Tex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C00E98A6-8E84-DF0A-2D69-EB87C837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37" r="15958" b="2973"/>
          <a:stretch>
            <a:fillRect/>
          </a:stretch>
        </p:blipFill>
        <p:spPr>
          <a:xfrm>
            <a:off x="1712068" y="1257818"/>
            <a:ext cx="5554494" cy="55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0C807-9675-3EC3-6326-24B2689A8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71D9-39BE-B65D-E93B-918A3047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  <a:endParaRPr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1363FFF-0D15-7A76-166B-34A878A6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74" y="2752630"/>
            <a:ext cx="591585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D8C743-8A91-878C-E5E7-E13F8E06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6334-905E-F466-DC81-3EB3A706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EC0607-4D34-81DB-3469-64C5A843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75"/>
          <a:stretch>
            <a:fillRect/>
          </a:stretch>
        </p:blipFill>
        <p:spPr>
          <a:xfrm>
            <a:off x="1732012" y="5389922"/>
            <a:ext cx="5820587" cy="12955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9B6F88-58B9-BE9F-04CE-23D21141C0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240"/>
          <a:stretch>
            <a:fillRect/>
          </a:stretch>
        </p:blipFill>
        <p:spPr>
          <a:xfrm>
            <a:off x="1732014" y="2502394"/>
            <a:ext cx="5820587" cy="13336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BD1207-2825-C6F7-E865-E8727640C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013" y="3969974"/>
            <a:ext cx="5820587" cy="128605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7201D0B-654A-1A0C-D38B-35E4CB6BE34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811"/>
          <a:stretch>
            <a:fillRect/>
          </a:stretch>
        </p:blipFill>
        <p:spPr>
          <a:xfrm>
            <a:off x="1732014" y="1155482"/>
            <a:ext cx="582058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7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Key-Findings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BoW</a:t>
            </a:r>
            <a:r>
              <a:rPr dirty="0"/>
              <a:t>/TF‑IDF: </a:t>
            </a:r>
            <a:r>
              <a:rPr lang="de-CH" dirty="0"/>
              <a:t>überraschend </a:t>
            </a:r>
            <a:r>
              <a:rPr dirty="0"/>
              <a:t>stark </a:t>
            </a:r>
            <a:r>
              <a:rPr dirty="0" err="1"/>
              <a:t>bei</a:t>
            </a:r>
            <a:r>
              <a:rPr dirty="0"/>
              <a:t> </a:t>
            </a:r>
            <a:r>
              <a:rPr lang="de-CH" dirty="0"/>
              <a:t>kurzen Chatnachrichten</a:t>
            </a:r>
            <a:endParaRPr dirty="0"/>
          </a:p>
          <a:p>
            <a:r>
              <a:rPr dirty="0"/>
              <a:t>SBERT: robust</a:t>
            </a:r>
            <a:r>
              <a:rPr lang="de-CH" dirty="0"/>
              <a:t>er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</a:t>
            </a:r>
            <a:r>
              <a:rPr dirty="0" err="1"/>
              <a:t>neuen</a:t>
            </a:r>
            <a:r>
              <a:rPr dirty="0"/>
              <a:t> </a:t>
            </a:r>
            <a:r>
              <a:rPr dirty="0" err="1"/>
              <a:t>Formulierungen</a:t>
            </a:r>
            <a:r>
              <a:rPr lang="de-CH" dirty="0"/>
              <a:t> / Wörtern (</a:t>
            </a:r>
            <a:r>
              <a:rPr dirty="0" err="1"/>
              <a:t>semantischer</a:t>
            </a:r>
            <a:r>
              <a:rPr dirty="0"/>
              <a:t> Transfer</a:t>
            </a:r>
            <a:r>
              <a:rPr lang="de-CH" dirty="0"/>
              <a:t>), aber Mühe bei kurzen Sätzen (fehlender Kontext)</a:t>
            </a:r>
          </a:p>
          <a:p>
            <a:r>
              <a:rPr lang="de-DE" dirty="0" err="1"/>
              <a:t>Accuracy</a:t>
            </a:r>
            <a:r>
              <a:rPr lang="de-DE" dirty="0"/>
              <a:t> (99 %) ist nicht gleichbedeutend mit guter Generalisierung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Schwierigkeiten mit Mundart Chatnachrichten:</a:t>
            </a:r>
          </a:p>
          <a:p>
            <a:pPr lvl="1"/>
            <a:r>
              <a:rPr lang="de-CH" i="1" dirty="0"/>
              <a:t>nicht standardisiert: „</a:t>
            </a:r>
            <a:r>
              <a:rPr lang="de-CH" i="1" dirty="0" err="1"/>
              <a:t>nöd</a:t>
            </a:r>
            <a:r>
              <a:rPr lang="de-CH" i="1" dirty="0"/>
              <a:t>“, „</a:t>
            </a:r>
            <a:r>
              <a:rPr lang="de-CH" i="1" dirty="0" err="1"/>
              <a:t>nid</a:t>
            </a:r>
            <a:r>
              <a:rPr lang="de-CH" i="1" dirty="0"/>
              <a:t>“, „</a:t>
            </a:r>
            <a:r>
              <a:rPr lang="de-CH" i="1" dirty="0" err="1"/>
              <a:t>ned</a:t>
            </a:r>
            <a:r>
              <a:rPr lang="de-CH" i="1" dirty="0"/>
              <a:t>“</a:t>
            </a:r>
          </a:p>
          <a:p>
            <a:pPr lvl="1"/>
            <a:r>
              <a:rPr lang="de-DE" i="1" dirty="0"/>
              <a:t>mischt Dialekt, Hochdeutsch, Slang, Englisch</a:t>
            </a:r>
          </a:p>
          <a:p>
            <a:pPr lvl="1"/>
            <a:r>
              <a:rPr lang="de-DE" i="1" dirty="0"/>
              <a:t>drückt viel über Tonfall, Kontext und Ironie aus, insbesondere mit Emoji.</a:t>
            </a:r>
            <a:r>
              <a:rPr lang="de-CH" i="1" dirty="0"/>
              <a:t> „</a:t>
            </a:r>
            <a:r>
              <a:rPr lang="de-CH" i="1" dirty="0" err="1"/>
              <a:t>jo</a:t>
            </a:r>
            <a:r>
              <a:rPr lang="de-CH" i="1" dirty="0"/>
              <a:t>, </a:t>
            </a:r>
            <a:r>
              <a:rPr lang="de-CH" i="1" dirty="0" err="1"/>
              <a:t>mega</a:t>
            </a:r>
            <a:r>
              <a:rPr lang="de-CH" i="1" dirty="0"/>
              <a:t> </a:t>
            </a:r>
            <a:r>
              <a:rPr lang="de-CH" i="1" dirty="0" err="1"/>
              <a:t>guet</a:t>
            </a:r>
            <a:r>
              <a:rPr lang="de-CH" i="1" dirty="0"/>
              <a:t>… 🙄“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8562-5C91-3645-6D4A-ACB122571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2E43-8FFF-8A5E-C14A-DECF7971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Verbesserungen</a:t>
            </a:r>
            <a:endParaRPr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4FFBBB1-0D50-4E40-A33F-F86C1FC9E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20770"/>
              </p:ext>
            </p:extLst>
          </p:nvPr>
        </p:nvGraphicFramePr>
        <p:xfrm>
          <a:off x="457199" y="1386509"/>
          <a:ext cx="8229601" cy="417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>
                        <a:defRPr b="1"/>
                      </a:pP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 dirty="0" err="1"/>
                        <a:t>Hauptwirkung</a:t>
                      </a:r>
                      <a:r>
                        <a:rPr sz="2400" dirty="0"/>
                        <a:t>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Nutzen / Wirkung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b="0" dirty="0"/>
                        <a:t>Mehr </a:t>
                      </a:r>
                      <a:r>
                        <a:rPr lang="de-CH" sz="1600" b="0" dirty="0"/>
                        <a:t>(realistische) </a:t>
                      </a:r>
                      <a:r>
                        <a:rPr sz="1600" b="0" dirty="0"/>
                        <a:t>Daten &amp; </a:t>
                      </a:r>
                      <a:r>
                        <a:rPr sz="1600" b="0" dirty="0" err="1"/>
                        <a:t>Kontext</a:t>
                      </a:r>
                      <a:r>
                        <a:rPr lang="de-CH" sz="1600" b="0" dirty="0"/>
                        <a:t>!</a:t>
                      </a:r>
                      <a:endParaRPr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/>
                        <a:t>SBERT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/>
                        <a:t>Verbessert semantische Repräsentationen.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Stoppwort-Optimierung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BoW</a:t>
                      </a:r>
                      <a:r>
                        <a:rPr sz="1600" dirty="0"/>
                        <a:t> / TF‑IDF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/>
                        <a:t>Reduziert Rauschen, stärkt relevante Signale.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/>
                        <a:t>Bessere </a:t>
                      </a:r>
                      <a:r>
                        <a:rPr sz="1600" dirty="0" err="1"/>
                        <a:t>Normalisierung</a:t>
                      </a:r>
                      <a:r>
                        <a:rPr sz="1600" dirty="0"/>
                        <a:t> &amp; Lemmatization</a:t>
                      </a:r>
                      <a:r>
                        <a:rPr lang="de-CH" sz="1600" dirty="0"/>
                        <a:t>, Dialekt-Mapping (auch für SBERT!)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/>
                        <a:t>alle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Erkennt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Varianten</a:t>
                      </a:r>
                      <a:r>
                        <a:rPr sz="1600" dirty="0"/>
                        <a:t> &amp; </a:t>
                      </a:r>
                      <a:r>
                        <a:rPr sz="1600" dirty="0" err="1"/>
                        <a:t>Schreibweisen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besser</a:t>
                      </a:r>
                      <a:r>
                        <a:rPr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/>
                        <a:t>Char‑n‑grams </a:t>
                      </a:r>
                      <a:r>
                        <a:rPr sz="1600" dirty="0" err="1"/>
                        <a:t>oder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Subwords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BoW</a:t>
                      </a:r>
                      <a:r>
                        <a:rPr sz="1600" dirty="0"/>
                        <a:t> / TF‑IDF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Erhöht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Robustheit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bei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Tippfehlern</a:t>
                      </a:r>
                      <a:r>
                        <a:rPr sz="1600" dirty="0"/>
                        <a:t> &amp; </a:t>
                      </a:r>
                      <a:r>
                        <a:rPr sz="1600" dirty="0" err="1"/>
                        <a:t>Dialektformen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/>
                        <a:t>N‑Gram‑</a:t>
                      </a:r>
                      <a:r>
                        <a:rPr sz="1600" dirty="0" err="1"/>
                        <a:t>Optimierung</a:t>
                      </a:r>
                      <a:r>
                        <a:rPr sz="1600" dirty="0"/>
                        <a:t> (1–3)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 err="1"/>
                        <a:t>BoW</a:t>
                      </a:r>
                      <a:r>
                        <a:rPr lang="de-CH" sz="1600" dirty="0"/>
                        <a:t> / </a:t>
                      </a:r>
                      <a:r>
                        <a:rPr sz="1600" dirty="0"/>
                        <a:t>TF‑IDF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Erkennt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längere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Phrasen</a:t>
                      </a:r>
                      <a:r>
                        <a:rPr sz="1600" dirty="0"/>
                        <a:t> &amp; </a:t>
                      </a:r>
                      <a:r>
                        <a:rPr sz="1600" dirty="0" err="1"/>
                        <a:t>Negationen</a:t>
                      </a:r>
                      <a:r>
                        <a:rPr sz="1600" dirty="0"/>
                        <a:t> („</a:t>
                      </a:r>
                      <a:r>
                        <a:rPr sz="1600" dirty="0" err="1"/>
                        <a:t>nicht</a:t>
                      </a:r>
                      <a:r>
                        <a:rPr sz="1600" dirty="0"/>
                        <a:t> mega </a:t>
                      </a:r>
                      <a:r>
                        <a:rPr sz="1600" dirty="0" err="1"/>
                        <a:t>guet</a:t>
                      </a:r>
                      <a:r>
                        <a:rPr sz="1600" dirty="0"/>
                        <a:t>“)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/>
                        <a:t>Viertes Modell?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endParaRPr lang="de-CH" sz="1600" dirty="0"/>
                    </a:p>
                    <a:p>
                      <a:pPr>
                        <a:defRPr sz="1150"/>
                      </a:pP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2C4F1-6DA2-4613-06B0-06E72EF033D4}"/>
              </a:ext>
            </a:extLst>
          </p:cNvPr>
          <p:cNvSpPr txBox="1">
            <a:spLocks/>
          </p:cNvSpPr>
          <p:nvPr/>
        </p:nvSpPr>
        <p:spPr>
          <a:xfrm>
            <a:off x="214008" y="1556278"/>
            <a:ext cx="8715983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" dirty="0"/>
              <a:t>Wie gut schneiden </a:t>
            </a:r>
            <a:r>
              <a:rPr lang="de-CH" sz="4000" dirty="0" err="1"/>
              <a:t>BoW</a:t>
            </a:r>
            <a:r>
              <a:rPr lang="de-CH" sz="4000" dirty="0"/>
              <a:t>, TF-IDF und SBERT bei der </a:t>
            </a:r>
            <a:r>
              <a:rPr lang="de-CH" sz="4000" dirty="0" err="1"/>
              <a:t>Sentimentanalyse</a:t>
            </a:r>
            <a:r>
              <a:rPr lang="de-CH" sz="4000" dirty="0"/>
              <a:t> von Mundart-Chatnachrichten ab? </a:t>
            </a:r>
          </a:p>
          <a:p>
            <a:endParaRPr lang="de-CH" sz="4000" dirty="0"/>
          </a:p>
          <a:p>
            <a:r>
              <a:rPr lang="de-CH" sz="4000" dirty="0"/>
              <a:t>Oder: Welches Modell versteht: </a:t>
            </a:r>
          </a:p>
          <a:p>
            <a:r>
              <a:rPr lang="de-CH" sz="4000" i="1" dirty="0" err="1"/>
              <a:t>jo</a:t>
            </a:r>
            <a:r>
              <a:rPr lang="de-CH" sz="4000" i="1" dirty="0"/>
              <a:t>, </a:t>
            </a:r>
            <a:r>
              <a:rPr lang="de-CH" sz="4000" i="1" dirty="0" err="1"/>
              <a:t>mega</a:t>
            </a:r>
            <a:r>
              <a:rPr lang="de-CH" sz="4000" i="1" dirty="0"/>
              <a:t> </a:t>
            </a:r>
            <a:r>
              <a:rPr lang="de-CH" sz="4000" i="1" dirty="0" err="1"/>
              <a:t>guet</a:t>
            </a:r>
            <a:r>
              <a:rPr lang="de-CH" sz="4000" i="1" dirty="0"/>
              <a:t>… 🙄</a:t>
            </a:r>
            <a:endParaRPr lang="de-DE" sz="4000" i="1" dirty="0"/>
          </a:p>
        </p:txBody>
      </p:sp>
    </p:spTree>
    <p:extLst>
      <p:ext uri="{BB962C8B-B14F-4D97-AF65-F5344CB8AC3E}">
        <p14:creationId xmlns:p14="http://schemas.microsoft.com/office/powerpoint/2010/main" val="93429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Ziel &amp; </a:t>
            </a:r>
            <a:r>
              <a:rPr dirty="0" err="1"/>
              <a:t>Datensatz</a:t>
            </a:r>
            <a:endParaRPr dirty="0"/>
          </a:p>
          <a:p>
            <a:r>
              <a:rPr dirty="0" err="1"/>
              <a:t>Deskriptive</a:t>
            </a:r>
            <a:r>
              <a:rPr dirty="0"/>
              <a:t> </a:t>
            </a:r>
            <a:r>
              <a:rPr dirty="0" err="1"/>
              <a:t>Analyse</a:t>
            </a:r>
            <a:r>
              <a:rPr lang="de-CH" dirty="0"/>
              <a:t> </a:t>
            </a:r>
            <a:r>
              <a:rPr dirty="0"/>
              <a:t>(N‑Grams)</a:t>
            </a:r>
          </a:p>
          <a:p>
            <a:r>
              <a:rPr lang="de-CH" dirty="0"/>
              <a:t>Meine Erwartungen</a:t>
            </a:r>
          </a:p>
          <a:p>
            <a:r>
              <a:rPr lang="de-CH" dirty="0"/>
              <a:t>Modellevaluation</a:t>
            </a:r>
            <a:endParaRPr dirty="0"/>
          </a:p>
          <a:p>
            <a:r>
              <a:rPr dirty="0" err="1"/>
              <a:t>Visualisierung</a:t>
            </a:r>
            <a:r>
              <a:rPr dirty="0"/>
              <a:t> (</a:t>
            </a:r>
            <a:r>
              <a:rPr dirty="0" err="1"/>
              <a:t>PCA+KMeans</a:t>
            </a:r>
            <a:r>
              <a:rPr dirty="0"/>
              <a:t>, 3D)</a:t>
            </a:r>
          </a:p>
          <a:p>
            <a:r>
              <a:rPr dirty="0"/>
              <a:t>Demo (</a:t>
            </a:r>
            <a:r>
              <a:rPr dirty="0" err="1"/>
              <a:t>Interaktive</a:t>
            </a:r>
            <a:r>
              <a:rPr dirty="0"/>
              <a:t> </a:t>
            </a:r>
            <a:r>
              <a:rPr dirty="0" err="1"/>
              <a:t>Eingabe</a:t>
            </a:r>
            <a:r>
              <a:rPr dirty="0"/>
              <a:t>)</a:t>
            </a:r>
          </a:p>
          <a:p>
            <a:r>
              <a:rPr lang="de-CH" dirty="0"/>
              <a:t>Key-</a:t>
            </a:r>
            <a:r>
              <a:rPr lang="de-CH" dirty="0" err="1"/>
              <a:t>Findings</a:t>
            </a:r>
            <a:r>
              <a:rPr lang="de-CH" dirty="0"/>
              <a:t> und mögliche Verbesserungen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Ziel &amp; </a:t>
            </a:r>
            <a:r>
              <a:rPr lang="de-CH" dirty="0"/>
              <a:t>Datensatz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b="1"/>
            </a:pPr>
            <a:r>
              <a:rPr dirty="0"/>
              <a:t>Ziel</a:t>
            </a:r>
          </a:p>
          <a:p>
            <a:pPr lvl="1"/>
            <a:r>
              <a:rPr dirty="0" err="1"/>
              <a:t>Textklassifikation</a:t>
            </a:r>
            <a:r>
              <a:rPr dirty="0"/>
              <a:t> (</a:t>
            </a:r>
            <a:r>
              <a:rPr dirty="0" err="1"/>
              <a:t>negativ</a:t>
            </a:r>
            <a:r>
              <a:rPr dirty="0"/>
              <a:t>/neutral/</a:t>
            </a:r>
            <a:r>
              <a:rPr dirty="0" err="1"/>
              <a:t>positiv</a:t>
            </a:r>
            <a:r>
              <a:rPr dirty="0"/>
              <a:t>) für Schweizer Mundart</a:t>
            </a:r>
            <a:r>
              <a:rPr lang="de-CH" dirty="0"/>
              <a:t> Chatnachrichten</a:t>
            </a:r>
          </a:p>
          <a:p>
            <a:pPr marL="457200" lvl="1" indent="0">
              <a:buNone/>
            </a:pPr>
            <a:endParaRPr dirty="0"/>
          </a:p>
          <a:p>
            <a:pPr lvl="1"/>
            <a:r>
              <a:rPr dirty="0" err="1"/>
              <a:t>Vergleich</a:t>
            </a:r>
            <a:r>
              <a:rPr dirty="0"/>
              <a:t>: </a:t>
            </a:r>
            <a:endParaRPr lang="de-CH" dirty="0"/>
          </a:p>
          <a:p>
            <a:pPr lvl="2"/>
            <a:r>
              <a:rPr dirty="0" err="1"/>
              <a:t>BoW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LR</a:t>
            </a:r>
            <a:r>
              <a:rPr lang="de-CH" dirty="0"/>
              <a:t> (mit </a:t>
            </a:r>
            <a:r>
              <a:rPr lang="de-CH" dirty="0" err="1"/>
              <a:t>Preprocessing</a:t>
            </a:r>
            <a:r>
              <a:rPr lang="de-CH" dirty="0"/>
              <a:t>)</a:t>
            </a:r>
          </a:p>
          <a:p>
            <a:pPr lvl="2"/>
            <a:r>
              <a:rPr dirty="0"/>
              <a:t>TF‑IDF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</a:t>
            </a:r>
            <a:r>
              <a:rPr lang="de-CH" dirty="0"/>
              <a:t>R (mit Uni- und </a:t>
            </a:r>
            <a:r>
              <a:rPr lang="de-CH" dirty="0" err="1"/>
              <a:t>Bigram</a:t>
            </a:r>
            <a:r>
              <a:rPr lang="de-CH" dirty="0"/>
              <a:t> und </a:t>
            </a:r>
            <a:r>
              <a:rPr lang="de-CH" dirty="0" err="1"/>
              <a:t>Preprocessing</a:t>
            </a:r>
            <a:r>
              <a:rPr lang="de-CH" dirty="0"/>
              <a:t>)</a:t>
            </a:r>
          </a:p>
          <a:p>
            <a:pPr lvl="2"/>
            <a:r>
              <a:rPr dirty="0"/>
              <a:t>SBERT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LR</a:t>
            </a:r>
            <a:r>
              <a:rPr lang="de-CH" dirty="0"/>
              <a:t> (mit paraphrase‑multilingual‑MiniLM‑L12‑v2)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796" cy="4525963"/>
          </a:xfrm>
        </p:spPr>
        <p:txBody>
          <a:bodyPr>
            <a:normAutofit fontScale="92500" lnSpcReduction="10000"/>
          </a:bodyPr>
          <a:lstStyle/>
          <a:p>
            <a:pPr>
              <a:defRPr b="1"/>
            </a:pPr>
            <a:r>
              <a:rPr dirty="0"/>
              <a:t>Setup</a:t>
            </a:r>
          </a:p>
          <a:p>
            <a:pPr lvl="1"/>
            <a:r>
              <a:rPr dirty="0"/>
              <a:t>CSV: mundart_chat.csv (</a:t>
            </a:r>
            <a:r>
              <a:rPr dirty="0" err="1"/>
              <a:t>Spalten</a:t>
            </a:r>
            <a:r>
              <a:rPr dirty="0"/>
              <a:t>: text, label)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1"/>
            <a:r>
              <a:rPr lang="de-CH" dirty="0"/>
              <a:t>600 Zeilen</a:t>
            </a:r>
          </a:p>
          <a:p>
            <a:pPr lvl="2"/>
            <a:r>
              <a:rPr lang="de-CH" dirty="0" err="1"/>
              <a:t>hammer</a:t>
            </a:r>
            <a:r>
              <a:rPr lang="de-CH" dirty="0"/>
              <a:t> 😍, </a:t>
            </a:r>
            <a:r>
              <a:rPr lang="de-CH" i="1" dirty="0"/>
              <a:t>positiv</a:t>
            </a:r>
          </a:p>
          <a:p>
            <a:pPr lvl="2"/>
            <a:r>
              <a:rPr lang="de-DE" dirty="0" err="1"/>
              <a:t>mega</a:t>
            </a:r>
            <a:r>
              <a:rPr lang="de-DE" dirty="0"/>
              <a:t> </a:t>
            </a:r>
            <a:r>
              <a:rPr lang="de-DE" dirty="0" err="1"/>
              <a:t>blööd</a:t>
            </a:r>
            <a:r>
              <a:rPr lang="de-DE" dirty="0"/>
              <a:t> 👎, </a:t>
            </a:r>
            <a:r>
              <a:rPr lang="de-DE" i="1" dirty="0"/>
              <a:t>negativ </a:t>
            </a:r>
          </a:p>
          <a:p>
            <a:pPr lvl="2"/>
            <a:r>
              <a:rPr lang="de-CH" dirty="0" err="1"/>
              <a:t>maal</a:t>
            </a:r>
            <a:r>
              <a:rPr lang="de-CH" dirty="0"/>
              <a:t> </a:t>
            </a:r>
            <a:r>
              <a:rPr lang="de-CH" dirty="0" err="1"/>
              <a:t>luege</a:t>
            </a:r>
            <a:r>
              <a:rPr lang="de-CH" dirty="0"/>
              <a:t>, </a:t>
            </a:r>
            <a:r>
              <a:rPr lang="de-CH" i="1" dirty="0"/>
              <a:t>neutral</a:t>
            </a:r>
          </a:p>
          <a:p>
            <a:pPr lvl="2"/>
            <a:r>
              <a:rPr lang="de-CH" dirty="0" err="1"/>
              <a:t>solala</a:t>
            </a:r>
            <a:r>
              <a:rPr lang="de-CH" dirty="0"/>
              <a:t>, </a:t>
            </a:r>
            <a:r>
              <a:rPr lang="de-CH" i="1" dirty="0"/>
              <a:t>neutral</a:t>
            </a:r>
          </a:p>
          <a:p>
            <a:pPr lvl="2"/>
            <a:r>
              <a:rPr lang="de-CH" dirty="0" err="1"/>
              <a:t>richhitg</a:t>
            </a:r>
            <a:r>
              <a:rPr lang="de-CH" dirty="0"/>
              <a:t> nice 🎉, </a:t>
            </a:r>
            <a:r>
              <a:rPr lang="de-CH" i="1" dirty="0"/>
              <a:t>positiv</a:t>
            </a:r>
          </a:p>
          <a:p>
            <a:pPr lvl="2"/>
            <a:r>
              <a:rPr lang="de-DE" dirty="0"/>
              <a:t>so </a:t>
            </a:r>
            <a:r>
              <a:rPr lang="de-DE" dirty="0" err="1"/>
              <a:t>huere</a:t>
            </a:r>
            <a:r>
              <a:rPr lang="de-DE" dirty="0"/>
              <a:t> </a:t>
            </a:r>
            <a:r>
              <a:rPr lang="de-DE" dirty="0" err="1"/>
              <a:t>pienlich</a:t>
            </a:r>
            <a:r>
              <a:rPr lang="de-DE" dirty="0"/>
              <a:t> 😤, </a:t>
            </a:r>
            <a:r>
              <a:rPr lang="de-DE" i="1" dirty="0"/>
              <a:t>negativ</a:t>
            </a:r>
          </a:p>
          <a:p>
            <a:pPr marL="914400" lvl="2" indent="0">
              <a:buNone/>
            </a:pPr>
            <a:endParaRPr dirty="0"/>
          </a:p>
          <a:p>
            <a:pPr lvl="1"/>
            <a:r>
              <a:rPr lang="de-CH" dirty="0"/>
              <a:t>Train/Test-</a:t>
            </a:r>
            <a:r>
              <a:rPr dirty="0"/>
              <a:t>Split</a:t>
            </a:r>
            <a:r>
              <a:rPr lang="de-CH" dirty="0"/>
              <a:t>:</a:t>
            </a:r>
            <a:r>
              <a:rPr dirty="0"/>
              <a:t> 75/25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75D6B-4088-8F13-D8DB-DF12E3E0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A71A-874E-8BAE-481C-28AC93C5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Deskriptive Analyse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60DBA4-0738-F14F-6AC2-68E08609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29" y="2085787"/>
            <a:ext cx="261974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A19A2-5F37-D50B-4522-C0AE959A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198F-1558-37C2-5024-5B2AC871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Deskriptive Analyse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E2C73C-F0B1-3C62-A973-0E0146B5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417638"/>
            <a:ext cx="1695687" cy="49822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630E76-4D4D-3ECD-353D-22969D8C1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208" y="1417638"/>
            <a:ext cx="1914792" cy="44487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CB1110-1828-C31E-87A7-571AF8885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687" y="1370006"/>
            <a:ext cx="2867425" cy="454405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923275E-6D50-9800-8B57-4E3569ED9665}"/>
              </a:ext>
            </a:extLst>
          </p:cNvPr>
          <p:cNvSpPr txBox="1"/>
          <p:nvPr/>
        </p:nvSpPr>
        <p:spPr>
          <a:xfrm>
            <a:off x="4883842" y="5866434"/>
            <a:ext cx="3491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PMI: </a:t>
            </a:r>
            <a:r>
              <a:rPr lang="de-CH" dirty="0" err="1"/>
              <a:t>Pointwise</a:t>
            </a:r>
            <a:r>
              <a:rPr lang="de-CH" dirty="0"/>
              <a:t> Mutual Information /  Wie stark </a:t>
            </a:r>
            <a:r>
              <a:rPr lang="de-DE" dirty="0"/>
              <a:t>Wörter gemeinsam auf</a:t>
            </a:r>
            <a:r>
              <a:rPr lang="de-CH" dirty="0"/>
              <a:t>treten, verglichen mit Zufall.</a:t>
            </a:r>
          </a:p>
        </p:txBody>
      </p:sp>
    </p:spTree>
    <p:extLst>
      <p:ext uri="{BB962C8B-B14F-4D97-AF65-F5344CB8AC3E}">
        <p14:creationId xmlns:p14="http://schemas.microsoft.com/office/powerpoint/2010/main" val="204003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734A2-7E46-DBDD-8ED5-95E1954D6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CEE1-0CF0-FC02-B396-84202D94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274638"/>
            <a:ext cx="8696528" cy="1143000"/>
          </a:xfrm>
        </p:spPr>
        <p:txBody>
          <a:bodyPr>
            <a:normAutofit fontScale="90000"/>
          </a:bodyPr>
          <a:lstStyle/>
          <a:p>
            <a:r>
              <a:rPr lang="de-CH" dirty="0"/>
              <a:t>Meine Erwartungen (gemäss Theorie</a:t>
            </a:r>
            <a:r>
              <a:rPr lang="de-CH" dirty="0">
                <a:sym typeface="Wingdings" panose="05000000000000000000" pitchFamily="2" charset="2"/>
              </a:rPr>
              <a:t>)</a:t>
            </a:r>
            <a:endParaRPr dirty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17DC02A-7D60-3846-97BB-ED1688CEB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44825"/>
              </p:ext>
            </p:extLst>
          </p:nvPr>
        </p:nvGraphicFramePr>
        <p:xfrm>
          <a:off x="457201" y="1330089"/>
          <a:ext cx="8229601" cy="486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pPr>
                        <a:defRPr b="1"/>
                      </a:pP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 err="1"/>
                        <a:t>BoW</a:t>
                      </a: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TF‑IDF</a:t>
                      </a:r>
                      <a:r>
                        <a:rPr lang="de-CH" dirty="0"/>
                        <a:t> (mit </a:t>
                      </a:r>
                      <a:r>
                        <a:rPr lang="de-CH" dirty="0" err="1"/>
                        <a:t>Bigram</a:t>
                      </a:r>
                      <a:r>
                        <a:rPr lang="de-CH" dirty="0"/>
                        <a:t>)</a:t>
                      </a: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SBERT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9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Klare Keywords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6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Viele </a:t>
                      </a:r>
                      <a:r>
                        <a:rPr sz="1600" dirty="0" err="1"/>
                        <a:t>Füllwörter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</a:t>
                      </a:r>
                      <a:r>
                        <a:rPr sz="1600" dirty="0" err="1"/>
                        <a:t>schwächer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70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Synonyme</a:t>
                      </a:r>
                      <a:r>
                        <a:rPr sz="1600" dirty="0"/>
                        <a:t>/</a:t>
                      </a:r>
                      <a:r>
                        <a:rPr sz="1600" dirty="0" err="1"/>
                        <a:t>Paraphrasen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⚠️</a:t>
                      </a:r>
                      <a:r>
                        <a:rPr sz="1600" dirty="0"/>
                        <a:t> </a:t>
                      </a:r>
                      <a:r>
                        <a:rPr lang="de-CH" sz="1600" dirty="0"/>
                        <a:t>teils, da hier mit Dialekt-Mapping 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DE" sz="1600" dirty="0"/>
                        <a:t>⚠️ teils, da hier mit Dialekt-Mapping 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  <a:r>
                        <a:rPr lang="de-CH" sz="1600" dirty="0"/>
                        <a:t> (auch ohne Dialekt-Mapping)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Negationen</a:t>
                      </a:r>
                      <a:r>
                        <a:rPr sz="1600" dirty="0"/>
                        <a:t> („</a:t>
                      </a:r>
                      <a:r>
                        <a:rPr sz="1600" dirty="0" err="1"/>
                        <a:t>nicht</a:t>
                      </a:r>
                      <a:r>
                        <a:rPr sz="1600" dirty="0"/>
                        <a:t> gut“)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❌ </a:t>
                      </a:r>
                      <a:r>
                        <a:rPr lang="de-CH" sz="1600" dirty="0"/>
                        <a:t>schwach, da hier kein </a:t>
                      </a:r>
                      <a:r>
                        <a:rPr lang="de-CH" sz="1600" dirty="0" err="1"/>
                        <a:t>Bigram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de-CH" sz="1600" dirty="0"/>
                        <a:t>⚠️ teils, da hier</a:t>
                      </a:r>
                    </a:p>
                    <a:p>
                      <a:pPr>
                        <a:defRPr sz="1200"/>
                      </a:pPr>
                      <a:r>
                        <a:rPr lang="de-CH" sz="1600" dirty="0" err="1"/>
                        <a:t>Bigram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99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Rechtschreibfehler</a:t>
                      </a:r>
                      <a:r>
                        <a:rPr lang="de-CH" sz="1600" dirty="0"/>
                        <a:t> </a:t>
                      </a:r>
                      <a:r>
                        <a:rPr sz="1600" dirty="0"/>
                        <a:t>/</a:t>
                      </a:r>
                      <a:r>
                        <a:rPr lang="de-CH" sz="1600" dirty="0"/>
                        <a:t> </a:t>
                      </a:r>
                      <a:r>
                        <a:rPr sz="1600" dirty="0"/>
                        <a:t>Elongation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❌ </a:t>
                      </a:r>
                      <a:r>
                        <a:rPr lang="de-CH" sz="1600" dirty="0"/>
                        <a:t>schwach, braucht Vorkommen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teils</a:t>
                      </a:r>
                      <a:r>
                        <a:rPr lang="de-CH" sz="1600" dirty="0"/>
                        <a:t> (dank </a:t>
                      </a:r>
                      <a:r>
                        <a:rPr lang="de-CH" sz="1600" dirty="0" err="1"/>
                        <a:t>Bigram</a:t>
                      </a:r>
                      <a:r>
                        <a:rPr lang="de-CH" sz="1600" dirty="0"/>
                        <a:t>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robust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Emojis </a:t>
                      </a:r>
                      <a:r>
                        <a:rPr sz="1600" dirty="0" err="1"/>
                        <a:t>als</a:t>
                      </a:r>
                      <a:r>
                        <a:rPr sz="1600" dirty="0"/>
                        <a:t> Signal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⚠️</a:t>
                      </a:r>
                      <a:r>
                        <a:rPr sz="1600" dirty="0"/>
                        <a:t> </a:t>
                      </a:r>
                      <a:r>
                        <a:rPr lang="de-CH" sz="1600" dirty="0"/>
                        <a:t>teils, </a:t>
                      </a:r>
                      <a:r>
                        <a:rPr sz="1600" dirty="0" err="1"/>
                        <a:t>braucht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Vorkommen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</a:t>
                      </a:r>
                      <a:r>
                        <a:rPr lang="de-CH" sz="1600" dirty="0"/>
                        <a:t>etwas besser (dank Gewichtung)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robust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kurze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Fragmente</a:t>
                      </a:r>
                      <a:r>
                        <a:rPr sz="1600" dirty="0"/>
                        <a:t> (1–3 </a:t>
                      </a:r>
                      <a:r>
                        <a:rPr sz="1600" dirty="0" err="1"/>
                        <a:t>Wörter</a:t>
                      </a:r>
                      <a:r>
                        <a:rPr sz="1600" dirty="0"/>
                        <a:t>)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teils </a:t>
                      </a:r>
                      <a:r>
                        <a:rPr sz="1600" dirty="0" err="1"/>
                        <a:t>schwächer</a:t>
                      </a:r>
                      <a:r>
                        <a:rPr lang="de-CH" sz="1600" dirty="0"/>
                        <a:t>, da keine Satzstruktur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19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896F-7666-D516-247D-9C6C5D3A8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5104-1901-FF32-A3D4-83C2FFCE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Modelevaluation</a:t>
            </a:r>
            <a:endParaRPr dirty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C2C3395-D87D-FD69-77EE-662A28244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45557"/>
              </p:ext>
            </p:extLst>
          </p:nvPr>
        </p:nvGraphicFramePr>
        <p:xfrm>
          <a:off x="457199" y="1396237"/>
          <a:ext cx="8229600" cy="3040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7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BoW</a:t>
                      </a:r>
                      <a:r>
                        <a:rPr sz="1600" dirty="0"/>
                        <a:t> + </a:t>
                      </a:r>
                      <a:r>
                        <a:rPr sz="1600" dirty="0" err="1"/>
                        <a:t>LogisticRegression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0.986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Nahezu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perfekt</a:t>
                      </a:r>
                      <a:r>
                        <a:rPr sz="1600" dirty="0"/>
                        <a:t> – </a:t>
                      </a:r>
                      <a:r>
                        <a:rPr sz="1600" dirty="0" err="1"/>
                        <a:t>lernt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klare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Wörter</a:t>
                      </a:r>
                      <a:r>
                        <a:rPr sz="1600" dirty="0"/>
                        <a:t>, </a:t>
                      </a:r>
                      <a:r>
                        <a:rPr lang="de-CH" sz="1600" dirty="0"/>
                        <a:t>aber wohl</a:t>
                      </a:r>
                      <a:r>
                        <a:rPr sz="1600" dirty="0"/>
                        <a:t> overfit</a:t>
                      </a:r>
                      <a:r>
                        <a:rPr lang="de-CH" sz="1600" dirty="0"/>
                        <a:t>, viele Wiederholungen im Datensatz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TF‑IDF + </a:t>
                      </a:r>
                      <a:r>
                        <a:rPr sz="1600" dirty="0" err="1"/>
                        <a:t>LogisticRegression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0.993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Ebenfalls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sehr</a:t>
                      </a:r>
                      <a:r>
                        <a:rPr sz="1600" dirty="0"/>
                        <a:t> stark, </a:t>
                      </a:r>
                      <a:r>
                        <a:rPr sz="1600" dirty="0" err="1"/>
                        <a:t>leicht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robuster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durch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Gewichtung</a:t>
                      </a:r>
                      <a:r>
                        <a:rPr sz="1600" dirty="0"/>
                        <a:t>.</a:t>
                      </a:r>
                      <a:endParaRPr lang="de-CH" sz="1600" dirty="0"/>
                    </a:p>
                    <a:p>
                      <a:pPr>
                        <a:defRPr sz="1200"/>
                      </a:pP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SBERT + LogisticRegression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0.920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Semantisch</a:t>
                      </a:r>
                      <a:r>
                        <a:rPr sz="1600" dirty="0"/>
                        <a:t> robust, </a:t>
                      </a:r>
                      <a:r>
                        <a:rPr sz="1600" dirty="0" err="1"/>
                        <a:t>aber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niedrigere</a:t>
                      </a:r>
                      <a:r>
                        <a:rPr sz="1600" dirty="0"/>
                        <a:t> Scores (</a:t>
                      </a:r>
                      <a:r>
                        <a:rPr sz="1600" dirty="0" err="1"/>
                        <a:t>realistischer</a:t>
                      </a:r>
                      <a:r>
                        <a:rPr sz="1600" dirty="0"/>
                        <a:t>).</a:t>
                      </a:r>
                      <a:endParaRPr lang="de-CH" sz="1600" dirty="0"/>
                    </a:p>
                    <a:p>
                      <a:pPr>
                        <a:defRPr sz="1200"/>
                      </a:pP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60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F892-AD9E-243A-DDA2-66E77D60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6AC6-70BA-E8DD-68BD-BC2C2CE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</a:t>
            </a:r>
            <a:endParaRPr dirty="0"/>
          </a:p>
        </p:txBody>
      </p:sp>
      <p:pic>
        <p:nvPicPr>
          <p:cNvPr id="6" name="Grafik 5" descr="Ein Bild, das Diagramm, Text, Reihe enthält.&#10;&#10;KI-generierte Inhalte können fehlerhaft sein.">
            <a:extLst>
              <a:ext uri="{FF2B5EF4-FFF2-40B4-BE49-F238E27FC236}">
                <a16:creationId xmlns:a16="http://schemas.microsoft.com/office/drawing/2014/main" id="{13042DC0-1614-6744-68D9-DB0C91BA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02" r="7446"/>
          <a:stretch>
            <a:fillRect/>
          </a:stretch>
        </p:blipFill>
        <p:spPr>
          <a:xfrm>
            <a:off x="1643974" y="1227209"/>
            <a:ext cx="6070060" cy="56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Bildschirmpräsentation (4:3)</PresentationFormat>
  <Paragraphs>128</Paragraphs>
  <Slides>14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Wingdings</vt:lpstr>
      <vt:lpstr>Office Theme</vt:lpstr>
      <vt:lpstr>Vergleich dreier Textanalyse-Modelle (BoW, TF-IDF, SBERT) zur automatischen Sentiment-Erkennung in Schweizer Mundart-Chatnachrichten. </vt:lpstr>
      <vt:lpstr>PowerPoint-Präsentation</vt:lpstr>
      <vt:lpstr>Agenda</vt:lpstr>
      <vt:lpstr>Ziel &amp; Datensatz</vt:lpstr>
      <vt:lpstr>Deskriptive Analyse</vt:lpstr>
      <vt:lpstr>Deskriptive Analyse</vt:lpstr>
      <vt:lpstr>Meine Erwartungen (gemäss Theorie)</vt:lpstr>
      <vt:lpstr>Modelevaluation</vt:lpstr>
      <vt:lpstr>Visualisierung</vt:lpstr>
      <vt:lpstr>Visualisierung</vt:lpstr>
      <vt:lpstr>Demo</vt:lpstr>
      <vt:lpstr>Demo</vt:lpstr>
      <vt:lpstr>Key-Findings</vt:lpstr>
      <vt:lpstr>Verbesserungen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Raphael Weiss</dc:creator>
  <cp:keywords/>
  <dc:description>generated using python-pptx</dc:description>
  <cp:lastModifiedBy>Weiss Raphael</cp:lastModifiedBy>
  <cp:revision>2</cp:revision>
  <dcterms:created xsi:type="dcterms:W3CDTF">2013-01-27T09:14:16Z</dcterms:created>
  <dcterms:modified xsi:type="dcterms:W3CDTF">2025-10-23T10:02:56Z</dcterms:modified>
  <cp:category/>
</cp:coreProperties>
</file>