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58" r:id="rId5"/>
    <p:sldId id="284" r:id="rId6"/>
    <p:sldId id="279" r:id="rId7"/>
    <p:sldId id="273" r:id="rId8"/>
    <p:sldId id="272" r:id="rId9"/>
    <p:sldId id="275" r:id="rId10"/>
    <p:sldId id="276" r:id="rId11"/>
    <p:sldId id="277" r:id="rId12"/>
    <p:sldId id="278" r:id="rId13"/>
    <p:sldId id="281" r:id="rId14"/>
    <p:sldId id="270" r:id="rId15"/>
    <p:sldId id="28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A428-5802-4083-A523-811327345F8C}" v="217" dt="2025-10-24T19:52:31.11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08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17" y="2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C58D6F28-9485-48BB-8FCA-CCB75D90EE27}"/>
    <pc:docChg chg="undo redo custSel addSld delSld modSld sldOrd">
      <pc:chgData name="Weiss Raphael" userId="3e22ddfc-305e-4818-afd2-461c131e7fef" providerId="ADAL" clId="{C58D6F28-9485-48BB-8FCA-CCB75D90EE27}" dt="2025-10-24T20:05:03.204" v="3678" actId="47"/>
      <pc:docMkLst>
        <pc:docMk/>
      </pc:docMkLst>
      <pc:sldChg chg="modSp mod">
        <pc:chgData name="Weiss Raphael" userId="3e22ddfc-305e-4818-afd2-461c131e7fef" providerId="ADAL" clId="{C58D6F28-9485-48BB-8FCA-CCB75D90EE27}" dt="2025-10-24T08:24:13.203" v="2328" actId="20577"/>
        <pc:sldMkLst>
          <pc:docMk/>
          <pc:sldMk cId="0" sldId="256"/>
        </pc:sldMkLst>
        <pc:spChg chg="mod">
          <ac:chgData name="Weiss Raphael" userId="3e22ddfc-305e-4818-afd2-461c131e7fef" providerId="ADAL" clId="{C58D6F28-9485-48BB-8FCA-CCB75D90EE27}" dt="2025-10-24T08:24:13.203" v="232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19T14:30:09.613" v="89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24T12:24:35.260" v="2337" actId="20577"/>
        <pc:sldMkLst>
          <pc:docMk/>
          <pc:sldMk cId="0" sldId="257"/>
        </pc:sldMkLst>
        <pc:spChg chg="mod">
          <ac:chgData name="Weiss Raphael" userId="3e22ddfc-305e-4818-afd2-461c131e7fef" providerId="ADAL" clId="{C58D6F28-9485-48BB-8FCA-CCB75D90EE27}" dt="2025-10-24T12:24:35.260" v="23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Weiss Raphael" userId="3e22ddfc-305e-4818-afd2-461c131e7fef" providerId="ADAL" clId="{C58D6F28-9485-48BB-8FCA-CCB75D90EE27}" dt="2025-10-24T05:59:27.220" v="2145" actId="20577"/>
        <pc:sldMkLst>
          <pc:docMk/>
          <pc:sldMk cId="0" sldId="258"/>
        </pc:sldMkLst>
        <pc:spChg chg="mod">
          <ac:chgData name="Weiss Raphael" userId="3e22ddfc-305e-4818-afd2-461c131e7fef" providerId="ADAL" clId="{C58D6F28-9485-48BB-8FCA-CCB75D90EE27}" dt="2025-10-22T20:03:57.597" v="1903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24T05:59:27.220" v="2145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del mod">
        <pc:chgData name="Weiss Raphael" userId="3e22ddfc-305e-4818-afd2-461c131e7fef" providerId="ADAL" clId="{C58D6F28-9485-48BB-8FCA-CCB75D90EE27}" dt="2025-10-18T15:36:51.356" v="278" actId="47"/>
        <pc:sldMkLst>
          <pc:docMk/>
          <pc:sldMk cId="0" sldId="269"/>
        </pc:sldMkLst>
      </pc:sldChg>
      <pc:sldChg chg="addSp delSp modSp mod ord setBg">
        <pc:chgData name="Weiss Raphael" userId="3e22ddfc-305e-4818-afd2-461c131e7fef" providerId="ADAL" clId="{C58D6F28-9485-48BB-8FCA-CCB75D90EE27}" dt="2025-10-22T20:18:28.869" v="1987" actId="20577"/>
        <pc:sldMkLst>
          <pc:docMk/>
          <pc:sldMk cId="0" sldId="270"/>
        </pc:sldMkLst>
        <pc:spChg chg="mod">
          <ac:chgData name="Weiss Raphael" userId="3e22ddfc-305e-4818-afd2-461c131e7fef" providerId="ADAL" clId="{C58D6F28-9485-48BB-8FCA-CCB75D90EE27}" dt="2025-10-19T21:15:13.077" v="1065" actId="26606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Weiss Raphael" userId="3e22ddfc-305e-4818-afd2-461c131e7fef" providerId="ADAL" clId="{C58D6F28-9485-48BB-8FCA-CCB75D90EE27}" dt="2025-10-22T20:18:28.869" v="198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 ord">
        <pc:chgData name="Weiss Raphael" userId="3e22ddfc-305e-4818-afd2-461c131e7fef" providerId="ADAL" clId="{C58D6F28-9485-48BB-8FCA-CCB75D90EE27}" dt="2025-10-22T19:37:50.370" v="1785" actId="20577"/>
        <pc:sldMkLst>
          <pc:docMk/>
          <pc:sldMk cId="2065199584" sldId="272"/>
        </pc:sldMkLst>
        <pc:spChg chg="mod">
          <ac:chgData name="Weiss Raphael" userId="3e22ddfc-305e-4818-afd2-461c131e7fef" providerId="ADAL" clId="{C58D6F28-9485-48BB-8FCA-CCB75D90EE27}" dt="2025-10-22T19:36:05.466" v="1723" actId="14100"/>
          <ac:spMkLst>
            <pc:docMk/>
            <pc:sldMk cId="2065199584" sldId="272"/>
            <ac:spMk id="2" creationId="{E9A0CEE1-0CF0-FC02-B396-84202D94DFCD}"/>
          </ac:spMkLst>
        </pc:spChg>
        <pc:graphicFrameChg chg="mod modGraphic">
          <ac:chgData name="Weiss Raphael" userId="3e22ddfc-305e-4818-afd2-461c131e7fef" providerId="ADAL" clId="{C58D6F28-9485-48BB-8FCA-CCB75D90EE27}" dt="2025-10-22T19:37:50.370" v="1785" actId="20577"/>
          <ac:graphicFrameMkLst>
            <pc:docMk/>
            <pc:sldMk cId="2065199584" sldId="272"/>
            <ac:graphicFrameMk id="11" creationId="{217DC02A-7D60-3846-97BB-ED1688CEBED7}"/>
          </ac:graphicFrameMkLst>
        </pc:graphicFrameChg>
      </pc:sldChg>
      <pc:sldChg chg="addSp delSp modSp mod ord modAnim">
        <pc:chgData name="Weiss Raphael" userId="3e22ddfc-305e-4818-afd2-461c131e7fef" providerId="ADAL" clId="{C58D6F28-9485-48BB-8FCA-CCB75D90EE27}" dt="2025-10-24T19:31:55.344" v="3203" actId="1076"/>
        <pc:sldMkLst>
          <pc:docMk/>
          <pc:sldMk cId="2040037930" sldId="273"/>
        </pc:sldMkLst>
        <pc:spChg chg="mod">
          <ac:chgData name="Weiss Raphael" userId="3e22ddfc-305e-4818-afd2-461c131e7fef" providerId="ADAL" clId="{C58D6F28-9485-48BB-8FCA-CCB75D90EE27}" dt="2025-10-22T20:08:58.085" v="1917"/>
          <ac:spMkLst>
            <pc:docMk/>
            <pc:sldMk cId="2040037930" sldId="273"/>
            <ac:spMk id="2" creationId="{A45C198F-1558-37C2-5024-5B2AC871B007}"/>
          </ac:spMkLst>
        </pc:spChg>
        <pc:spChg chg="add mod">
          <ac:chgData name="Weiss Raphael" userId="3e22ddfc-305e-4818-afd2-461c131e7fef" providerId="ADAL" clId="{C58D6F28-9485-48BB-8FCA-CCB75D90EE27}" dt="2025-10-24T19:31:53.977" v="3202" actId="1076"/>
          <ac:spMkLst>
            <pc:docMk/>
            <pc:sldMk cId="2040037930" sldId="273"/>
            <ac:spMk id="16" creationId="{7923275E-6D50-9800-8B57-4E3569ED9665}"/>
          </ac:spMkLst>
        </pc:spChg>
        <pc:picChg chg="add mod">
          <ac:chgData name="Weiss Raphael" userId="3e22ddfc-305e-4818-afd2-461c131e7fef" providerId="ADAL" clId="{C58D6F28-9485-48BB-8FCA-CCB75D90EE27}" dt="2025-10-24T19:30:51.804" v="3193" actId="1076"/>
          <ac:picMkLst>
            <pc:docMk/>
            <pc:sldMk cId="2040037930" sldId="273"/>
            <ac:picMk id="5" creationId="{32E2C73C-F0B1-3C62-A973-0E0146B529C1}"/>
          </ac:picMkLst>
        </pc:picChg>
        <pc:picChg chg="add mod">
          <ac:chgData name="Weiss Raphael" userId="3e22ddfc-305e-4818-afd2-461c131e7fef" providerId="ADAL" clId="{C58D6F28-9485-48BB-8FCA-CCB75D90EE27}" dt="2025-10-24T19:31:05.722" v="3195" actId="1076"/>
          <ac:picMkLst>
            <pc:docMk/>
            <pc:sldMk cId="2040037930" sldId="273"/>
            <ac:picMk id="9" creationId="{5F630E76-4D4D-3ECD-353D-22969D8C121D}"/>
          </ac:picMkLst>
        </pc:picChg>
        <pc:picChg chg="add mod">
          <ac:chgData name="Weiss Raphael" userId="3e22ddfc-305e-4818-afd2-461c131e7fef" providerId="ADAL" clId="{C58D6F28-9485-48BB-8FCA-CCB75D90EE27}" dt="2025-10-24T19:31:55.344" v="3203" actId="1076"/>
          <ac:picMkLst>
            <pc:docMk/>
            <pc:sldMk cId="2040037930" sldId="273"/>
            <ac:picMk id="12" creationId="{56CB1110-1828-C31E-87A7-571AF88856FE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4T19:52:06.264" v="3660" actId="20577"/>
        <pc:sldMkLst>
          <pc:docMk/>
          <pc:sldMk cId="2297258433" sldId="274"/>
        </pc:sldMkLst>
        <pc:spChg chg="mod">
          <ac:chgData name="Weiss Raphael" userId="3e22ddfc-305e-4818-afd2-461c131e7fef" providerId="ADAL" clId="{C58D6F28-9485-48BB-8FCA-CCB75D90EE27}" dt="2025-10-22T19:34:26.727" v="1675" actId="20577"/>
          <ac:spMkLst>
            <pc:docMk/>
            <pc:sldMk cId="2297258433" sldId="274"/>
            <ac:spMk id="2" creationId="{D9ED2E43-8FFF-8A5E-C14A-DECF79710078}"/>
          </ac:spMkLst>
        </pc:spChg>
        <pc:graphicFrameChg chg="mod modGraphic">
          <ac:chgData name="Weiss Raphael" userId="3e22ddfc-305e-4818-afd2-461c131e7fef" providerId="ADAL" clId="{C58D6F28-9485-48BB-8FCA-CCB75D90EE27}" dt="2025-10-24T19:52:06.264" v="3660" actId="20577"/>
          <ac:graphicFrameMkLst>
            <pc:docMk/>
            <pc:sldMk cId="2297258433" sldId="274"/>
            <ac:graphicFrameMk id="6" creationId="{C4FFBBB1-0D50-4E40-A33F-F86C1FC9ECF4}"/>
          </ac:graphicFrameMkLst>
        </pc:graphicFrameChg>
      </pc:sldChg>
      <pc:sldChg chg="modSp mod ord">
        <pc:chgData name="Weiss Raphael" userId="3e22ddfc-305e-4818-afd2-461c131e7fef" providerId="ADAL" clId="{C58D6F28-9485-48BB-8FCA-CCB75D90EE27}" dt="2025-10-22T19:46:37.817" v="1835" actId="20577"/>
        <pc:sldMkLst>
          <pc:docMk/>
          <pc:sldMk cId="1291605493" sldId="275"/>
        </pc:sldMkLst>
        <pc:spChg chg="mod">
          <ac:chgData name="Weiss Raphael" userId="3e22ddfc-305e-4818-afd2-461c131e7fef" providerId="ADAL" clId="{C58D6F28-9485-48BB-8FCA-CCB75D90EE27}" dt="2025-10-18T15:43:33.576" v="405" actId="20577"/>
          <ac:spMkLst>
            <pc:docMk/>
            <pc:sldMk cId="1291605493" sldId="275"/>
            <ac:spMk id="2" creationId="{3FDC5104-1901-FF32-A3D4-83C2FFCE3920}"/>
          </ac:spMkLst>
        </pc:spChg>
        <pc:graphicFrameChg chg="mod modGraphic">
          <ac:chgData name="Weiss Raphael" userId="3e22ddfc-305e-4818-afd2-461c131e7fef" providerId="ADAL" clId="{C58D6F28-9485-48BB-8FCA-CCB75D90EE27}" dt="2025-10-22T19:46:37.817" v="1835" actId="20577"/>
          <ac:graphicFrameMkLst>
            <pc:docMk/>
            <pc:sldMk cId="1291605493" sldId="275"/>
            <ac:graphicFrameMk id="11" creationId="{EC2C3395-D87D-FD69-77EE-662A2824496E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31:38.348" v="2015" actId="14100"/>
        <pc:sldMkLst>
          <pc:docMk/>
          <pc:sldMk cId="606213314" sldId="276"/>
        </pc:sldMkLst>
        <pc:picChg chg="add mod modCrop">
          <ac:chgData name="Weiss Raphael" userId="3e22ddfc-305e-4818-afd2-461c131e7fef" providerId="ADAL" clId="{C58D6F28-9485-48BB-8FCA-CCB75D90EE27}" dt="2025-10-22T20:31:38.348" v="2015" actId="14100"/>
          <ac:picMkLst>
            <pc:docMk/>
            <pc:sldMk cId="606213314" sldId="276"/>
            <ac:picMk id="6" creationId="{13042DC0-1614-6744-68D9-DB0C91BAD0EB}"/>
          </ac:picMkLst>
        </pc:picChg>
      </pc:sldChg>
      <pc:sldChg chg="addSp delSp modSp add del mod">
        <pc:chgData name="Weiss Raphael" userId="3e22ddfc-305e-4818-afd2-461c131e7fef" providerId="ADAL" clId="{C58D6F28-9485-48BB-8FCA-CCB75D90EE27}" dt="2025-10-22T20:32:04.833" v="2018" actId="14100"/>
        <pc:sldMkLst>
          <pc:docMk/>
          <pc:sldMk cId="1345667485" sldId="277"/>
        </pc:sldMkLst>
        <pc:picChg chg="add mod modCrop">
          <ac:chgData name="Weiss Raphael" userId="3e22ddfc-305e-4818-afd2-461c131e7fef" providerId="ADAL" clId="{C58D6F28-9485-48BB-8FCA-CCB75D90EE27}" dt="2025-10-22T20:32:04.833" v="2018" actId="14100"/>
          <ac:picMkLst>
            <pc:docMk/>
            <pc:sldMk cId="1345667485" sldId="277"/>
            <ac:picMk id="6" creationId="{C00E98A6-8E84-DF0A-2D69-EB87C837AA69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4T07:16:49.779" v="2243" actId="22"/>
        <pc:sldMkLst>
          <pc:docMk/>
          <pc:sldMk cId="3871077788" sldId="278"/>
        </pc:sldMkLst>
        <pc:picChg chg="add">
          <ac:chgData name="Weiss Raphael" userId="3e22ddfc-305e-4818-afd2-461c131e7fef" providerId="ADAL" clId="{C58D6F28-9485-48BB-8FCA-CCB75D90EE27}" dt="2025-10-24T07:16:49.779" v="2243" actId="22"/>
          <ac:picMkLst>
            <pc:docMk/>
            <pc:sldMk cId="3871077788" sldId="278"/>
            <ac:picMk id="4" creationId="{AA948FE5-F891-09BD-EF98-81BA9079B50F}"/>
          </ac:picMkLst>
        </pc:picChg>
        <pc:picChg chg="add del">
          <ac:chgData name="Weiss Raphael" userId="3e22ddfc-305e-4818-afd2-461c131e7fef" providerId="ADAL" clId="{C58D6F28-9485-48BB-8FCA-CCB75D90EE27}" dt="2025-10-24T07:16:49.380" v="2242" actId="478"/>
          <ac:picMkLst>
            <pc:docMk/>
            <pc:sldMk cId="3871077788" sldId="278"/>
            <ac:picMk id="21" creationId="{61363FFF-0D15-7A76-166B-34A878A6FBF5}"/>
          </ac:picMkLst>
        </pc:picChg>
      </pc:sldChg>
      <pc:sldChg chg="addSp delSp modSp mod ord">
        <pc:chgData name="Weiss Raphael" userId="3e22ddfc-305e-4818-afd2-461c131e7fef" providerId="ADAL" clId="{C58D6F28-9485-48BB-8FCA-CCB75D90EE27}" dt="2025-10-22T20:11:47.779" v="1983" actId="22"/>
        <pc:sldMkLst>
          <pc:docMk/>
          <pc:sldMk cId="432339490" sldId="279"/>
        </pc:sldMkLst>
        <pc:spChg chg="mod">
          <ac:chgData name="Weiss Raphael" userId="3e22ddfc-305e-4818-afd2-461c131e7fef" providerId="ADAL" clId="{C58D6F28-9485-48BB-8FCA-CCB75D90EE27}" dt="2025-10-18T15:37:56.061" v="304" actId="20577"/>
          <ac:spMkLst>
            <pc:docMk/>
            <pc:sldMk cId="432339490" sldId="279"/>
            <ac:spMk id="2" creationId="{AF4BA71A-874E-8BAE-481C-28AC93C56D3E}"/>
          </ac:spMkLst>
        </pc:spChg>
        <pc:picChg chg="add">
          <ac:chgData name="Weiss Raphael" userId="3e22ddfc-305e-4818-afd2-461c131e7fef" providerId="ADAL" clId="{C58D6F28-9485-48BB-8FCA-CCB75D90EE27}" dt="2025-10-22T20:11:47.779" v="1983" actId="22"/>
          <ac:picMkLst>
            <pc:docMk/>
            <pc:sldMk cId="432339490" sldId="279"/>
            <ac:picMk id="4" creationId="{4260DBA4-0738-F14F-6AC2-68E086094B70}"/>
          </ac:picMkLst>
        </pc:picChg>
      </pc:sldChg>
      <pc:sldChg chg="addSp delSp modSp new mod ord">
        <pc:chgData name="Weiss Raphael" userId="3e22ddfc-305e-4818-afd2-461c131e7fef" providerId="ADAL" clId="{C58D6F28-9485-48BB-8FCA-CCB75D90EE27}" dt="2025-10-19T14:30:54.990" v="908" actId="1076"/>
        <pc:sldMkLst>
          <pc:docMk/>
          <pc:sldMk cId="934292914" sldId="280"/>
        </pc:sldMkLst>
        <pc:spChg chg="add mod">
          <ac:chgData name="Weiss Raphael" userId="3e22ddfc-305e-4818-afd2-461c131e7fef" providerId="ADAL" clId="{C58D6F28-9485-48BB-8FCA-CCB75D90EE27}" dt="2025-10-19T14:30:54.990" v="908" actId="1076"/>
          <ac:spMkLst>
            <pc:docMk/>
            <pc:sldMk cId="934292914" sldId="280"/>
            <ac:spMk id="4" creationId="{5672C4F1-6DA2-4613-06B0-06E72EF033D4}"/>
          </ac:spMkLst>
        </pc:spChg>
      </pc:sldChg>
      <pc:sldChg chg="addSp delSp modSp add mod delAnim modAnim modShow">
        <pc:chgData name="Weiss Raphael" userId="3e22ddfc-305e-4818-afd2-461c131e7fef" providerId="ADAL" clId="{C58D6F28-9485-48BB-8FCA-CCB75D90EE27}" dt="2025-10-24T07:10:44.714" v="2241"/>
        <pc:sldMkLst>
          <pc:docMk/>
          <pc:sldMk cId="3338374624" sldId="281"/>
        </pc:sldMkLst>
        <pc:picChg chg="del">
          <ac:chgData name="Weiss Raphael" userId="3e22ddfc-305e-4818-afd2-461c131e7fef" providerId="ADAL" clId="{C58D6F28-9485-48BB-8FCA-CCB75D90EE27}" dt="2025-10-24T06:32:53.855" v="2149" actId="21"/>
          <ac:picMkLst>
            <pc:docMk/>
            <pc:sldMk cId="3338374624" sldId="281"/>
            <ac:picMk id="4" creationId="{AEEC0607-4D34-81DB-3469-64C5A8433FD0}"/>
          </ac:picMkLst>
        </pc:picChg>
        <pc:picChg chg="add del mod modCrop">
          <ac:chgData name="Weiss Raphael" userId="3e22ddfc-305e-4818-afd2-461c131e7fef" providerId="ADAL" clId="{C58D6F28-9485-48BB-8FCA-CCB75D90EE27}" dt="2025-10-24T06:37:21.477" v="2166" actId="478"/>
          <ac:picMkLst>
            <pc:docMk/>
            <pc:sldMk cId="3338374624" sldId="281"/>
            <ac:picMk id="5" creationId="{F2982814-7FBB-1258-A781-91BC0FB0A099}"/>
          </ac:picMkLst>
        </pc:picChg>
        <pc:picChg chg="del mod">
          <ac:chgData name="Weiss Raphael" userId="3e22ddfc-305e-4818-afd2-461c131e7fef" providerId="ADAL" clId="{C58D6F28-9485-48BB-8FCA-CCB75D90EE27}" dt="2025-10-24T06:38:43.212" v="2171" actId="478"/>
          <ac:picMkLst>
            <pc:docMk/>
            <pc:sldMk cId="3338374624" sldId="281"/>
            <ac:picMk id="6" creationId="{F69B6F88-58B9-BE9F-04CE-23D21141C045}"/>
          </ac:picMkLst>
        </pc:picChg>
        <pc:picChg chg="add del mod modCrop">
          <ac:chgData name="Weiss Raphael" userId="3e22ddfc-305e-4818-afd2-461c131e7fef" providerId="ADAL" clId="{C58D6F28-9485-48BB-8FCA-CCB75D90EE27}" dt="2025-10-24T06:45:59.045" v="2198" actId="478"/>
          <ac:picMkLst>
            <pc:docMk/>
            <pc:sldMk cId="3338374624" sldId="281"/>
            <ac:picMk id="8" creationId="{23048198-2622-C7B0-D139-16EFFFE0154B}"/>
          </ac:picMkLst>
        </pc:picChg>
        <pc:picChg chg="add mod modCrop">
          <ac:chgData name="Weiss Raphael" userId="3e22ddfc-305e-4818-afd2-461c131e7fef" providerId="ADAL" clId="{C58D6F28-9485-48BB-8FCA-CCB75D90EE27}" dt="2025-10-24T07:09:55.418" v="2229" actId="732"/>
          <ac:picMkLst>
            <pc:docMk/>
            <pc:sldMk cId="3338374624" sldId="281"/>
            <ac:picMk id="10" creationId="{34ED3022-A56A-883E-D808-9A77C960DB46}"/>
          </ac:picMkLst>
        </pc:picChg>
        <pc:picChg chg="add mod modCrop">
          <ac:chgData name="Weiss Raphael" userId="3e22ddfc-305e-4818-afd2-461c131e7fef" providerId="ADAL" clId="{C58D6F28-9485-48BB-8FCA-CCB75D90EE27}" dt="2025-10-24T07:10:08.963" v="2234" actId="1076"/>
          <ac:picMkLst>
            <pc:docMk/>
            <pc:sldMk cId="3338374624" sldId="281"/>
            <ac:picMk id="12" creationId="{8A2D4D93-C41A-BE13-5F86-5D2AFFB6222F}"/>
          </ac:picMkLst>
        </pc:picChg>
        <pc:picChg chg="del mod">
          <ac:chgData name="Weiss Raphael" userId="3e22ddfc-305e-4818-afd2-461c131e7fef" providerId="ADAL" clId="{C58D6F28-9485-48BB-8FCA-CCB75D90EE27}" dt="2025-10-24T06:40:54.409" v="2182" actId="478"/>
          <ac:picMkLst>
            <pc:docMk/>
            <pc:sldMk cId="3338374624" sldId="281"/>
            <ac:picMk id="13" creationId="{E6BD1207-2825-C6F7-E865-E8727640CCBD}"/>
          </ac:picMkLst>
        </pc:picChg>
        <pc:picChg chg="add del mod modCrop">
          <ac:chgData name="Weiss Raphael" userId="3e22ddfc-305e-4818-afd2-461c131e7fef" providerId="ADAL" clId="{C58D6F28-9485-48BB-8FCA-CCB75D90EE27}" dt="2025-10-24T06:44:55.287" v="2190" actId="478"/>
          <ac:picMkLst>
            <pc:docMk/>
            <pc:sldMk cId="3338374624" sldId="281"/>
            <ac:picMk id="15" creationId="{360FC1DB-8C36-17F5-01FB-0C8D630FF004}"/>
          </ac:picMkLst>
        </pc:picChg>
        <pc:picChg chg="del">
          <ac:chgData name="Weiss Raphael" userId="3e22ddfc-305e-4818-afd2-461c131e7fef" providerId="ADAL" clId="{C58D6F28-9485-48BB-8FCA-CCB75D90EE27}" dt="2025-10-24T06:39:06.485" v="2174" actId="478"/>
          <ac:picMkLst>
            <pc:docMk/>
            <pc:sldMk cId="3338374624" sldId="281"/>
            <ac:picMk id="17" creationId="{47201D0B-654A-1A0C-D38B-35E4CB6BE346}"/>
          </ac:picMkLst>
        </pc:picChg>
        <pc:picChg chg="add mod modCrop">
          <ac:chgData name="Weiss Raphael" userId="3e22ddfc-305e-4818-afd2-461c131e7fef" providerId="ADAL" clId="{C58D6F28-9485-48BB-8FCA-CCB75D90EE27}" dt="2025-10-24T06:47:13.589" v="2207" actId="14100"/>
          <ac:picMkLst>
            <pc:docMk/>
            <pc:sldMk cId="3338374624" sldId="281"/>
            <ac:picMk id="18" creationId="{0E847036-3B42-E0F9-854D-B060D8EC4E1C}"/>
          </ac:picMkLst>
        </pc:picChg>
        <pc:picChg chg="add mod modCrop">
          <ac:chgData name="Weiss Raphael" userId="3e22ddfc-305e-4818-afd2-461c131e7fef" providerId="ADAL" clId="{C58D6F28-9485-48BB-8FCA-CCB75D90EE27}" dt="2025-10-24T07:10:10.548" v="2235" actId="1076"/>
          <ac:picMkLst>
            <pc:docMk/>
            <pc:sldMk cId="3338374624" sldId="281"/>
            <ac:picMk id="20" creationId="{12EC8082-2191-59A4-F05B-84BE5C461431}"/>
          </ac:picMkLst>
        </pc:picChg>
        <pc:picChg chg="add mod modCrop">
          <ac:chgData name="Weiss Raphael" userId="3e22ddfc-305e-4818-afd2-461c131e7fef" providerId="ADAL" clId="{C58D6F28-9485-48BB-8FCA-CCB75D90EE27}" dt="2025-10-24T07:10:12.790" v="2236" actId="1076"/>
          <ac:picMkLst>
            <pc:docMk/>
            <pc:sldMk cId="3338374624" sldId="281"/>
            <ac:picMk id="22" creationId="{8C88B2FC-A900-389D-7407-9DDA0405BEB8}"/>
          </ac:picMkLst>
        </pc:picChg>
      </pc:sldChg>
      <pc:sldChg chg="addSp delSp modSp add mod modAnim">
        <pc:chgData name="Weiss Raphael" userId="3e22ddfc-305e-4818-afd2-461c131e7fef" providerId="ADAL" clId="{C58D6F28-9485-48BB-8FCA-CCB75D90EE27}" dt="2025-10-24T06:33:23.146" v="2154" actId="1076"/>
        <pc:sldMkLst>
          <pc:docMk/>
          <pc:sldMk cId="141315026" sldId="282"/>
        </pc:sldMkLst>
        <pc:spChg chg="del">
          <ac:chgData name="Weiss Raphael" userId="3e22ddfc-305e-4818-afd2-461c131e7fef" providerId="ADAL" clId="{C58D6F28-9485-48BB-8FCA-CCB75D90EE27}" dt="2025-10-24T06:33:16.847" v="2151" actId="478"/>
          <ac:spMkLst>
            <pc:docMk/>
            <pc:sldMk cId="141315026" sldId="282"/>
            <ac:spMk id="3" creationId="{27731854-7414-BA29-3568-9FC87CEFD0D2}"/>
          </ac:spMkLst>
        </pc:spChg>
        <pc:spChg chg="add del mod">
          <ac:chgData name="Weiss Raphael" userId="3e22ddfc-305e-4818-afd2-461c131e7fef" providerId="ADAL" clId="{C58D6F28-9485-48BB-8FCA-CCB75D90EE27}" dt="2025-10-24T06:33:20.070" v="2152" actId="478"/>
          <ac:spMkLst>
            <pc:docMk/>
            <pc:sldMk cId="141315026" sldId="282"/>
            <ac:spMk id="5" creationId="{03543ABE-148B-6E88-ABC4-D185903FDECB}"/>
          </ac:spMkLst>
        </pc:spChg>
        <pc:picChg chg="add mod">
          <ac:chgData name="Weiss Raphael" userId="3e22ddfc-305e-4818-afd2-461c131e7fef" providerId="ADAL" clId="{C58D6F28-9485-48BB-8FCA-CCB75D90EE27}" dt="2025-10-24T06:33:23.146" v="2154" actId="1076"/>
          <ac:picMkLst>
            <pc:docMk/>
            <pc:sldMk cId="141315026" sldId="282"/>
            <ac:picMk id="6" creationId="{AEEC0607-4D34-81DB-3469-64C5A8433FD0}"/>
          </ac:picMkLst>
        </pc:picChg>
      </pc:sldChg>
      <pc:sldChg chg="addSp modSp add del mod modAnim">
        <pc:chgData name="Weiss Raphael" userId="3e22ddfc-305e-4818-afd2-461c131e7fef" providerId="ADAL" clId="{C58D6F28-9485-48BB-8FCA-CCB75D90EE27}" dt="2025-10-24T19:43:36.661" v="3480" actId="47"/>
        <pc:sldMkLst>
          <pc:docMk/>
          <pc:sldMk cId="3820787029" sldId="283"/>
        </pc:sldMkLst>
        <pc:spChg chg="mod">
          <ac:chgData name="Weiss Raphael" userId="3e22ddfc-305e-4818-afd2-461c131e7fef" providerId="ADAL" clId="{C58D6F28-9485-48BB-8FCA-CCB75D90EE27}" dt="2025-10-24T12:24:54.359" v="2345" actId="20577"/>
          <ac:spMkLst>
            <pc:docMk/>
            <pc:sldMk cId="3820787029" sldId="283"/>
            <ac:spMk id="2" creationId="{D8B11A61-6AD5-91C1-DCAA-1AFD9D1EF5B3}"/>
          </ac:spMkLst>
        </pc:spChg>
        <pc:spChg chg="mod">
          <ac:chgData name="Weiss Raphael" userId="3e22ddfc-305e-4818-afd2-461c131e7fef" providerId="ADAL" clId="{C58D6F28-9485-48BB-8FCA-CCB75D90EE27}" dt="2025-10-24T19:36:04.048" v="3324" actId="113"/>
          <ac:spMkLst>
            <pc:docMk/>
            <pc:sldMk cId="3820787029" sldId="283"/>
            <ac:spMk id="3" creationId="{FEFE27DD-8E4B-E34C-31BC-F2A06A63E166}"/>
          </ac:spMkLst>
        </pc:spChg>
        <pc:spChg chg="mod">
          <ac:chgData name="Weiss Raphael" userId="3e22ddfc-305e-4818-afd2-461c131e7fef" providerId="ADAL" clId="{C58D6F28-9485-48BB-8FCA-CCB75D90EE27}" dt="2025-10-24T19:34:54.057" v="3300" actId="20577"/>
          <ac:spMkLst>
            <pc:docMk/>
            <pc:sldMk cId="3820787029" sldId="283"/>
            <ac:spMk id="4" creationId="{2FDB0261-1E18-95EF-A757-5441FA1DFCBD}"/>
          </ac:spMkLst>
        </pc:spChg>
        <pc:spChg chg="add mod">
          <ac:chgData name="Weiss Raphael" userId="3e22ddfc-305e-4818-afd2-461c131e7fef" providerId="ADAL" clId="{C58D6F28-9485-48BB-8FCA-CCB75D90EE27}" dt="2025-10-24T19:34:33.046" v="3276" actId="1076"/>
          <ac:spMkLst>
            <pc:docMk/>
            <pc:sldMk cId="3820787029" sldId="283"/>
            <ac:spMk id="5" creationId="{2330B17D-8749-9F2B-F9AD-A047F3476B5A}"/>
          </ac:spMkLst>
        </pc:spChg>
      </pc:sldChg>
      <pc:sldChg chg="addSp delSp modSp add mod">
        <pc:chgData name="Weiss Raphael" userId="3e22ddfc-305e-4818-afd2-461c131e7fef" providerId="ADAL" clId="{C58D6F28-9485-48BB-8FCA-CCB75D90EE27}" dt="2025-10-24T19:43:01.514" v="3479" actId="20577"/>
        <pc:sldMkLst>
          <pc:docMk/>
          <pc:sldMk cId="2471419403" sldId="284"/>
        </pc:sldMkLst>
        <pc:spChg chg="add del mod">
          <ac:chgData name="Weiss Raphael" userId="3e22ddfc-305e-4818-afd2-461c131e7fef" providerId="ADAL" clId="{C58D6F28-9485-48BB-8FCA-CCB75D90EE27}" dt="2025-10-24T19:36:56.032" v="3347" actId="478"/>
          <ac:spMkLst>
            <pc:docMk/>
            <pc:sldMk cId="2471419403" sldId="284"/>
            <ac:spMk id="3" creationId="{C9A4005C-7098-8935-5FA4-2DDD48F4B97A}"/>
          </ac:spMkLst>
        </pc:spChg>
        <pc:spChg chg="mod">
          <ac:chgData name="Weiss Raphael" userId="3e22ddfc-305e-4818-afd2-461c131e7fef" providerId="ADAL" clId="{C58D6F28-9485-48BB-8FCA-CCB75D90EE27}" dt="2025-10-24T19:38:27.761" v="3393" actId="27636"/>
          <ac:spMkLst>
            <pc:docMk/>
            <pc:sldMk cId="2471419403" sldId="284"/>
            <ac:spMk id="4" creationId="{DE253816-7C28-CE6D-0CE9-487A6C4333C0}"/>
          </ac:spMkLst>
        </pc:spChg>
        <pc:spChg chg="add del mod">
          <ac:chgData name="Weiss Raphael" userId="3e22ddfc-305e-4818-afd2-461c131e7fef" providerId="ADAL" clId="{C58D6F28-9485-48BB-8FCA-CCB75D90EE27}" dt="2025-10-24T19:36:51.027" v="3346" actId="478"/>
          <ac:spMkLst>
            <pc:docMk/>
            <pc:sldMk cId="2471419403" sldId="284"/>
            <ac:spMk id="7" creationId="{15ED4401-51E6-B389-C44E-669539D2A576}"/>
          </ac:spMkLst>
        </pc:spChg>
        <pc:spChg chg="add mod">
          <ac:chgData name="Weiss Raphael" userId="3e22ddfc-305e-4818-afd2-461c131e7fef" providerId="ADAL" clId="{C58D6F28-9485-48BB-8FCA-CCB75D90EE27}" dt="2025-10-24T19:43:01.514" v="3479" actId="20577"/>
          <ac:spMkLst>
            <pc:docMk/>
            <pc:sldMk cId="2471419403" sldId="284"/>
            <ac:spMk id="9" creationId="{2376C88F-A319-FE57-1B2A-4F2F17304F3D}"/>
          </ac:spMkLst>
        </pc:spChg>
      </pc:sldChg>
      <pc:sldChg chg="delSp modSp add del mod">
        <pc:chgData name="Weiss Raphael" userId="3e22ddfc-305e-4818-afd2-461c131e7fef" providerId="ADAL" clId="{C58D6F28-9485-48BB-8FCA-CCB75D90EE27}" dt="2025-10-24T20:05:03.204" v="3678" actId="47"/>
        <pc:sldMkLst>
          <pc:docMk/>
          <pc:sldMk cId="606823698" sldId="285"/>
        </pc:sldMkLst>
        <pc:spChg chg="mod">
          <ac:chgData name="Weiss Raphael" userId="3e22ddfc-305e-4818-afd2-461c131e7fef" providerId="ADAL" clId="{C58D6F28-9485-48BB-8FCA-CCB75D90EE27}" dt="2025-10-24T19:52:42.673" v="3676" actId="20577"/>
          <ac:spMkLst>
            <pc:docMk/>
            <pc:sldMk cId="606823698" sldId="285"/>
            <ac:spMk id="2" creationId="{462D15B2-0E9B-0B6A-57B8-5ADD4D8C3AA8}"/>
          </ac:spMkLst>
        </pc:spChg>
        <pc:graphicFrameChg chg="del">
          <ac:chgData name="Weiss Raphael" userId="3e22ddfc-305e-4818-afd2-461c131e7fef" providerId="ADAL" clId="{C58D6F28-9485-48BB-8FCA-CCB75D90EE27}" dt="2025-10-24T19:52:45.858" v="3677" actId="478"/>
          <ac:graphicFrameMkLst>
            <pc:docMk/>
            <pc:sldMk cId="606823698" sldId="285"/>
            <ac:graphicFrameMk id="6" creationId="{3CBBC1E0-CF86-4761-4E6C-5F53E6D7C1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9D6F-9DB8-4C36-BD78-BC6F0F3EA98B}" type="datetimeFigureOut">
              <a:rPr lang="de-CH" smtClean="0"/>
              <a:t>24.10.2025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5497-B938-454F-B6CD-F24EF480ED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4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Fokus: klare Story, visuelle Vergleiche, praxisnahe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7FE1-39F2-3F4C-6A43-9C65CD30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749D2-39FA-D5BD-A174-EB37D361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8BB5D-60EE-28A5-B87D-EE4D6A80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3B5-3491-FE86-3CDA-A88EA0824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589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6D8E-DF40-83B2-EB27-0965ED34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AA76A-C9F2-06D3-E6CA-80A34F3EC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E1514-8AAC-E96C-60A2-221645D6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8220-2ED8-6388-F47B-EDE42029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45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Schließe mit Empfehlung für produktiven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61001-999C-04F4-74BC-61AB2F22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41D7F-3992-D8F4-EC60-40F21D25B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95BF6-4E58-CD37-698E-6DBC4F811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Schließe mit Empfehlung für produktiven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FAFFB-35BE-4E59-827D-1715F017D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192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F0BA-5186-6A96-6283-931F348E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31C0C-07B7-2087-F6DE-20232E2D5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A6DF3-C690-C851-987F-C3490D1B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F8DB1-FE56-666F-35F5-9D46E50C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7588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BDBA-3639-8840-7B7A-9D938EEB7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67D80-672E-2865-9F0D-347CD5E65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CB511-D08B-B6F2-AFA3-B2BC8753C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84A1-AF95-C156-0660-9C176048C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109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DE63-9278-C2AB-ED61-9209701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6DCF-D116-2831-45FE-215AD83BB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F6989-8BB4-18BE-5E08-5EB18B4A7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E5F5-B1B5-E7F0-D61A-22C722BDD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76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9F341-4314-264A-7B94-771CE55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13748-309D-2A60-053D-606A27139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DACC-D1D5-07CD-0DBD-214BD8AE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9157-C13E-8F2E-6DA3-CE8667EFC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772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ECBAD-998B-6B9A-29FC-BA94E00A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4DBF6-A5EB-38E3-EFBC-CCEEB6E73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81344-BC99-6263-E091-A299BFA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5EA9-4D74-0B7A-B010-384A66F6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4203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7762-D6AD-BE03-9788-902EAB6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12B96-11E2-E8B1-B96F-75882410D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E4B68-C9A3-2A2D-038E-EA92AE64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E7B8-ED0F-4864-FB60-3BFACCD4E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34263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F926-B1F2-30DE-3FFB-1BA49ED0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4BA65C-51AE-D99D-637C-94878D54D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75691-5042-FB44-E5B3-93336C94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1BFF-EA0B-AFC9-0F69-C19BB42B5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3831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999F-49DE-FF82-1BD6-DF449A70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4207B-DADB-0274-17EC-5E1AA14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6F16-99E5-F0EB-943B-FC5BBF55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62D4-0782-8A34-9776-C0C23D987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2847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25" y="2130425"/>
            <a:ext cx="8715983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Vergleich dreier Textanalyse-Modelle (</a:t>
            </a:r>
            <a:r>
              <a:rPr lang="de-DE" dirty="0" err="1"/>
              <a:t>BoW</a:t>
            </a:r>
            <a:r>
              <a:rPr lang="de-DE" dirty="0"/>
              <a:t>, TF-IDF, SBERT) zur automatischen Sentiment-Erkennung in Schweizer Mundart-Chatnachrichten</a:t>
            </a:r>
            <a:br>
              <a:rPr lang="de-DE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4722"/>
            <a:ext cx="6400800" cy="1164077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24.10.2025 | Raphael Weiss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F892-AD9E-243A-DDA2-66E77D6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AC6-70BA-E8DD-68BD-BC2C2CE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13042DC0-1614-6744-68D9-DB0C91BA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02" r="7446"/>
          <a:stretch>
            <a:fillRect/>
          </a:stretch>
        </p:blipFill>
        <p:spPr>
          <a:xfrm>
            <a:off x="1643974" y="1227209"/>
            <a:ext cx="6070060" cy="56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0223-B1DE-5161-2983-4DAC38DD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B02-F01E-13A1-A00C-A4B69A8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00E98A6-8E84-DF0A-2D69-EB87C837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37" r="15958" b="2973"/>
          <a:stretch>
            <a:fillRect/>
          </a:stretch>
        </p:blipFill>
        <p:spPr>
          <a:xfrm>
            <a:off x="1712068" y="1257818"/>
            <a:ext cx="5554494" cy="55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0C807-9675-3EC3-6326-24B2689A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71D9-39BE-B65D-E93B-918A304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948FE5-F891-09BD-EF98-81BA9079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64" y="2781209"/>
            <a:ext cx="588727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C743-8A91-878C-E5E7-E13F8E06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6334-905E-F466-DC81-3EB3A70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ED3022-A56A-883E-D808-9A77C960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612" t="-31804" r="5357" b="12553"/>
          <a:stretch>
            <a:fillRect/>
          </a:stretch>
        </p:blipFill>
        <p:spPr>
          <a:xfrm>
            <a:off x="1478280" y="5256212"/>
            <a:ext cx="5836920" cy="16017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2D4D93-C41A-BE13-5F86-5D2AFFB6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51" b="15364"/>
          <a:stretch>
            <a:fillRect/>
          </a:stretch>
        </p:blipFill>
        <p:spPr>
          <a:xfrm>
            <a:off x="1634486" y="2270476"/>
            <a:ext cx="5672547" cy="110793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E847036-3B42-E0F9-854D-B060D8EC4E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537"/>
          <a:stretch>
            <a:fillRect/>
          </a:stretch>
        </p:blipFill>
        <p:spPr>
          <a:xfrm>
            <a:off x="1642653" y="1093890"/>
            <a:ext cx="5672547" cy="113889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2EC8082-2191-59A4-F05B-84BE5C46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616" b="7408"/>
          <a:stretch>
            <a:fillRect/>
          </a:stretch>
        </p:blipFill>
        <p:spPr>
          <a:xfrm>
            <a:off x="1635033" y="3416106"/>
            <a:ext cx="5672547" cy="11079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C88B2FC-A900-389D-7407-9DDA0405BEB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771"/>
          <a:stretch>
            <a:fillRect/>
          </a:stretch>
        </p:blipFill>
        <p:spPr>
          <a:xfrm>
            <a:off x="1634485" y="4561736"/>
            <a:ext cx="5672547" cy="1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Key-Findings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BoW</a:t>
            </a:r>
            <a:r>
              <a:rPr dirty="0"/>
              <a:t>/TF‑IDF: </a:t>
            </a:r>
            <a:r>
              <a:rPr lang="de-CH" dirty="0"/>
              <a:t>überraschend </a:t>
            </a:r>
            <a:r>
              <a:rPr dirty="0"/>
              <a:t>stark </a:t>
            </a:r>
            <a:r>
              <a:rPr dirty="0" err="1"/>
              <a:t>bei</a:t>
            </a:r>
            <a:r>
              <a:rPr dirty="0"/>
              <a:t> </a:t>
            </a:r>
            <a:r>
              <a:rPr lang="de-CH" dirty="0"/>
              <a:t>kurzen Chatnachrichten</a:t>
            </a:r>
            <a:endParaRPr dirty="0"/>
          </a:p>
          <a:p>
            <a:r>
              <a:rPr dirty="0"/>
              <a:t>SBERT: robust</a:t>
            </a:r>
            <a:r>
              <a:rPr lang="de-CH" dirty="0"/>
              <a:t>er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neuen</a:t>
            </a:r>
            <a:r>
              <a:rPr dirty="0"/>
              <a:t> </a:t>
            </a:r>
            <a:r>
              <a:rPr dirty="0" err="1"/>
              <a:t>Formulierungen</a:t>
            </a:r>
            <a:r>
              <a:rPr lang="de-CH" dirty="0"/>
              <a:t> / Wörtern (</a:t>
            </a:r>
            <a:r>
              <a:rPr dirty="0" err="1"/>
              <a:t>semantischer</a:t>
            </a:r>
            <a:r>
              <a:rPr dirty="0"/>
              <a:t> Transfer</a:t>
            </a:r>
            <a:r>
              <a:rPr lang="de-CH" dirty="0"/>
              <a:t>), aber Mühe bei kurzen Sätzen (fehlender Kontext)</a:t>
            </a:r>
          </a:p>
          <a:p>
            <a:r>
              <a:rPr lang="de-DE" dirty="0" err="1"/>
              <a:t>Accuracy</a:t>
            </a:r>
            <a:r>
              <a:rPr lang="de-DE" dirty="0"/>
              <a:t> (99 %) ist nicht gleichbedeutend mit guter Generalisierung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Schwierigkeiten mit Mundart Chatnachrichten:</a:t>
            </a:r>
          </a:p>
          <a:p>
            <a:pPr lvl="1"/>
            <a:r>
              <a:rPr lang="de-CH" i="1" dirty="0"/>
              <a:t>nicht standardisiert: „</a:t>
            </a:r>
            <a:r>
              <a:rPr lang="de-CH" i="1" dirty="0" err="1"/>
              <a:t>nöd</a:t>
            </a:r>
            <a:r>
              <a:rPr lang="de-CH" i="1" dirty="0"/>
              <a:t>“, „</a:t>
            </a:r>
            <a:r>
              <a:rPr lang="de-CH" i="1" dirty="0" err="1"/>
              <a:t>nid</a:t>
            </a:r>
            <a:r>
              <a:rPr lang="de-CH" i="1" dirty="0"/>
              <a:t>“, „</a:t>
            </a:r>
            <a:r>
              <a:rPr lang="de-CH" i="1" dirty="0" err="1"/>
              <a:t>ned</a:t>
            </a:r>
            <a:r>
              <a:rPr lang="de-CH" i="1" dirty="0"/>
              <a:t>“</a:t>
            </a:r>
          </a:p>
          <a:p>
            <a:pPr lvl="1"/>
            <a:r>
              <a:rPr lang="de-DE" i="1" dirty="0"/>
              <a:t>mischt Dialekt, Hochdeutsch, Slang, Englisch</a:t>
            </a:r>
          </a:p>
          <a:p>
            <a:pPr lvl="1"/>
            <a:r>
              <a:rPr lang="de-DE" i="1" dirty="0"/>
              <a:t>drückt viel über Tonfall, Kontext und Ironie aus, insbesondere mit Emoji.</a:t>
            </a:r>
            <a:r>
              <a:rPr lang="de-CH" i="1" dirty="0"/>
              <a:t> „</a:t>
            </a:r>
            <a:r>
              <a:rPr lang="de-CH" i="1" dirty="0" err="1"/>
              <a:t>jo</a:t>
            </a:r>
            <a:r>
              <a:rPr lang="de-CH" i="1" dirty="0"/>
              <a:t>, </a:t>
            </a:r>
            <a:r>
              <a:rPr lang="de-CH" i="1" dirty="0" err="1"/>
              <a:t>mega</a:t>
            </a:r>
            <a:r>
              <a:rPr lang="de-CH" i="1" dirty="0"/>
              <a:t> </a:t>
            </a:r>
            <a:r>
              <a:rPr lang="de-CH" i="1" dirty="0" err="1"/>
              <a:t>guet</a:t>
            </a:r>
            <a:r>
              <a:rPr lang="de-CH" i="1" dirty="0"/>
              <a:t>… 🙄“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688F2-7B04-E1EB-3A04-F3466DA4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2D4F-B468-2A9A-E85E-054C0614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Key-Findings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EC0607-4D34-81DB-3469-64C5A8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5"/>
          <a:stretch>
            <a:fillRect/>
          </a:stretch>
        </p:blipFill>
        <p:spPr>
          <a:xfrm>
            <a:off x="1838692" y="2781209"/>
            <a:ext cx="582058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8562-5C91-3645-6D4A-ACB12257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E43-8FFF-8A5E-C14A-DECF797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4FFBBB1-0D50-4E40-A33F-F86C1FC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24831"/>
              </p:ext>
            </p:extLst>
          </p:nvPr>
        </p:nvGraphicFramePr>
        <p:xfrm>
          <a:off x="467360" y="1386509"/>
          <a:ext cx="8219440" cy="515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280">
                  <a:extLst>
                    <a:ext uri="{9D8B030D-6E8A-4147-A177-3AD203B41FA5}">
                      <a16:colId xmlns:a16="http://schemas.microsoft.com/office/drawing/2014/main" val="3880285262"/>
                    </a:ext>
                  </a:extLst>
                </a:gridCol>
                <a:gridCol w="2869660">
                  <a:extLst>
                    <a:ext uri="{9D8B030D-6E8A-4147-A177-3AD203B41FA5}">
                      <a16:colId xmlns:a16="http://schemas.microsoft.com/office/drawing/2014/main" val="1217835590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de-CH" sz="2400"/>
                        <a:t>Hauptwirkung auf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de-CH" sz="2400"/>
                        <a:t>Nutzen / Wirkung</a:t>
                      </a:r>
                      <a:endParaRPr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b="0" dirty="0"/>
                        <a:t>Mehr </a:t>
                      </a:r>
                      <a:r>
                        <a:rPr lang="de-CH" sz="1600" b="0" dirty="0"/>
                        <a:t>(realistische) </a:t>
                      </a:r>
                      <a:r>
                        <a:rPr sz="1600" b="0" dirty="0"/>
                        <a:t>Daten &amp; </a:t>
                      </a:r>
                      <a:r>
                        <a:rPr sz="1600" b="0" dirty="0" err="1"/>
                        <a:t>Kontext</a:t>
                      </a:r>
                      <a:r>
                        <a:rPr lang="de-CH" sz="1600" b="0" dirty="0"/>
                        <a:t>! </a:t>
                      </a:r>
                      <a:br>
                        <a:rPr lang="de-CH" sz="1600" b="0" dirty="0"/>
                      </a:b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SBERT</a:t>
                      </a:r>
                      <a:endParaRPr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Verbessert semantische Repräsentationen.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 grid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à"/>
                        <a:defRPr sz="1150"/>
                      </a:pPr>
                      <a:r>
                        <a:rPr lang="de-CH" sz="1600" b="0" dirty="0" err="1"/>
                        <a:t>Vocabulary</a:t>
                      </a:r>
                      <a:r>
                        <a:rPr lang="de-CH" sz="1600" b="0" dirty="0"/>
                        <a:t> Growth </a:t>
                      </a:r>
                      <a:r>
                        <a:rPr lang="de-CH" sz="1600" b="0" dirty="0" err="1"/>
                        <a:t>Curve</a:t>
                      </a:r>
                      <a:r>
                        <a:rPr lang="de-CH" sz="1600" b="0" dirty="0"/>
                        <a:t> zur Validierung der Sprachvielfalt mit zunehmenden Daten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  <a:defRPr sz="1150"/>
                      </a:pPr>
                      <a:r>
                        <a:rPr lang="de-CH" sz="1600" b="0" dirty="0" err="1"/>
                        <a:t>Zipf’s</a:t>
                      </a:r>
                      <a:r>
                        <a:rPr lang="de-CH" sz="1600" b="0" dirty="0"/>
                        <a:t> Law zur Validierung der natürlichen Wortfrequenzverteilung</a:t>
                      </a:r>
                      <a:endParaRPr sz="1600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1150"/>
                      </a:pPr>
                      <a:endParaRPr sz="1600" b="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46604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Stoppwort-Optimierung</a:t>
                      </a:r>
                      <a:endParaRPr lang="de-CH" sz="1600" dirty="0"/>
                    </a:p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/>
                        <a:t>BoW / TF‑IDF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DE" sz="1600"/>
                        <a:t>Reduziert Rauschen, stärkt relevante Signale.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Bessere </a:t>
                      </a:r>
                      <a:r>
                        <a:rPr sz="1600" dirty="0" err="1"/>
                        <a:t>Normalisierung</a:t>
                      </a:r>
                      <a:r>
                        <a:rPr sz="1600" dirty="0"/>
                        <a:t> &amp; Lemmatization</a:t>
                      </a:r>
                      <a:r>
                        <a:rPr lang="de-CH" sz="1600" dirty="0"/>
                        <a:t>, Dialekt-Mapping (auch für SBERT!)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alle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/>
                        <a:t>Erkennt Varianten &amp; Schreibweisen besser.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Char‑n‑grams </a:t>
                      </a:r>
                      <a:r>
                        <a:rPr sz="1600" dirty="0" err="1"/>
                        <a:t>oder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Subwords</a:t>
                      </a:r>
                      <a:endParaRPr lang="de-CH" sz="1600" dirty="0"/>
                    </a:p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/>
                        <a:t>BoW / TF‑IDF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DE" sz="1600"/>
                        <a:t>Erhöht Robustheit bei Tippfehlern &amp; Dialektformen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N‑Gram‑</a:t>
                      </a:r>
                      <a:r>
                        <a:rPr sz="1600" dirty="0" err="1"/>
                        <a:t>Optimierung</a:t>
                      </a:r>
                      <a:r>
                        <a:rPr sz="1600" dirty="0"/>
                        <a:t> (1–3)</a:t>
                      </a:r>
                      <a:endParaRPr lang="de-CH" sz="1600" dirty="0"/>
                    </a:p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 err="1"/>
                        <a:t>BoW</a:t>
                      </a:r>
                      <a:r>
                        <a:rPr lang="de-CH" sz="1600" dirty="0"/>
                        <a:t> / TF‑IDF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DE" sz="1600" dirty="0"/>
                        <a:t>Erkennt längere Phrasen &amp; Negationen („nicht </a:t>
                      </a:r>
                      <a:r>
                        <a:rPr lang="de-DE" sz="1600" dirty="0" err="1"/>
                        <a:t>mega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guet</a:t>
                      </a:r>
                      <a:r>
                        <a:rPr lang="de-DE" sz="1600" dirty="0"/>
                        <a:t>“)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2C4F1-6DA2-4613-06B0-06E72EF033D4}"/>
              </a:ext>
            </a:extLst>
          </p:cNvPr>
          <p:cNvSpPr txBox="1">
            <a:spLocks/>
          </p:cNvSpPr>
          <p:nvPr/>
        </p:nvSpPr>
        <p:spPr>
          <a:xfrm>
            <a:off x="214008" y="1556278"/>
            <a:ext cx="8715983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dirty="0"/>
              <a:t>Wie gut schneiden </a:t>
            </a:r>
            <a:r>
              <a:rPr lang="de-CH" sz="4000" dirty="0" err="1"/>
              <a:t>BoW</a:t>
            </a:r>
            <a:r>
              <a:rPr lang="de-CH" sz="4000" dirty="0"/>
              <a:t>, TF-IDF und SBERT bei der </a:t>
            </a:r>
            <a:r>
              <a:rPr lang="de-CH" sz="4000" dirty="0" err="1"/>
              <a:t>Sentimentanalyse</a:t>
            </a:r>
            <a:r>
              <a:rPr lang="de-CH" sz="4000" dirty="0"/>
              <a:t> von Mundart-Chatnachrichten ab? </a:t>
            </a:r>
          </a:p>
          <a:p>
            <a:endParaRPr lang="de-CH" sz="4000" dirty="0"/>
          </a:p>
          <a:p>
            <a:r>
              <a:rPr lang="de-CH" sz="4000" dirty="0"/>
              <a:t>Oder: Welches Modell versteht: </a:t>
            </a:r>
          </a:p>
          <a:p>
            <a:r>
              <a:rPr lang="de-CH" sz="4000" i="1" dirty="0" err="1"/>
              <a:t>jo</a:t>
            </a:r>
            <a:r>
              <a:rPr lang="de-CH" sz="4000" i="1" dirty="0"/>
              <a:t>, </a:t>
            </a:r>
            <a:r>
              <a:rPr lang="de-CH" sz="4000" i="1" dirty="0" err="1"/>
              <a:t>mega</a:t>
            </a:r>
            <a:r>
              <a:rPr lang="de-CH" sz="4000" i="1" dirty="0"/>
              <a:t> </a:t>
            </a:r>
            <a:r>
              <a:rPr lang="de-CH" sz="4000" i="1" dirty="0" err="1"/>
              <a:t>guet</a:t>
            </a:r>
            <a:r>
              <a:rPr lang="de-CH" sz="4000" i="1" dirty="0"/>
              <a:t>… 🙄</a:t>
            </a:r>
            <a:endParaRPr lang="de-DE" sz="4000" i="1" dirty="0"/>
          </a:p>
        </p:txBody>
      </p:sp>
    </p:spTree>
    <p:extLst>
      <p:ext uri="{BB962C8B-B14F-4D97-AF65-F5344CB8AC3E}">
        <p14:creationId xmlns:p14="http://schemas.microsoft.com/office/powerpoint/2010/main" val="9342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Ziel &amp; </a:t>
            </a:r>
            <a:r>
              <a:rPr dirty="0" err="1"/>
              <a:t>Datensatz</a:t>
            </a:r>
            <a:endParaRPr lang="de-CH" dirty="0"/>
          </a:p>
          <a:p>
            <a:r>
              <a:rPr lang="de-CH" dirty="0"/>
              <a:t>Modelle</a:t>
            </a:r>
            <a:endParaRPr dirty="0"/>
          </a:p>
          <a:p>
            <a:r>
              <a:rPr dirty="0" err="1"/>
              <a:t>Deskriptive</a:t>
            </a:r>
            <a:r>
              <a:rPr dirty="0"/>
              <a:t> </a:t>
            </a:r>
            <a:r>
              <a:rPr dirty="0" err="1"/>
              <a:t>Analyse</a:t>
            </a:r>
            <a:endParaRPr dirty="0"/>
          </a:p>
          <a:p>
            <a:r>
              <a:rPr lang="de-CH" dirty="0"/>
              <a:t>Meine Erwartungen</a:t>
            </a:r>
          </a:p>
          <a:p>
            <a:r>
              <a:rPr lang="de-CH" dirty="0"/>
              <a:t>Modellevaluation</a:t>
            </a:r>
            <a:endParaRPr dirty="0"/>
          </a:p>
          <a:p>
            <a:r>
              <a:rPr dirty="0" err="1"/>
              <a:t>Visualisierung</a:t>
            </a:r>
            <a:r>
              <a:rPr dirty="0"/>
              <a:t> (</a:t>
            </a:r>
            <a:r>
              <a:rPr dirty="0" err="1"/>
              <a:t>PCA+KMeans</a:t>
            </a:r>
            <a:r>
              <a:rPr dirty="0"/>
              <a:t>, 3D)</a:t>
            </a:r>
          </a:p>
          <a:p>
            <a:r>
              <a:rPr dirty="0"/>
              <a:t>Demo (</a:t>
            </a:r>
            <a:r>
              <a:rPr dirty="0" err="1"/>
              <a:t>Interaktive</a:t>
            </a:r>
            <a:r>
              <a:rPr dirty="0"/>
              <a:t> </a:t>
            </a:r>
            <a:r>
              <a:rPr dirty="0" err="1"/>
              <a:t>Eingabe</a:t>
            </a:r>
            <a:r>
              <a:rPr dirty="0"/>
              <a:t>)</a:t>
            </a:r>
          </a:p>
          <a:p>
            <a:r>
              <a:rPr lang="de-CH" dirty="0"/>
              <a:t>Key-</a:t>
            </a:r>
            <a:r>
              <a:rPr lang="de-CH" dirty="0" err="1"/>
              <a:t>Findings</a:t>
            </a:r>
            <a:r>
              <a:rPr lang="de-CH" dirty="0"/>
              <a:t> und mögliche Verbesserungen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Ziel &amp; </a:t>
            </a:r>
            <a:r>
              <a:rPr lang="de-CH" dirty="0"/>
              <a:t>Datensatz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Ziel</a:t>
            </a:r>
          </a:p>
          <a:p>
            <a:pPr lvl="1"/>
            <a:r>
              <a:rPr dirty="0" err="1"/>
              <a:t>Textklassifikation</a:t>
            </a:r>
            <a:r>
              <a:rPr dirty="0"/>
              <a:t> (</a:t>
            </a:r>
            <a:r>
              <a:rPr dirty="0" err="1"/>
              <a:t>negativ</a:t>
            </a:r>
            <a:r>
              <a:rPr dirty="0"/>
              <a:t>/neutral/</a:t>
            </a:r>
            <a:r>
              <a:rPr dirty="0" err="1"/>
              <a:t>positiv</a:t>
            </a:r>
            <a:r>
              <a:rPr dirty="0"/>
              <a:t>) für Schweizer Mundart</a:t>
            </a:r>
            <a:r>
              <a:rPr lang="de-CH" dirty="0"/>
              <a:t> Chatnachrichten</a:t>
            </a:r>
          </a:p>
          <a:p>
            <a:pPr marL="457200" lvl="1" indent="0">
              <a:buNone/>
            </a:pPr>
            <a:endParaRPr dirty="0"/>
          </a:p>
          <a:p>
            <a:pPr lvl="1"/>
            <a:r>
              <a:rPr dirty="0" err="1"/>
              <a:t>Vergleich</a:t>
            </a:r>
            <a:r>
              <a:rPr dirty="0"/>
              <a:t>: </a:t>
            </a:r>
            <a:endParaRPr lang="de-CH" dirty="0"/>
          </a:p>
          <a:p>
            <a:pPr lvl="2"/>
            <a:r>
              <a:rPr dirty="0" err="1"/>
              <a:t>BoW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TF‑IDF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</a:t>
            </a:r>
            <a:r>
              <a:rPr lang="de-CH" dirty="0"/>
              <a:t>R (mit Uni- und </a:t>
            </a:r>
            <a:r>
              <a:rPr lang="de-CH" dirty="0" err="1"/>
              <a:t>Bigram</a:t>
            </a:r>
            <a:r>
              <a:rPr lang="de-CH" dirty="0"/>
              <a:t> und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SBERT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paraphrase‑multilingual‑MiniLM‑L12‑v2)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796" cy="4525963"/>
          </a:xfrm>
        </p:spPr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lang="de-CH" dirty="0"/>
              <a:t>Datensatz</a:t>
            </a:r>
            <a:endParaRPr dirty="0"/>
          </a:p>
          <a:p>
            <a:pPr lvl="1"/>
            <a:r>
              <a:rPr dirty="0"/>
              <a:t>CSV: mundart_chat.csv (</a:t>
            </a:r>
            <a:r>
              <a:rPr dirty="0" err="1"/>
              <a:t>Spalten</a:t>
            </a:r>
            <a:r>
              <a:rPr dirty="0"/>
              <a:t>: text, label)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r>
              <a:rPr lang="de-CH" dirty="0"/>
              <a:t>600 Zeilen</a:t>
            </a:r>
          </a:p>
          <a:p>
            <a:pPr lvl="2"/>
            <a:r>
              <a:rPr lang="de-CH" dirty="0" err="1"/>
              <a:t>hammer</a:t>
            </a:r>
            <a:r>
              <a:rPr lang="de-CH" dirty="0"/>
              <a:t> 😍, </a:t>
            </a:r>
            <a:r>
              <a:rPr lang="de-CH" i="1" dirty="0"/>
              <a:t>positiv</a:t>
            </a:r>
          </a:p>
          <a:p>
            <a:pPr lvl="2"/>
            <a:r>
              <a:rPr lang="de-DE" dirty="0" err="1"/>
              <a:t>mega</a:t>
            </a:r>
            <a:r>
              <a:rPr lang="de-DE" dirty="0"/>
              <a:t> </a:t>
            </a:r>
            <a:r>
              <a:rPr lang="de-DE" dirty="0" err="1"/>
              <a:t>blööd</a:t>
            </a:r>
            <a:r>
              <a:rPr lang="de-DE" dirty="0"/>
              <a:t> 👎, </a:t>
            </a:r>
            <a:r>
              <a:rPr lang="de-DE" i="1" dirty="0"/>
              <a:t>negativ </a:t>
            </a:r>
          </a:p>
          <a:p>
            <a:pPr lvl="2"/>
            <a:r>
              <a:rPr lang="de-CH" dirty="0" err="1"/>
              <a:t>maal</a:t>
            </a:r>
            <a:r>
              <a:rPr lang="de-CH" dirty="0"/>
              <a:t> </a:t>
            </a:r>
            <a:r>
              <a:rPr lang="de-CH" dirty="0" err="1"/>
              <a:t>luege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solala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richhitg</a:t>
            </a:r>
            <a:r>
              <a:rPr lang="de-CH" dirty="0"/>
              <a:t> nice 🎉, </a:t>
            </a:r>
            <a:r>
              <a:rPr lang="de-CH" i="1" dirty="0"/>
              <a:t>positiv</a:t>
            </a:r>
          </a:p>
          <a:p>
            <a:pPr lvl="2"/>
            <a:r>
              <a:rPr lang="de-DE" dirty="0"/>
              <a:t>so </a:t>
            </a:r>
            <a:r>
              <a:rPr lang="de-DE" dirty="0" err="1"/>
              <a:t>huere</a:t>
            </a:r>
            <a:r>
              <a:rPr lang="de-DE" dirty="0"/>
              <a:t> </a:t>
            </a:r>
            <a:r>
              <a:rPr lang="de-DE" dirty="0" err="1"/>
              <a:t>pienlich</a:t>
            </a:r>
            <a:r>
              <a:rPr lang="de-DE" dirty="0"/>
              <a:t> 😤, </a:t>
            </a:r>
            <a:r>
              <a:rPr lang="de-DE" i="1" dirty="0"/>
              <a:t>negativ</a:t>
            </a:r>
          </a:p>
          <a:p>
            <a:pPr marL="914400" lvl="2" indent="0">
              <a:buNone/>
            </a:pPr>
            <a:endParaRPr dirty="0"/>
          </a:p>
          <a:p>
            <a:pPr lvl="1"/>
            <a:r>
              <a:rPr lang="de-CH" dirty="0"/>
              <a:t>Train/Test-</a:t>
            </a:r>
            <a:r>
              <a:rPr dirty="0"/>
              <a:t>Split</a:t>
            </a:r>
            <a:r>
              <a:rPr lang="de-CH" dirty="0"/>
              <a:t>:</a:t>
            </a:r>
            <a:r>
              <a:rPr dirty="0"/>
              <a:t> 75/25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047E-A9CB-FABC-700C-8E0180A1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B9E5-2A4C-BA8F-E762-8B004D38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53816-7C28-CE6D-0CE9-487A6C43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6022" y="3189372"/>
            <a:ext cx="1771247" cy="11991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defRPr b="1"/>
            </a:pPr>
            <a:r>
              <a:rPr lang="de-CH" sz="2000" dirty="0"/>
              <a:t>(</a:t>
            </a:r>
            <a:r>
              <a:rPr lang="de-CH" sz="2000" dirty="0" err="1"/>
              <a:t>multinomiale</a:t>
            </a:r>
            <a:r>
              <a:rPr lang="de-CH" sz="2000" dirty="0"/>
              <a:t>) logistische Regression als Klassifikator</a:t>
            </a:r>
          </a:p>
          <a:p>
            <a:pPr marL="457200" lvl="1" indent="0" algn="ctr">
              <a:buNone/>
            </a:pPr>
            <a:endParaRPr lang="de-CH" sz="2000" dirty="0"/>
          </a:p>
          <a:p>
            <a:pPr lvl="1" algn="ctr"/>
            <a:endParaRPr lang="de-CH" sz="2000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87BCD9C-A941-69C8-7446-ACC6CA2F0EA5}"/>
              </a:ext>
            </a:extLst>
          </p:cNvPr>
          <p:cNvSpPr/>
          <p:nvPr/>
        </p:nvSpPr>
        <p:spPr>
          <a:xfrm>
            <a:off x="6254073" y="1293779"/>
            <a:ext cx="1001949" cy="48664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376C88F-A319-FE57-1B2A-4F2F1730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17638"/>
            <a:ext cx="5904689" cy="4708525"/>
          </a:xfrm>
        </p:spPr>
        <p:txBody>
          <a:bodyPr>
            <a:normAutofit fontScale="92500" lnSpcReduction="10000"/>
          </a:bodyPr>
          <a:lstStyle/>
          <a:p>
            <a:r>
              <a:rPr lang="de-CH" sz="2600" b="1" dirty="0" err="1"/>
              <a:t>BoW</a:t>
            </a:r>
            <a:r>
              <a:rPr lang="de-CH" sz="2600" dirty="0"/>
              <a:t> 	</a:t>
            </a:r>
            <a:r>
              <a:rPr lang="de-CH" sz="1700" dirty="0"/>
              <a:t>(«Bag </a:t>
            </a:r>
            <a:r>
              <a:rPr lang="de-CH" sz="1700" dirty="0" err="1"/>
              <a:t>of</a:t>
            </a:r>
            <a:r>
              <a:rPr lang="de-CH" sz="1700" dirty="0"/>
              <a:t> Words») </a:t>
            </a:r>
          </a:p>
          <a:p>
            <a:pPr lvl="1"/>
            <a:r>
              <a:rPr lang="de-CH" sz="1900" dirty="0"/>
              <a:t>Methode, die zählt, wie oft Wörter (oder N-</a:t>
            </a:r>
            <a:r>
              <a:rPr lang="de-CH" sz="1900" dirty="0" err="1"/>
              <a:t>Gamme</a:t>
            </a:r>
            <a:r>
              <a:rPr lang="de-CH" sz="1900" dirty="0"/>
              <a:t>) in einem Datensatz (hier: alle Chatnachrichten) vorkommen, unabhängig vom Kontext</a:t>
            </a:r>
          </a:p>
          <a:p>
            <a:endParaRPr lang="de-CH" sz="2600" dirty="0"/>
          </a:p>
          <a:p>
            <a:r>
              <a:rPr lang="de-CH" sz="2600" b="1" dirty="0"/>
              <a:t>TF-IDF</a:t>
            </a:r>
            <a:r>
              <a:rPr lang="de-CH" sz="2600" dirty="0"/>
              <a:t> 	</a:t>
            </a:r>
            <a:r>
              <a:rPr lang="de-CH" sz="1700" dirty="0"/>
              <a:t>(«Term </a:t>
            </a:r>
            <a:r>
              <a:rPr lang="de-CH" sz="1700" dirty="0" err="1"/>
              <a:t>Frequency</a:t>
            </a:r>
            <a:r>
              <a:rPr lang="de-CH" sz="1700" dirty="0"/>
              <a:t> Inverse </a:t>
            </a:r>
            <a:r>
              <a:rPr lang="de-CH" sz="1700" dirty="0" err="1"/>
              <a:t>Document</a:t>
            </a:r>
            <a:r>
              <a:rPr lang="de-CH" sz="1700" dirty="0"/>
              <a:t> </a:t>
            </a:r>
            <a:r>
              <a:rPr lang="de-CH" sz="1700" dirty="0" err="1"/>
              <a:t>Frequency</a:t>
            </a:r>
            <a:r>
              <a:rPr lang="de-CH" sz="1700" dirty="0"/>
              <a:t>»</a:t>
            </a:r>
          </a:p>
          <a:p>
            <a:pPr lvl="1"/>
            <a:r>
              <a:rPr lang="de-CH" sz="1900" dirty="0"/>
              <a:t>Baut auf </a:t>
            </a:r>
            <a:r>
              <a:rPr lang="de-CH" sz="1900" dirty="0" err="1"/>
              <a:t>BoW</a:t>
            </a:r>
            <a:r>
              <a:rPr lang="de-CH" sz="1900" dirty="0"/>
              <a:t> auf und gewichtet die Wörter (oder N-Gramme) zusätzlich nach ihrer Wichtigkeit im Datensatz (hier: alle Chatnachrichten) </a:t>
            </a:r>
          </a:p>
          <a:p>
            <a:pPr marL="0" indent="0">
              <a:buNone/>
            </a:pPr>
            <a:endParaRPr lang="de-CH" sz="2600" dirty="0"/>
          </a:p>
          <a:p>
            <a:r>
              <a:rPr lang="de-CH" sz="2600" b="1" dirty="0"/>
              <a:t>SBERT</a:t>
            </a:r>
            <a:r>
              <a:rPr lang="de-CH" sz="2600" dirty="0"/>
              <a:t> 	</a:t>
            </a:r>
            <a:r>
              <a:rPr lang="de-CH" sz="1700" dirty="0"/>
              <a:t>(«</a:t>
            </a:r>
            <a:r>
              <a:rPr lang="de-CH" sz="1700" dirty="0" err="1"/>
              <a:t>Sentence</a:t>
            </a:r>
            <a:r>
              <a:rPr lang="de-CH" sz="1700" dirty="0"/>
              <a:t> </a:t>
            </a:r>
            <a:r>
              <a:rPr lang="de-CH" sz="1700" dirty="0" err="1"/>
              <a:t>Bidirectional</a:t>
            </a:r>
            <a:r>
              <a:rPr lang="de-CH" sz="1700" dirty="0"/>
              <a:t> Encoder </a:t>
            </a:r>
            <a:r>
              <a:rPr lang="de-CH" sz="1700" dirty="0" err="1"/>
              <a:t>Representations</a:t>
            </a:r>
            <a:r>
              <a:rPr lang="de-CH" sz="1700" dirty="0"/>
              <a:t> 			</a:t>
            </a:r>
            <a:r>
              <a:rPr lang="de-CH" sz="1700" dirty="0" err="1"/>
              <a:t>from</a:t>
            </a:r>
            <a:r>
              <a:rPr lang="de-CH" sz="1700" dirty="0"/>
              <a:t> Transformers»)</a:t>
            </a:r>
            <a:endParaRPr lang="de-CH" sz="2600" dirty="0"/>
          </a:p>
          <a:p>
            <a:pPr lvl="1"/>
            <a:r>
              <a:rPr lang="de-CH" sz="1900" dirty="0"/>
              <a:t>Vortrainiertes neuronales Sprachmodell, das darauf optimiert ist, ganze Sätze oder Texte als semantische Vektoren (</a:t>
            </a:r>
            <a:r>
              <a:rPr lang="de-CH" sz="1900" dirty="0" err="1"/>
              <a:t>Embeddings</a:t>
            </a:r>
            <a:r>
              <a:rPr lang="de-CH" sz="1900" dirty="0"/>
              <a:t>) darzustellen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4714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5D6B-4088-8F13-D8DB-DF12E3E0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1A-874E-8BAE-481C-28AC93C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Deskriptive Analyse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60DBA4-0738-F14F-6AC2-68E0860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29" y="2085787"/>
            <a:ext cx="261974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9A2-5F37-D50B-4522-C0AE959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98F-1558-37C2-5024-5B2AC87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Deskriptive Analyse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2C73C-F0B1-3C62-A973-0E0146B5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370006"/>
            <a:ext cx="1695687" cy="4982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630E76-4D4D-3ECD-353D-22969D8C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91" y="1370006"/>
            <a:ext cx="1914792" cy="44487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CB1110-1828-C31E-87A7-571AF888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929" y="1370006"/>
            <a:ext cx="2867425" cy="45440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923275E-6D50-9800-8B57-4E3569ED9665}"/>
              </a:ext>
            </a:extLst>
          </p:cNvPr>
          <p:cNvSpPr txBox="1"/>
          <p:nvPr/>
        </p:nvSpPr>
        <p:spPr>
          <a:xfrm>
            <a:off x="5195687" y="5890259"/>
            <a:ext cx="3116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i="1" dirty="0"/>
              <a:t>PMI: </a:t>
            </a:r>
            <a:r>
              <a:rPr lang="de-CH" sz="1600" i="1" dirty="0" err="1"/>
              <a:t>Pointwise</a:t>
            </a:r>
            <a:r>
              <a:rPr lang="de-CH" sz="1600" i="1" dirty="0"/>
              <a:t> Mutual Information /  Wie stark </a:t>
            </a:r>
            <a:r>
              <a:rPr lang="de-DE" sz="1600" i="1" dirty="0"/>
              <a:t>Wörter gemeinsam auf</a:t>
            </a:r>
            <a:r>
              <a:rPr lang="de-CH" sz="1600" i="1" dirty="0"/>
              <a:t>treten, verglichen mit Zufall</a:t>
            </a:r>
          </a:p>
        </p:txBody>
      </p:sp>
    </p:spTree>
    <p:extLst>
      <p:ext uri="{BB962C8B-B14F-4D97-AF65-F5344CB8AC3E}">
        <p14:creationId xmlns:p14="http://schemas.microsoft.com/office/powerpoint/2010/main" val="20400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4A2-7E46-DBDD-8ED5-95E1954D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EE1-0CF0-FC02-B396-84202D94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74638"/>
            <a:ext cx="8696528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Meine Erwartungen (gemäss Theorie</a:t>
            </a:r>
            <a:r>
              <a:rPr lang="de-CH" dirty="0">
                <a:sym typeface="Wingdings" panose="05000000000000000000" pitchFamily="2" charset="2"/>
              </a:rPr>
              <a:t>)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17DC02A-7D60-3846-97BB-ED1688CEB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44825"/>
              </p:ext>
            </p:extLst>
          </p:nvPr>
        </p:nvGraphicFramePr>
        <p:xfrm>
          <a:off x="457201" y="1330089"/>
          <a:ext cx="8229601" cy="48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 err="1"/>
                        <a:t>BoW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TF‑IDF</a:t>
                      </a:r>
                      <a:r>
                        <a:rPr lang="de-CH" dirty="0"/>
                        <a:t> (mit </a:t>
                      </a:r>
                      <a:r>
                        <a:rPr lang="de-CH" dirty="0" err="1"/>
                        <a:t>Bigram</a:t>
                      </a:r>
                      <a:r>
                        <a:rPr lang="de-CH" dirty="0"/>
                        <a:t>)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SBERT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Klare Keywords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6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Viele </a:t>
                      </a:r>
                      <a:r>
                        <a:rPr sz="1600" dirty="0" err="1"/>
                        <a:t>Füllwörter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sz="1600" dirty="0" err="1"/>
                        <a:t>schwächer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0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Synonyme</a:t>
                      </a:r>
                      <a:r>
                        <a:rPr sz="1600" dirty="0"/>
                        <a:t>/</a:t>
                      </a:r>
                      <a:r>
                        <a:rPr sz="1600" dirty="0" err="1"/>
                        <a:t>Paraphrasen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da hier mit Dialekt-Mapping 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DE" sz="1600" dirty="0"/>
                        <a:t>⚠️ teils, da hier mit Dialekt-Mapping 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  <a:r>
                        <a:rPr lang="de-CH" sz="1600" dirty="0"/>
                        <a:t> (auch ohne Dialekt-Mapping)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gut“)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da hier kein </a:t>
                      </a: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de-CH" sz="1600" dirty="0"/>
                        <a:t>⚠️ teils, da hier</a:t>
                      </a:r>
                    </a:p>
                    <a:p>
                      <a:pPr>
                        <a:defRPr sz="1200"/>
                      </a:pP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Rechtschreibfehler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/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Elongation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braucht 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</a:t>
                      </a:r>
                      <a:r>
                        <a:rPr lang="de-CH" sz="1600" dirty="0"/>
                        <a:t> (dank </a:t>
                      </a:r>
                      <a:r>
                        <a:rPr lang="de-CH" sz="1600" dirty="0" err="1"/>
                        <a:t>Bigram</a:t>
                      </a:r>
                      <a:r>
                        <a:rPr lang="de-CH" sz="1600" dirty="0"/>
                        <a:t>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Emojis </a:t>
                      </a:r>
                      <a:r>
                        <a:rPr sz="1600" dirty="0" err="1"/>
                        <a:t>als</a:t>
                      </a:r>
                      <a:r>
                        <a:rPr sz="1600" dirty="0"/>
                        <a:t> Signal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</a:t>
                      </a:r>
                      <a:r>
                        <a:rPr sz="1600" dirty="0" err="1"/>
                        <a:t>braucht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lang="de-CH" sz="1600" dirty="0"/>
                        <a:t>etwas besser (dank Gewichtung)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kurze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Fragmente</a:t>
                      </a:r>
                      <a:r>
                        <a:rPr sz="1600" dirty="0"/>
                        <a:t> (1–3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 </a:t>
                      </a:r>
                      <a:r>
                        <a:rPr sz="1600" dirty="0" err="1"/>
                        <a:t>schwächer</a:t>
                      </a:r>
                      <a:r>
                        <a:rPr lang="de-CH" sz="1600" dirty="0"/>
                        <a:t>, da keine Satzstruktur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896F-7666-D516-247D-9C6C5D3A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104-1901-FF32-A3D4-83C2FFC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Modelevaluation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C2C3395-D87D-FD69-77EE-662A2824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557"/>
              </p:ext>
            </p:extLst>
          </p:nvPr>
        </p:nvGraphicFramePr>
        <p:xfrm>
          <a:off x="457199" y="1396237"/>
          <a:ext cx="8229600" cy="3040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0.986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Nahezu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perfekt</a:t>
                      </a:r>
                      <a:r>
                        <a:rPr sz="1600" dirty="0"/>
                        <a:t> – </a:t>
                      </a:r>
                      <a:r>
                        <a:rPr sz="1600" dirty="0" err="1"/>
                        <a:t>lernt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klare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, </a:t>
                      </a:r>
                      <a:r>
                        <a:rPr lang="de-CH" sz="1600" dirty="0"/>
                        <a:t>aber wohl</a:t>
                      </a:r>
                      <a:r>
                        <a:rPr sz="1600" dirty="0"/>
                        <a:t> overfit</a:t>
                      </a:r>
                      <a:r>
                        <a:rPr lang="de-CH" sz="1600" dirty="0"/>
                        <a:t>, viele Wiederholungen im Datensatz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TF‑IDF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0.993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Ebenfalls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sehr</a:t>
                      </a:r>
                      <a:r>
                        <a:rPr sz="1600" dirty="0"/>
                        <a:t> stark, </a:t>
                      </a:r>
                      <a:r>
                        <a:rPr sz="1600" dirty="0" err="1"/>
                        <a:t>leicht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durch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Gewichtung</a:t>
                      </a:r>
                      <a:r>
                        <a:rPr sz="1600" dirty="0"/>
                        <a:t>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SBERT + LogisticRegression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0.920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Semantisch</a:t>
                      </a:r>
                      <a:r>
                        <a:rPr sz="1600" dirty="0"/>
                        <a:t> robust, </a:t>
                      </a:r>
                      <a:r>
                        <a:rPr sz="1600" dirty="0" err="1"/>
                        <a:t>aber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niedrigere</a:t>
                      </a:r>
                      <a:r>
                        <a:rPr sz="1600" dirty="0"/>
                        <a:t> Scores (</a:t>
                      </a:r>
                      <a:r>
                        <a:rPr sz="1600" dirty="0" err="1"/>
                        <a:t>realistischer</a:t>
                      </a:r>
                      <a:r>
                        <a:rPr sz="1600" dirty="0"/>
                        <a:t>).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0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Bildschirmpräsentation (4:3)</PresentationFormat>
  <Paragraphs>143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Wingdings</vt:lpstr>
      <vt:lpstr>Office Theme</vt:lpstr>
      <vt:lpstr>Vergleich dreier Textanalyse-Modelle (BoW, TF-IDF, SBERT) zur automatischen Sentiment-Erkennung in Schweizer Mundart-Chatnachrichten </vt:lpstr>
      <vt:lpstr>PowerPoint-Präsentation</vt:lpstr>
      <vt:lpstr>Agenda</vt:lpstr>
      <vt:lpstr>Ziel &amp; Datensatz</vt:lpstr>
      <vt:lpstr>Modelle</vt:lpstr>
      <vt:lpstr>Deskriptive Analyse</vt:lpstr>
      <vt:lpstr>Deskriptive Analyse</vt:lpstr>
      <vt:lpstr>Meine Erwartungen (gemäss Theorie)</vt:lpstr>
      <vt:lpstr>Modelevaluation</vt:lpstr>
      <vt:lpstr>Visualisierung</vt:lpstr>
      <vt:lpstr>Visualisierung</vt:lpstr>
      <vt:lpstr>Demo</vt:lpstr>
      <vt:lpstr>Demo</vt:lpstr>
      <vt:lpstr>Key-Findings</vt:lpstr>
      <vt:lpstr>Key-Findings</vt:lpstr>
      <vt:lpstr>Verbesserungen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Raphael Weiss</dc:creator>
  <cp:keywords/>
  <dc:description>generated using python-pptx</dc:description>
  <cp:lastModifiedBy>Weiss Raphael</cp:lastModifiedBy>
  <cp:revision>2</cp:revision>
  <dcterms:created xsi:type="dcterms:W3CDTF">2013-01-27T09:14:16Z</dcterms:created>
  <dcterms:modified xsi:type="dcterms:W3CDTF">2025-10-24T20:05:13Z</dcterms:modified>
  <cp:category/>
</cp:coreProperties>
</file>