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B6758-A328-705F-A4EE-35A7F524A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FE1B44-4480-7E45-32EE-A8A027AD8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6F8C37-07F2-3E8B-2B28-74E4C753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ED75-7496-4B27-887A-FB323029F39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58B0AF-67F8-AA9B-3FE5-78A8B6A7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99EB85-5447-9035-3410-2AEF0E78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14A-2F88-4D2E-9C94-9BF305525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2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2CF54-2648-096D-2C3F-A937465C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60C947-A018-425A-9FD1-95B10A2F3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EB0322-C26C-AE53-16D6-AFFB2D7F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ED75-7496-4B27-887A-FB323029F39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C92419-C176-7855-7851-85C85DE4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D9366B-C646-8812-ABB8-6A6FC970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14A-2F88-4D2E-9C94-9BF305525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AF1FC3-2E7C-51BE-3F89-D0D78B13E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49B097-4542-96EF-FD26-8F0D08928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FBD611-D99C-3661-BA45-42BCD482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ED75-7496-4B27-887A-FB323029F39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5554A-DEB4-DC96-80FC-38E8C776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6332F3-FFDF-1973-8E31-5B2CBF1C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14A-2F88-4D2E-9C94-9BF305525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5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DD61F-6EEC-2AE7-E498-BA6D1585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C49EF-2A40-8F37-9EC6-CFC3E158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4F4C75-4080-70B5-29D9-23E60A4B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ED75-7496-4B27-887A-FB323029F39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FDE0FE-52A9-2902-617F-AFB26B57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B6C28A-E4AA-1852-E0C8-3C3BB02D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14A-2F88-4D2E-9C94-9BF305525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4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06614-AE57-F4B4-2238-5CAF1E86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E2C0AF-DFCA-C079-BA9C-8CD79B43C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1A8CC8-DF6F-8DFF-762C-30016256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ED75-7496-4B27-887A-FB323029F39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DE45D4-DE03-00B3-823C-BAB77656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4135C3-F29A-E470-A912-B8B21A15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14A-2F88-4D2E-9C94-9BF305525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8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5BFFB-543C-D9D5-41B7-F6616843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48BFA6-9FEE-B306-C971-800B89B7E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D2611C-FDBE-0BD7-A3CB-4293F021C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C81971-559E-8A2D-9568-EF7DF0D0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ED75-7496-4B27-887A-FB323029F39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A3C855-27CF-F255-85EB-BB852EE3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AD1C61-B1B5-274F-2C6C-61C558D3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14A-2F88-4D2E-9C94-9BF305525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0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AFE60-3258-5706-AAAC-2A58D581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B07CCC-2BD6-81E7-0425-1472B1B39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C41B01-F8F4-31EF-11D7-621D35D8C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077F74-7E87-4C3B-C002-18008C18A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F13C5A-F5E4-7764-89A9-591B4DC03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9EE9F6-114F-AF70-293D-130E047A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ED75-7496-4B27-887A-FB323029F39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B8DF05-8412-9B19-8D64-688DCE31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49E9BC-7161-E7F3-714B-78A903D1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14A-2F88-4D2E-9C94-9BF305525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2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E0451-602E-A16F-C0DD-A2D37A32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BE86AA-C2ED-0AEB-98A9-11FB39F4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ED75-7496-4B27-887A-FB323029F39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4202DB-24ED-3378-8987-FDFD86C3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45487B-5C87-485B-E17E-7FF25F86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14A-2F88-4D2E-9C94-9BF305525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74932A-90D3-6521-611E-0E5E4213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ED75-7496-4B27-887A-FB323029F39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CD6839-261D-C60A-11CC-2DFD7D2D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79614E-5D56-8B48-1EB4-B7878D1F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14A-2F88-4D2E-9C94-9BF305525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3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FD51B-9EBF-8198-444F-0A58180A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89561E-67B7-A8BD-5E64-BFBC436F5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A3CDA9-BFAD-E6A6-5624-F60E435D3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03CDBD-A1C9-9257-8145-E37E8F62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ED75-7496-4B27-887A-FB323029F39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4CCB59-CBC1-5D82-161F-FFD0CB6B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49393C-CF8D-E718-E9AD-DE845CF3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14A-2F88-4D2E-9C94-9BF305525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7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6DCCA-B093-1D0F-B961-A0B1F36C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ACCD62-0B43-55A2-C922-02A0BFE9E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8B8965-C034-EBCB-932A-A330B1BC5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2F878D-6F25-F1BF-8CBD-383BF38F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ED75-7496-4B27-887A-FB323029F39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B70E7A-8FEF-22AE-2973-CC229238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F927D-1601-57A6-227F-B1CD2CB7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14A-2F88-4D2E-9C94-9BF305525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9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7CF0C0-C680-F7BB-A45D-D77B040B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223A45-0A6E-EFC9-5482-C5B67F01D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35B0B3-FCFE-C471-1C4D-FAD4CF5DC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7ED75-7496-4B27-887A-FB323029F39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E8AF77-D01B-4132-BB1F-5663BF022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13396-1970-76E3-4991-EDD212B5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FB14A-2F88-4D2E-9C94-9BF305525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6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A6592-8A29-BDCF-DF4D-10708A2C5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361E3D-8B41-D66A-2A94-18CBC1C64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5F4297-4C80-68B2-B0C5-A2025060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209550"/>
            <a:ext cx="9667875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63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DE8A8F-F456-1EF8-A3DD-98E10C394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425"/>
            <a:ext cx="10515600" cy="4351338"/>
          </a:xfrm>
        </p:spPr>
        <p:txBody>
          <a:bodyPr/>
          <a:lstStyle/>
          <a:p>
            <a:r>
              <a:rPr lang="pt-BR" dirty="0"/>
              <a:t>Entrada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A437347-0B51-DB47-034E-BEF823544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2" y="1536700"/>
            <a:ext cx="8486775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901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Raphael Pereira</dc:creator>
  <cp:lastModifiedBy>Raphael Pereira</cp:lastModifiedBy>
  <cp:revision>1</cp:revision>
  <dcterms:created xsi:type="dcterms:W3CDTF">2023-03-31T14:52:44Z</dcterms:created>
  <dcterms:modified xsi:type="dcterms:W3CDTF">2023-03-31T14:53:56Z</dcterms:modified>
</cp:coreProperties>
</file>