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5" r:id="rId9"/>
    <p:sldId id="266" r:id="rId10"/>
    <p:sldId id="267" r:id="rId11"/>
    <p:sldId id="268" r:id="rId12"/>
    <p:sldId id="269" r:id="rId13"/>
    <p:sldId id="264" r:id="rId14"/>
    <p:sldId id="263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Scalamsg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2400" dirty="0" err="1" smtClean="0"/>
              <a:t>backend</a:t>
            </a:r>
            <a:r>
              <a:rPr lang="pl-PL" sz="2400" dirty="0" smtClean="0"/>
              <a:t> serwera </a:t>
            </a:r>
            <a:r>
              <a:rPr lang="pl-PL" sz="2400" dirty="0" err="1" smtClean="0"/>
              <a:t>chatu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Rafał Grzeszczuk</a:t>
            </a:r>
          </a:p>
          <a:p>
            <a:r>
              <a:rPr lang="pl-PL" dirty="0" smtClean="0"/>
              <a:t>Dawid Suder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processClient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def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processClient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):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Unit 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={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8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is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getInputStream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os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getOutputStream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ois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ObjectInputStream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is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out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ObjectOutputStream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os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while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true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try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res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ois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readObject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()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Message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res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match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4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case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Message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=&gt;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m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4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case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_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AnyRef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=&gt;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Message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400" dirty="0" smtClean="0">
                <a:solidFill>
                  <a:srgbClr val="FF8000"/>
                </a:solidFill>
                <a:latin typeface="Courier New"/>
              </a:rPr>
              <a:t>0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pl-PL" sz="1400" dirty="0" err="1" smtClean="0">
                <a:solidFill>
                  <a:srgbClr val="808080"/>
                </a:solidFill>
                <a:latin typeface="Courier New"/>
              </a:rPr>
              <a:t>err</a:t>
            </a:r>
            <a:r>
              <a:rPr lang="pl-PL" sz="14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null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	…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flags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match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case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FF8000"/>
                </a:solidFill>
                <a:latin typeface="Courier New"/>
              </a:rPr>
              <a:t>1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=&gt;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clientConnect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out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case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FF8000"/>
                </a:solidFill>
                <a:latin typeface="Courier New"/>
              </a:rPr>
              <a:t>2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=&gt;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clientDisconnect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owner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case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FF8000"/>
                </a:solidFill>
                <a:latin typeface="Courier New"/>
              </a:rPr>
              <a:t>3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=&gt;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upstreamMessage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ne</a:t>
            </a:r>
            <a:r>
              <a:rPr lang="pl-PL" sz="2000" b="1" dirty="0" smtClean="0">
                <a:solidFill>
                  <a:srgbClr val="0000FF"/>
                </a:solidFill>
                <a:latin typeface="Courier New"/>
              </a:rPr>
              <a:t>w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User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owner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login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808080"/>
                </a:solidFill>
                <a:latin typeface="Courier New"/>
              </a:rPr>
              <a:t>""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out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),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content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case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FF8000"/>
                </a:solidFill>
                <a:latin typeface="Courier New"/>
              </a:rPr>
              <a:t>4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=&gt;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serverStats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ne</a:t>
            </a:r>
            <a:r>
              <a:rPr lang="pl-PL" sz="2000" b="1" dirty="0" smtClean="0">
                <a:solidFill>
                  <a:srgbClr val="0000FF"/>
                </a:solidFill>
                <a:latin typeface="Courier New"/>
              </a:rPr>
              <a:t>w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User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pl-PL" sz="2000" dirty="0" err="1" smtClean="0">
                <a:solidFill>
                  <a:srgbClr val="808080"/>
                </a:solidFill>
                <a:latin typeface="Courier New"/>
              </a:rPr>
              <a:t>ServerAdmin"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owner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isadmin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out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upstreamMessage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def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upstreamMessage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u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User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body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):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Unit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={</a:t>
            </a:r>
          </a:p>
          <a:p>
            <a:pPr>
              <a:buNone/>
            </a:pP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userList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contains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address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val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808080"/>
                </a:solidFill>
                <a:latin typeface="Courier New"/>
              </a:rPr>
              <a:t>"&lt;"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+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login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+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808080"/>
                </a:solidFill>
                <a:latin typeface="Courier New"/>
              </a:rPr>
              <a:t>"&gt; "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+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body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+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808080"/>
                </a:solidFill>
                <a:latin typeface="Courier New"/>
              </a:rPr>
              <a:t>"\n"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val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Message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Message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smtClean="0">
                <a:solidFill>
                  <a:srgbClr val="FF8000"/>
                </a:solidFill>
                <a:latin typeface="Courier New"/>
              </a:rPr>
              <a:t>3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u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endParaRPr lang="pl-PL" sz="20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userList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foreach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_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writeObject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))</a:t>
            </a:r>
          </a:p>
          <a:p>
            <a:pPr>
              <a:buNone/>
            </a:pP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Pakiet </a:t>
            </a:r>
            <a:r>
              <a:rPr lang="pl-PL" dirty="0" err="1" smtClean="0"/>
              <a:t>org.scalamsg.CLIENT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ClientMain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create</a:t>
            </a:r>
            <a:r>
              <a:rPr lang="pl-PL" dirty="0" smtClean="0"/>
              <a:t>(): Unit</a:t>
            </a:r>
          </a:p>
          <a:p>
            <a:r>
              <a:rPr lang="pl-PL" dirty="0" err="1" smtClean="0"/>
              <a:t>destroy</a:t>
            </a:r>
            <a:r>
              <a:rPr lang="pl-PL" dirty="0" smtClean="0"/>
              <a:t>(): Unit</a:t>
            </a:r>
          </a:p>
          <a:p>
            <a:r>
              <a:rPr lang="pl-PL" dirty="0" err="1" smtClean="0"/>
              <a:t>sendMessage</a:t>
            </a:r>
            <a:r>
              <a:rPr lang="pl-PL" dirty="0" smtClean="0"/>
              <a:t>(): Unit</a:t>
            </a:r>
          </a:p>
          <a:p>
            <a:r>
              <a:rPr lang="pl-PL" dirty="0" err="1" smtClean="0"/>
              <a:t>startListeningThread</a:t>
            </a:r>
            <a:r>
              <a:rPr lang="pl-PL" dirty="0" smtClean="0"/>
              <a:t>(): </a:t>
            </a:r>
            <a:r>
              <a:rPr lang="pl-PL" dirty="0"/>
              <a:t>Unit 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create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address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port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username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adminCookie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400" dirty="0" smtClean="0">
                <a:solidFill>
                  <a:srgbClr val="808080"/>
                </a:solidFill>
                <a:latin typeface="Courier New"/>
              </a:rPr>
              <a:t>"„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)={</a:t>
            </a:r>
          </a:p>
          <a:p>
            <a:pPr>
              <a:buNone/>
            </a:pP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try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8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u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User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username</a:t>
            </a:r>
            <a:r>
              <a:rPr lang="pl-PL" sz="1800" b="1" dirty="0" err="1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adminCookie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8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(</a:t>
            </a:r>
          </a:p>
          <a:p>
            <a:pPr>
              <a:buNone/>
            </a:pP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			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InetAddress</a:t>
            </a:r>
            <a:r>
              <a:rPr lang="pl-PL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getByName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address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),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8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			port</a:t>
            </a:r>
          </a:p>
          <a:p>
            <a:pPr>
              <a:buNone/>
            </a:pP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	</a:t>
            </a:r>
          </a:p>
          <a:p>
            <a:pPr>
              <a:buNone/>
            </a:pP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out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ObjectOutputStream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(</a:t>
            </a:r>
          </a:p>
          <a:p>
            <a:pPr>
              <a:buNone/>
            </a:pP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				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pl-PL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getOutputStream</a:t>
            </a:r>
            <a:endParaRPr lang="pl-PL" sz="18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			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	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sendMessage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username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1800" dirty="0" smtClean="0">
                <a:solidFill>
                  <a:srgbClr val="FF8000"/>
                </a:solidFill>
                <a:latin typeface="Courier New"/>
              </a:rPr>
              <a:t>1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startListeningThread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()</a:t>
            </a:r>
          </a:p>
          <a:p>
            <a:pPr>
              <a:buNone/>
            </a:pP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} 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catch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smtClean="0">
                <a:solidFill>
                  <a:srgbClr val="0000FF"/>
                </a:solidFill>
                <a:latin typeface="Courier New"/>
              </a:rPr>
              <a:t>…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8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pl-PL" sz="1800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764704"/>
            <a:ext cx="8075240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def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startListeningThread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():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Unit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Thread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ne</a:t>
            </a:r>
            <a:r>
              <a:rPr lang="pl-PL" sz="1600" b="1" dirty="0" smtClean="0">
                <a:solidFill>
                  <a:srgbClr val="0000FF"/>
                </a:solidFill>
                <a:latin typeface="Courier New"/>
              </a:rPr>
              <a:t>w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Runnable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</a:p>
          <a:p>
            <a:pPr lvl="1">
              <a:buNone/>
            </a:pP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def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run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():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Unit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ClientMain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in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==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null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</a:p>
          <a:p>
            <a:pPr lvl="1">
              <a:buNone/>
            </a:pP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	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ClientMain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in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ObjectInputStream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</a:t>
            </a:r>
          </a:p>
          <a:p>
            <a:pPr lvl="1">
              <a:buNone/>
            </a:pP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			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ClientMain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getInputStream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try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while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true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){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val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msg_in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in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readObject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match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			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case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m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Message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=&gt;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m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			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case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_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AnyRef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=&gt;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…</a:t>
            </a:r>
          </a:p>
          <a:p>
            <a:pPr lvl="1">
              <a:buNone/>
            </a:pP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	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>
              <a:buNone/>
            </a:pP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print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msg_in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content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catch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…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}).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start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()</a:t>
            </a:r>
          </a:p>
          <a:p>
            <a:pPr lvl="1">
              <a:buNone/>
            </a:pP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https://fullsailcrw2000.files.wordpress.com/2012/05/lolcats-funny-pictures-questionm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56"/>
            <a:ext cx="9144000" cy="68539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7" name="Picture 3" descr="D:\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400600" cy="47581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Pakiet </a:t>
            </a:r>
            <a:r>
              <a:rPr lang="pl-PL" dirty="0" err="1" smtClean="0"/>
              <a:t>org.scalamsg.internal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User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login: </a:t>
            </a:r>
            <a:r>
              <a:rPr lang="pl-PL" dirty="0" err="1" smtClean="0"/>
              <a:t>String</a:t>
            </a:r>
            <a:endParaRPr lang="pl-PL" dirty="0" smtClean="0"/>
          </a:p>
          <a:p>
            <a:r>
              <a:rPr lang="pl-PL" dirty="0" err="1" smtClean="0"/>
              <a:t>isadmin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endParaRPr lang="pl-PL" dirty="0" smtClean="0"/>
          </a:p>
          <a:p>
            <a:r>
              <a:rPr lang="pl-PL" dirty="0" err="1" smtClean="0"/>
              <a:t>address</a:t>
            </a:r>
            <a:r>
              <a:rPr lang="pl-PL" dirty="0" smtClean="0"/>
              <a:t>: </a:t>
            </a:r>
            <a:r>
              <a:rPr lang="pl-PL" dirty="0" err="1" smtClean="0"/>
              <a:t>java.net.ObjectOutputStream</a:t>
            </a:r>
            <a:endParaRPr lang="pl-PL" dirty="0" smtClean="0"/>
          </a:p>
          <a:p>
            <a:endParaRPr lang="pl-PL" dirty="0"/>
          </a:p>
          <a:p>
            <a:pPr>
              <a:buNone/>
            </a:pPr>
            <a:r>
              <a:rPr lang="pl-PL" dirty="0" smtClean="0"/>
              <a:t>-</a:t>
            </a:r>
            <a:r>
              <a:rPr lang="pl-PL" dirty="0" err="1" smtClean="0"/>
              <a:t>Serializable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Message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flags</a:t>
            </a:r>
            <a:r>
              <a:rPr lang="pl-PL" dirty="0" smtClean="0"/>
              <a:t>: </a:t>
            </a:r>
            <a:r>
              <a:rPr lang="pl-PL" dirty="0" err="1" smtClean="0"/>
              <a:t>Int</a:t>
            </a:r>
            <a:endParaRPr lang="pl-PL" dirty="0" smtClean="0"/>
          </a:p>
          <a:p>
            <a:r>
              <a:rPr lang="pl-PL" dirty="0" err="1" smtClean="0"/>
              <a:t>content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endParaRPr lang="pl-PL" dirty="0" smtClean="0"/>
          </a:p>
          <a:p>
            <a:r>
              <a:rPr lang="pl-PL" dirty="0" err="1" smtClean="0"/>
              <a:t>owner</a:t>
            </a:r>
            <a:r>
              <a:rPr lang="pl-PL" dirty="0" smtClean="0"/>
              <a:t>: </a:t>
            </a:r>
            <a:r>
              <a:rPr lang="pl-PL" dirty="0" err="1" smtClean="0"/>
              <a:t>org.scalamsg.internal.User</a:t>
            </a:r>
            <a:r>
              <a:rPr lang="pl-PL" dirty="0" smtClean="0"/>
              <a:t>, </a:t>
            </a:r>
            <a:r>
              <a:rPr lang="pl-PL" dirty="0" err="1" smtClean="0"/>
              <a:t>transient</a:t>
            </a:r>
            <a:endParaRPr lang="pl-PL" dirty="0" smtClean="0"/>
          </a:p>
          <a:p>
            <a:endParaRPr lang="pl-PL" dirty="0" smtClean="0"/>
          </a:p>
          <a:p>
            <a:pPr>
              <a:buNone/>
            </a:pPr>
            <a:r>
              <a:rPr lang="pl-PL" dirty="0" smtClean="0"/>
              <a:t>-</a:t>
            </a:r>
            <a:r>
              <a:rPr lang="pl-PL" dirty="0" err="1" smtClean="0"/>
              <a:t>Serializable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Pakiet </a:t>
            </a:r>
            <a:r>
              <a:rPr lang="pl-PL" dirty="0" err="1" smtClean="0"/>
              <a:t>org.scalamsg.server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ServerMain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 smtClean="0"/>
              <a:t>create</a:t>
            </a:r>
            <a:r>
              <a:rPr lang="pl-PL" dirty="0" smtClean="0"/>
              <a:t>() :Unit</a:t>
            </a:r>
          </a:p>
          <a:p>
            <a:r>
              <a:rPr lang="pl-PL" dirty="0" err="1" smtClean="0"/>
              <a:t>destroy</a:t>
            </a:r>
            <a:r>
              <a:rPr lang="pl-PL" dirty="0" smtClean="0"/>
              <a:t>() :Unit</a:t>
            </a:r>
          </a:p>
          <a:p>
            <a:r>
              <a:rPr lang="pl-PL" dirty="0" err="1" smtClean="0"/>
              <a:t>messagingLoop</a:t>
            </a:r>
            <a:r>
              <a:rPr lang="pl-PL" dirty="0" smtClean="0"/>
              <a:t>() :Unit</a:t>
            </a:r>
          </a:p>
          <a:p>
            <a:r>
              <a:rPr lang="pl-PL" dirty="0" err="1" smtClean="0"/>
              <a:t>processClient</a:t>
            </a:r>
            <a:r>
              <a:rPr lang="pl-PL" dirty="0" smtClean="0"/>
              <a:t>() :Unit</a:t>
            </a:r>
          </a:p>
          <a:p>
            <a:r>
              <a:rPr lang="pl-PL" dirty="0" err="1" smtClean="0"/>
              <a:t>clientConnect</a:t>
            </a:r>
            <a:r>
              <a:rPr lang="pl-PL" dirty="0" smtClean="0"/>
              <a:t>() :Unit</a:t>
            </a:r>
          </a:p>
          <a:p>
            <a:r>
              <a:rPr lang="pl-PL" dirty="0" err="1" smtClean="0"/>
              <a:t>clientDisconnect</a:t>
            </a:r>
            <a:r>
              <a:rPr lang="pl-PL" dirty="0" smtClean="0"/>
              <a:t>() :Unit</a:t>
            </a:r>
          </a:p>
          <a:p>
            <a:r>
              <a:rPr lang="pl-PL" dirty="0" err="1" smtClean="0"/>
              <a:t>upstreamMessage</a:t>
            </a:r>
            <a:r>
              <a:rPr lang="pl-PL" dirty="0" smtClean="0"/>
              <a:t>() :Unit</a:t>
            </a:r>
          </a:p>
          <a:p>
            <a:r>
              <a:rPr lang="pl-PL" dirty="0" err="1" smtClean="0"/>
              <a:t>serverStatus</a:t>
            </a:r>
            <a:r>
              <a:rPr lang="pl-PL" dirty="0" smtClean="0"/>
              <a:t>() :Unit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create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def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create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():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Unit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FF"/>
                </a:solidFill>
                <a:latin typeface="Courier New"/>
              </a:rPr>
              <a:t>	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threadServer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Thread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ne</a:t>
            </a:r>
            <a:r>
              <a:rPr lang="pl-PL" sz="2000" b="1" dirty="0" smtClean="0">
                <a:solidFill>
                  <a:srgbClr val="0000FF"/>
                </a:solidFill>
                <a:latin typeface="Courier New"/>
              </a:rPr>
              <a:t>w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Runnable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def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run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try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messagingLoop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catch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2000" b="1" dirty="0" smtClean="0">
                <a:solidFill>
                  <a:srgbClr val="0000FF"/>
                </a:solidFill>
                <a:latin typeface="Courier New"/>
              </a:rPr>
              <a:t>…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})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threadServer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start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pl-PL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messagingLoop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def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messagingLoop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():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Unit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s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null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l-PL" sz="1600" b="1" dirty="0" smtClean="0">
                <a:solidFill>
                  <a:srgbClr val="0000FF"/>
                </a:solidFill>
                <a:latin typeface="Courier New"/>
              </a:rPr>
              <a:t>	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try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while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true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s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accept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()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Thread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ne</a:t>
            </a:r>
            <a:r>
              <a:rPr lang="pl-PL" sz="1600" b="1" dirty="0" smtClean="0">
                <a:solidFill>
                  <a:srgbClr val="0000FF"/>
                </a:solidFill>
                <a:latin typeface="Courier New"/>
              </a:rPr>
              <a:t>w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Runnable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def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run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()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			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processClient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}).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start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()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	}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catch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FF"/>
                </a:solidFill>
                <a:latin typeface="Courier New"/>
              </a:rPr>
              <a:t>…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pl-PL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165</Words>
  <Application>Microsoft Office PowerPoint</Application>
  <PresentationFormat>Pokaz na ekranie (4:3)</PresentationFormat>
  <Paragraphs>113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Motyw pakietu Office</vt:lpstr>
      <vt:lpstr>Scalamsg backend serwera chatu</vt:lpstr>
      <vt:lpstr>Struktura projektu</vt:lpstr>
      <vt:lpstr>Pakiet org.scalamsg.internal</vt:lpstr>
      <vt:lpstr>Klasa User</vt:lpstr>
      <vt:lpstr>Klasa Message</vt:lpstr>
      <vt:lpstr>Pakiet org.scalamsg.server</vt:lpstr>
      <vt:lpstr>ServerMain</vt:lpstr>
      <vt:lpstr>create</vt:lpstr>
      <vt:lpstr>messagingLoop</vt:lpstr>
      <vt:lpstr>processClient</vt:lpstr>
      <vt:lpstr>c.d.</vt:lpstr>
      <vt:lpstr>upstreamMessage</vt:lpstr>
      <vt:lpstr>Pakiet org.scalamsg.CLIENT</vt:lpstr>
      <vt:lpstr>ClientMain</vt:lpstr>
      <vt:lpstr>Slajd 15</vt:lpstr>
      <vt:lpstr>Slajd 16</vt:lpstr>
      <vt:lpstr>Slajd 17</vt:lpstr>
      <vt:lpstr>Dziękujemy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Scalamsg</dc:title>
  <dc:creator>Rafał Grzeszczuk</dc:creator>
  <cp:lastModifiedBy>Rafał Grzeszczuk</cp:lastModifiedBy>
  <cp:revision>138</cp:revision>
  <dcterms:created xsi:type="dcterms:W3CDTF">2016-01-15T19:21:34Z</dcterms:created>
  <dcterms:modified xsi:type="dcterms:W3CDTF">2016-01-17T17:14:25Z</dcterms:modified>
</cp:coreProperties>
</file>