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54bce33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54bce33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54bce33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54bce33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54bce335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54bce335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54bce335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54bce335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54bce335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54bce335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54bce335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54bce335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Bios for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Participants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for adding workshop participants bios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Institutional Affiliation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Research Interest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Something that not many people know about you</a:t>
            </a:r>
            <a:endParaRPr b="1"/>
          </a:p>
        </p:txBody>
      </p:sp>
      <p:sp>
        <p:nvSpPr>
          <p:cNvPr id="62" name="Google Shape;62;p14"/>
          <p:cNvSpPr txBox="1"/>
          <p:nvPr/>
        </p:nvSpPr>
        <p:spPr>
          <a:xfrm>
            <a:off x="2934900" y="4065925"/>
            <a:ext cx="2104800" cy="600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TEMPLATE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Lenhardt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545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Institutional Affiliation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Renaissance Computing Institute (RENCI), University of North Carolina at Chapel Hill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Research Interests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Sociotechnical elements of science information infrastructure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Something not many people know about me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Before covid hit, I was learning to play the pipe organ 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5400" y="1170125"/>
            <a:ext cx="3076200" cy="3687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Jill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Institutional Affiliation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Research Interest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Something that not many people know about you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Graciela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Institutional Affiliation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Research Interest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Something that not many people know about you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Elaine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Institutional Affiliation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Research Interest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Something that not many people know about you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Institutional Affiliation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Research Interest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Something that not many people know about you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