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65" r:id="rId4"/>
    <p:sldId id="273" r:id="rId5"/>
    <p:sldId id="269" r:id="rId6"/>
    <p:sldId id="267" r:id="rId7"/>
    <p:sldId id="261" r:id="rId8"/>
    <p:sldId id="268" r:id="rId9"/>
    <p:sldId id="271" r:id="rId10"/>
    <p:sldId id="270" r:id="rId11"/>
    <p:sldId id="266" r:id="rId12"/>
    <p:sldId id="258" r:id="rId13"/>
    <p:sldId id="259" r:id="rId14"/>
    <p:sldId id="260" r:id="rId15"/>
    <p:sldId id="272"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5709"/>
    <a:srgbClr val="000000"/>
    <a:srgbClr val="0197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23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B33A3E-D1BC-4B6A-86B8-946C862CA6A7}" type="doc">
      <dgm:prSet loTypeId="urn:microsoft.com/office/officeart/2005/8/layout/process5" loCatId="process" qsTypeId="urn:microsoft.com/office/officeart/2005/8/quickstyle/simple1" qsCatId="simple" csTypeId="urn:microsoft.com/office/officeart/2005/8/colors/accent1_2" csCatId="accent1" phldr="1"/>
      <dgm:spPr/>
    </dgm:pt>
    <dgm:pt modelId="{3623B216-782F-44E0-B151-DFA1489C7AE5}">
      <dgm:prSet phldrT="[Text]"/>
      <dgm:spPr/>
      <dgm:t>
        <a:bodyPr/>
        <a:lstStyle/>
        <a:p>
          <a:r>
            <a:rPr lang="en-US" dirty="0" smtClean="0"/>
            <a:t>Audit content</a:t>
          </a:r>
          <a:endParaRPr lang="en-US" dirty="0"/>
        </a:p>
      </dgm:t>
    </dgm:pt>
    <dgm:pt modelId="{C6A762B9-9FF7-47FD-9DB1-3409E92DFCD6}" type="parTrans" cxnId="{64199073-85E0-4FAA-9A69-29714126116A}">
      <dgm:prSet/>
      <dgm:spPr/>
      <dgm:t>
        <a:bodyPr/>
        <a:lstStyle/>
        <a:p>
          <a:endParaRPr lang="en-US"/>
        </a:p>
      </dgm:t>
    </dgm:pt>
    <dgm:pt modelId="{FB2C8FB2-10FD-4687-B3E2-95A66C2E6BAF}" type="sibTrans" cxnId="{64199073-85E0-4FAA-9A69-29714126116A}">
      <dgm:prSet/>
      <dgm:spPr>
        <a:solidFill>
          <a:srgbClr val="EA5709"/>
        </a:solidFill>
      </dgm:spPr>
      <dgm:t>
        <a:bodyPr/>
        <a:lstStyle/>
        <a:p>
          <a:endParaRPr lang="en-US"/>
        </a:p>
      </dgm:t>
    </dgm:pt>
    <dgm:pt modelId="{A332F319-9B30-4247-92F9-4CAA12A403E4}">
      <dgm:prSet phldrT="[Text]"/>
      <dgm:spPr/>
      <dgm:t>
        <a:bodyPr/>
        <a:lstStyle/>
        <a:p>
          <a:r>
            <a:rPr lang="en-US" dirty="0" smtClean="0"/>
            <a:t>Validate content</a:t>
          </a:r>
          <a:endParaRPr lang="en-US" dirty="0"/>
        </a:p>
      </dgm:t>
    </dgm:pt>
    <dgm:pt modelId="{84B343E9-0326-4379-940B-5B46E1D47338}" type="parTrans" cxnId="{1C159D5D-DD66-4E11-8402-2EA75F176B35}">
      <dgm:prSet/>
      <dgm:spPr/>
      <dgm:t>
        <a:bodyPr/>
        <a:lstStyle/>
        <a:p>
          <a:endParaRPr lang="en-US"/>
        </a:p>
      </dgm:t>
    </dgm:pt>
    <dgm:pt modelId="{EE5340C4-E3F5-4D72-A001-86DF32252ADF}" type="sibTrans" cxnId="{1C159D5D-DD66-4E11-8402-2EA75F176B35}">
      <dgm:prSet/>
      <dgm:spPr>
        <a:solidFill>
          <a:srgbClr val="EA5709"/>
        </a:solidFill>
      </dgm:spPr>
      <dgm:t>
        <a:bodyPr/>
        <a:lstStyle/>
        <a:p>
          <a:endParaRPr lang="en-US"/>
        </a:p>
      </dgm:t>
    </dgm:pt>
    <dgm:pt modelId="{DB7EB713-508D-4F58-B61A-CBB6EDB98872}">
      <dgm:prSet phldrT="[Text]"/>
      <dgm:spPr/>
      <dgm:t>
        <a:bodyPr/>
        <a:lstStyle/>
        <a:p>
          <a:r>
            <a:rPr lang="en-US" dirty="0" smtClean="0"/>
            <a:t>Publish content</a:t>
          </a:r>
          <a:endParaRPr lang="en-US" dirty="0"/>
        </a:p>
      </dgm:t>
    </dgm:pt>
    <dgm:pt modelId="{64D310BF-519B-4B06-BD6A-1E3BD9E6C1C1}" type="parTrans" cxnId="{DF4A8206-3A57-463A-A689-6ADF337C2A65}">
      <dgm:prSet/>
      <dgm:spPr/>
      <dgm:t>
        <a:bodyPr/>
        <a:lstStyle/>
        <a:p>
          <a:endParaRPr lang="en-US"/>
        </a:p>
      </dgm:t>
    </dgm:pt>
    <dgm:pt modelId="{BE2CE169-09F5-40B6-891C-D2762C57F98F}" type="sibTrans" cxnId="{DF4A8206-3A57-463A-A689-6ADF337C2A65}">
      <dgm:prSet/>
      <dgm:spPr>
        <a:solidFill>
          <a:srgbClr val="EA5709"/>
        </a:solidFill>
      </dgm:spPr>
      <dgm:t>
        <a:bodyPr/>
        <a:lstStyle/>
        <a:p>
          <a:endParaRPr lang="en-US"/>
        </a:p>
      </dgm:t>
    </dgm:pt>
    <dgm:pt modelId="{952B4D97-04B0-4879-BFA3-F8C6AA1BE725}">
      <dgm:prSet phldrT="[Text]"/>
      <dgm:spPr/>
      <dgm:t>
        <a:bodyPr/>
        <a:lstStyle/>
        <a:p>
          <a:r>
            <a:rPr lang="en-US" dirty="0" smtClean="0"/>
            <a:t>Maintain content</a:t>
          </a:r>
          <a:endParaRPr lang="en-US" dirty="0"/>
        </a:p>
      </dgm:t>
    </dgm:pt>
    <dgm:pt modelId="{21311021-0659-4322-AA3F-F8D82B0ECDC6}" type="parTrans" cxnId="{C657378D-E3D8-4037-ACF6-73D33E803FB3}">
      <dgm:prSet/>
      <dgm:spPr/>
      <dgm:t>
        <a:bodyPr/>
        <a:lstStyle/>
        <a:p>
          <a:endParaRPr lang="en-US"/>
        </a:p>
      </dgm:t>
    </dgm:pt>
    <dgm:pt modelId="{4D534E5E-3FD5-469C-9A1D-C6CB17CDA148}" type="sibTrans" cxnId="{C657378D-E3D8-4037-ACF6-73D33E803FB3}">
      <dgm:prSet/>
      <dgm:spPr/>
      <dgm:t>
        <a:bodyPr/>
        <a:lstStyle/>
        <a:p>
          <a:endParaRPr lang="en-US"/>
        </a:p>
      </dgm:t>
    </dgm:pt>
    <dgm:pt modelId="{903FCD7E-6695-4691-984B-00F45F23A9B5}" type="pres">
      <dgm:prSet presAssocID="{AEB33A3E-D1BC-4B6A-86B8-946C862CA6A7}" presName="diagram" presStyleCnt="0">
        <dgm:presLayoutVars>
          <dgm:dir/>
          <dgm:resizeHandles val="exact"/>
        </dgm:presLayoutVars>
      </dgm:prSet>
      <dgm:spPr/>
    </dgm:pt>
    <dgm:pt modelId="{6A24C75B-CF87-439F-9316-3F426F745659}" type="pres">
      <dgm:prSet presAssocID="{3623B216-782F-44E0-B151-DFA1489C7AE5}" presName="node" presStyleLbl="node1" presStyleIdx="0" presStyleCnt="4">
        <dgm:presLayoutVars>
          <dgm:bulletEnabled val="1"/>
        </dgm:presLayoutVars>
      </dgm:prSet>
      <dgm:spPr/>
      <dgm:t>
        <a:bodyPr/>
        <a:lstStyle/>
        <a:p>
          <a:endParaRPr lang="en-US"/>
        </a:p>
      </dgm:t>
    </dgm:pt>
    <dgm:pt modelId="{6AE0D746-CEE5-4DEC-A62B-B5B9670E3D53}" type="pres">
      <dgm:prSet presAssocID="{FB2C8FB2-10FD-4687-B3E2-95A66C2E6BAF}" presName="sibTrans" presStyleLbl="sibTrans2D1" presStyleIdx="0" presStyleCnt="3"/>
      <dgm:spPr/>
      <dgm:t>
        <a:bodyPr/>
        <a:lstStyle/>
        <a:p>
          <a:endParaRPr lang="en-US"/>
        </a:p>
      </dgm:t>
    </dgm:pt>
    <dgm:pt modelId="{ED61FB61-60FE-4E78-80F3-D7627AA924B0}" type="pres">
      <dgm:prSet presAssocID="{FB2C8FB2-10FD-4687-B3E2-95A66C2E6BAF}" presName="connectorText" presStyleLbl="sibTrans2D1" presStyleIdx="0" presStyleCnt="3"/>
      <dgm:spPr/>
      <dgm:t>
        <a:bodyPr/>
        <a:lstStyle/>
        <a:p>
          <a:endParaRPr lang="en-US"/>
        </a:p>
      </dgm:t>
    </dgm:pt>
    <dgm:pt modelId="{07592ECF-9154-480B-B2AE-DA38CAF3E458}" type="pres">
      <dgm:prSet presAssocID="{A332F319-9B30-4247-92F9-4CAA12A403E4}" presName="node" presStyleLbl="node1" presStyleIdx="1" presStyleCnt="4">
        <dgm:presLayoutVars>
          <dgm:bulletEnabled val="1"/>
        </dgm:presLayoutVars>
      </dgm:prSet>
      <dgm:spPr/>
      <dgm:t>
        <a:bodyPr/>
        <a:lstStyle/>
        <a:p>
          <a:endParaRPr lang="en-US"/>
        </a:p>
      </dgm:t>
    </dgm:pt>
    <dgm:pt modelId="{AE3C0F63-1EAE-4906-9330-F4CA61E54A5B}" type="pres">
      <dgm:prSet presAssocID="{EE5340C4-E3F5-4D72-A001-86DF32252ADF}" presName="sibTrans" presStyleLbl="sibTrans2D1" presStyleIdx="1" presStyleCnt="3"/>
      <dgm:spPr/>
      <dgm:t>
        <a:bodyPr/>
        <a:lstStyle/>
        <a:p>
          <a:endParaRPr lang="en-US"/>
        </a:p>
      </dgm:t>
    </dgm:pt>
    <dgm:pt modelId="{EEAF24C1-185F-4F5A-9D8B-047A6414B016}" type="pres">
      <dgm:prSet presAssocID="{EE5340C4-E3F5-4D72-A001-86DF32252ADF}" presName="connectorText" presStyleLbl="sibTrans2D1" presStyleIdx="1" presStyleCnt="3"/>
      <dgm:spPr/>
      <dgm:t>
        <a:bodyPr/>
        <a:lstStyle/>
        <a:p>
          <a:endParaRPr lang="en-US"/>
        </a:p>
      </dgm:t>
    </dgm:pt>
    <dgm:pt modelId="{35C8F021-3367-4413-A57E-3ABE141A54FD}" type="pres">
      <dgm:prSet presAssocID="{DB7EB713-508D-4F58-B61A-CBB6EDB98872}" presName="node" presStyleLbl="node1" presStyleIdx="2" presStyleCnt="4">
        <dgm:presLayoutVars>
          <dgm:bulletEnabled val="1"/>
        </dgm:presLayoutVars>
      </dgm:prSet>
      <dgm:spPr/>
      <dgm:t>
        <a:bodyPr/>
        <a:lstStyle/>
        <a:p>
          <a:endParaRPr lang="en-US"/>
        </a:p>
      </dgm:t>
    </dgm:pt>
    <dgm:pt modelId="{B399F913-3FE5-4301-BD89-C0D10F4DE769}" type="pres">
      <dgm:prSet presAssocID="{BE2CE169-09F5-40B6-891C-D2762C57F98F}" presName="sibTrans" presStyleLbl="sibTrans2D1" presStyleIdx="2" presStyleCnt="3"/>
      <dgm:spPr/>
      <dgm:t>
        <a:bodyPr/>
        <a:lstStyle/>
        <a:p>
          <a:endParaRPr lang="en-US"/>
        </a:p>
      </dgm:t>
    </dgm:pt>
    <dgm:pt modelId="{CCB02806-6680-4CE2-96D3-DD86FB87B2A7}" type="pres">
      <dgm:prSet presAssocID="{BE2CE169-09F5-40B6-891C-D2762C57F98F}" presName="connectorText" presStyleLbl="sibTrans2D1" presStyleIdx="2" presStyleCnt="3"/>
      <dgm:spPr/>
      <dgm:t>
        <a:bodyPr/>
        <a:lstStyle/>
        <a:p>
          <a:endParaRPr lang="en-US"/>
        </a:p>
      </dgm:t>
    </dgm:pt>
    <dgm:pt modelId="{EDA127C9-DE94-4FC9-905E-759A17888677}" type="pres">
      <dgm:prSet presAssocID="{952B4D97-04B0-4879-BFA3-F8C6AA1BE725}" presName="node" presStyleLbl="node1" presStyleIdx="3" presStyleCnt="4">
        <dgm:presLayoutVars>
          <dgm:bulletEnabled val="1"/>
        </dgm:presLayoutVars>
      </dgm:prSet>
      <dgm:spPr/>
      <dgm:t>
        <a:bodyPr/>
        <a:lstStyle/>
        <a:p>
          <a:endParaRPr lang="en-US"/>
        </a:p>
      </dgm:t>
    </dgm:pt>
  </dgm:ptLst>
  <dgm:cxnLst>
    <dgm:cxn modelId="{D7A04AF0-62FE-4E85-A97D-AB7CF63CB46F}" type="presOf" srcId="{3623B216-782F-44E0-B151-DFA1489C7AE5}" destId="{6A24C75B-CF87-439F-9316-3F426F745659}" srcOrd="0" destOrd="0" presId="urn:microsoft.com/office/officeart/2005/8/layout/process5"/>
    <dgm:cxn modelId="{BA7BD303-A1DA-4842-84C8-5F87F7556EF3}" type="presOf" srcId="{AEB33A3E-D1BC-4B6A-86B8-946C862CA6A7}" destId="{903FCD7E-6695-4691-984B-00F45F23A9B5}" srcOrd="0" destOrd="0" presId="urn:microsoft.com/office/officeart/2005/8/layout/process5"/>
    <dgm:cxn modelId="{C7A847FC-D697-41AA-A5F4-83886139F4DA}" type="presOf" srcId="{EE5340C4-E3F5-4D72-A001-86DF32252ADF}" destId="{AE3C0F63-1EAE-4906-9330-F4CA61E54A5B}" srcOrd="0" destOrd="0" presId="urn:microsoft.com/office/officeart/2005/8/layout/process5"/>
    <dgm:cxn modelId="{6B12C018-7CBA-46D7-854E-95986A06F5B9}" type="presOf" srcId="{EE5340C4-E3F5-4D72-A001-86DF32252ADF}" destId="{EEAF24C1-185F-4F5A-9D8B-047A6414B016}" srcOrd="1" destOrd="0" presId="urn:microsoft.com/office/officeart/2005/8/layout/process5"/>
    <dgm:cxn modelId="{DF4A8206-3A57-463A-A689-6ADF337C2A65}" srcId="{AEB33A3E-D1BC-4B6A-86B8-946C862CA6A7}" destId="{DB7EB713-508D-4F58-B61A-CBB6EDB98872}" srcOrd="2" destOrd="0" parTransId="{64D310BF-519B-4B06-BD6A-1E3BD9E6C1C1}" sibTransId="{BE2CE169-09F5-40B6-891C-D2762C57F98F}"/>
    <dgm:cxn modelId="{3F558BCD-5E40-408F-998A-AC2A2050E008}" type="presOf" srcId="{BE2CE169-09F5-40B6-891C-D2762C57F98F}" destId="{B399F913-3FE5-4301-BD89-C0D10F4DE769}" srcOrd="0" destOrd="0" presId="urn:microsoft.com/office/officeart/2005/8/layout/process5"/>
    <dgm:cxn modelId="{53AD41A7-6A6E-46CB-B371-DF74506DA351}" type="presOf" srcId="{952B4D97-04B0-4879-BFA3-F8C6AA1BE725}" destId="{EDA127C9-DE94-4FC9-905E-759A17888677}" srcOrd="0" destOrd="0" presId="urn:microsoft.com/office/officeart/2005/8/layout/process5"/>
    <dgm:cxn modelId="{B984D8F7-4C05-42A3-987D-772A9B3A9EB0}" type="presOf" srcId="{BE2CE169-09F5-40B6-891C-D2762C57F98F}" destId="{CCB02806-6680-4CE2-96D3-DD86FB87B2A7}" srcOrd="1" destOrd="0" presId="urn:microsoft.com/office/officeart/2005/8/layout/process5"/>
    <dgm:cxn modelId="{1C159D5D-DD66-4E11-8402-2EA75F176B35}" srcId="{AEB33A3E-D1BC-4B6A-86B8-946C862CA6A7}" destId="{A332F319-9B30-4247-92F9-4CAA12A403E4}" srcOrd="1" destOrd="0" parTransId="{84B343E9-0326-4379-940B-5B46E1D47338}" sibTransId="{EE5340C4-E3F5-4D72-A001-86DF32252ADF}"/>
    <dgm:cxn modelId="{A422B899-344A-478D-AC35-9DBA8BC3705A}" type="presOf" srcId="{FB2C8FB2-10FD-4687-B3E2-95A66C2E6BAF}" destId="{ED61FB61-60FE-4E78-80F3-D7627AA924B0}" srcOrd="1" destOrd="0" presId="urn:microsoft.com/office/officeart/2005/8/layout/process5"/>
    <dgm:cxn modelId="{64199073-85E0-4FAA-9A69-29714126116A}" srcId="{AEB33A3E-D1BC-4B6A-86B8-946C862CA6A7}" destId="{3623B216-782F-44E0-B151-DFA1489C7AE5}" srcOrd="0" destOrd="0" parTransId="{C6A762B9-9FF7-47FD-9DB1-3409E92DFCD6}" sibTransId="{FB2C8FB2-10FD-4687-B3E2-95A66C2E6BAF}"/>
    <dgm:cxn modelId="{3BC02645-CDD5-44C4-9449-F1621C7DC53C}" type="presOf" srcId="{DB7EB713-508D-4F58-B61A-CBB6EDB98872}" destId="{35C8F021-3367-4413-A57E-3ABE141A54FD}" srcOrd="0" destOrd="0" presId="urn:microsoft.com/office/officeart/2005/8/layout/process5"/>
    <dgm:cxn modelId="{E185963D-5555-4403-86FB-1B96D599C6A8}" type="presOf" srcId="{FB2C8FB2-10FD-4687-B3E2-95A66C2E6BAF}" destId="{6AE0D746-CEE5-4DEC-A62B-B5B9670E3D53}" srcOrd="0" destOrd="0" presId="urn:microsoft.com/office/officeart/2005/8/layout/process5"/>
    <dgm:cxn modelId="{8526E1F3-F8DB-4F49-BA6D-85733AF86702}" type="presOf" srcId="{A332F319-9B30-4247-92F9-4CAA12A403E4}" destId="{07592ECF-9154-480B-B2AE-DA38CAF3E458}" srcOrd="0" destOrd="0" presId="urn:microsoft.com/office/officeart/2005/8/layout/process5"/>
    <dgm:cxn modelId="{C657378D-E3D8-4037-ACF6-73D33E803FB3}" srcId="{AEB33A3E-D1BC-4B6A-86B8-946C862CA6A7}" destId="{952B4D97-04B0-4879-BFA3-F8C6AA1BE725}" srcOrd="3" destOrd="0" parTransId="{21311021-0659-4322-AA3F-F8D82B0ECDC6}" sibTransId="{4D534E5E-3FD5-469C-9A1D-C6CB17CDA148}"/>
    <dgm:cxn modelId="{38C074D2-DD18-488E-8771-0159CE56F441}" type="presParOf" srcId="{903FCD7E-6695-4691-984B-00F45F23A9B5}" destId="{6A24C75B-CF87-439F-9316-3F426F745659}" srcOrd="0" destOrd="0" presId="urn:microsoft.com/office/officeart/2005/8/layout/process5"/>
    <dgm:cxn modelId="{7BDB7CF8-74FE-421F-8008-99F742F2FBAA}" type="presParOf" srcId="{903FCD7E-6695-4691-984B-00F45F23A9B5}" destId="{6AE0D746-CEE5-4DEC-A62B-B5B9670E3D53}" srcOrd="1" destOrd="0" presId="urn:microsoft.com/office/officeart/2005/8/layout/process5"/>
    <dgm:cxn modelId="{BE030363-CAAD-49DB-9F73-BB45D0C6F3EB}" type="presParOf" srcId="{6AE0D746-CEE5-4DEC-A62B-B5B9670E3D53}" destId="{ED61FB61-60FE-4E78-80F3-D7627AA924B0}" srcOrd="0" destOrd="0" presId="urn:microsoft.com/office/officeart/2005/8/layout/process5"/>
    <dgm:cxn modelId="{7D293381-981A-4BCB-8C7A-C834D57642ED}" type="presParOf" srcId="{903FCD7E-6695-4691-984B-00F45F23A9B5}" destId="{07592ECF-9154-480B-B2AE-DA38CAF3E458}" srcOrd="2" destOrd="0" presId="urn:microsoft.com/office/officeart/2005/8/layout/process5"/>
    <dgm:cxn modelId="{9E3E2056-4512-4FFF-93FA-7DDBE9F9569D}" type="presParOf" srcId="{903FCD7E-6695-4691-984B-00F45F23A9B5}" destId="{AE3C0F63-1EAE-4906-9330-F4CA61E54A5B}" srcOrd="3" destOrd="0" presId="urn:microsoft.com/office/officeart/2005/8/layout/process5"/>
    <dgm:cxn modelId="{D43E77CE-1282-47AA-B0C3-39F544C59306}" type="presParOf" srcId="{AE3C0F63-1EAE-4906-9330-F4CA61E54A5B}" destId="{EEAF24C1-185F-4F5A-9D8B-047A6414B016}" srcOrd="0" destOrd="0" presId="urn:microsoft.com/office/officeart/2005/8/layout/process5"/>
    <dgm:cxn modelId="{D70A8300-798A-429D-96B2-A486E079F822}" type="presParOf" srcId="{903FCD7E-6695-4691-984B-00F45F23A9B5}" destId="{35C8F021-3367-4413-A57E-3ABE141A54FD}" srcOrd="4" destOrd="0" presId="urn:microsoft.com/office/officeart/2005/8/layout/process5"/>
    <dgm:cxn modelId="{E0FF4254-B98B-4045-BB0B-3F65E123176B}" type="presParOf" srcId="{903FCD7E-6695-4691-984B-00F45F23A9B5}" destId="{B399F913-3FE5-4301-BD89-C0D10F4DE769}" srcOrd="5" destOrd="0" presId="urn:microsoft.com/office/officeart/2005/8/layout/process5"/>
    <dgm:cxn modelId="{6A3F6DEA-AA2D-4D8A-A198-9AE486BF200D}" type="presParOf" srcId="{B399F913-3FE5-4301-BD89-C0D10F4DE769}" destId="{CCB02806-6680-4CE2-96D3-DD86FB87B2A7}" srcOrd="0" destOrd="0" presId="urn:microsoft.com/office/officeart/2005/8/layout/process5"/>
    <dgm:cxn modelId="{5BD972F6-FB49-4A87-9DB7-0779EF57EE8B}" type="presParOf" srcId="{903FCD7E-6695-4691-984B-00F45F23A9B5}" destId="{EDA127C9-DE94-4FC9-905E-759A17888677}"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18E473-C177-4E7B-A745-16AC98C48D88}" type="doc">
      <dgm:prSet loTypeId="urn:microsoft.com/office/officeart/2005/8/layout/hProcess9" loCatId="process" qsTypeId="urn:microsoft.com/office/officeart/2005/8/quickstyle/simple1" qsCatId="simple" csTypeId="urn:microsoft.com/office/officeart/2005/8/colors/accent1_2" csCatId="accent1" phldr="1"/>
      <dgm:spPr/>
    </dgm:pt>
    <dgm:pt modelId="{51DB4F23-61EE-4372-8CD3-AF79336F1994}">
      <dgm:prSet phldrT="[Text]"/>
      <dgm:spPr/>
      <dgm:t>
        <a:bodyPr/>
        <a:lstStyle/>
        <a:p>
          <a:r>
            <a:rPr lang="en-US" dirty="0" smtClean="0"/>
            <a:t>Pull the repo</a:t>
          </a:r>
          <a:endParaRPr lang="en-US" dirty="0"/>
        </a:p>
      </dgm:t>
    </dgm:pt>
    <dgm:pt modelId="{2DE2D10A-EEAA-49C7-B132-FE915976012D}" type="parTrans" cxnId="{7DCA556D-11AA-4110-ABA7-F048B115E2BC}">
      <dgm:prSet/>
      <dgm:spPr/>
      <dgm:t>
        <a:bodyPr/>
        <a:lstStyle/>
        <a:p>
          <a:endParaRPr lang="en-US"/>
        </a:p>
      </dgm:t>
    </dgm:pt>
    <dgm:pt modelId="{5635AA51-269F-4F0C-9EA5-BC96564B182A}" type="sibTrans" cxnId="{7DCA556D-11AA-4110-ABA7-F048B115E2BC}">
      <dgm:prSet/>
      <dgm:spPr/>
      <dgm:t>
        <a:bodyPr/>
        <a:lstStyle/>
        <a:p>
          <a:endParaRPr lang="en-US"/>
        </a:p>
      </dgm:t>
    </dgm:pt>
    <dgm:pt modelId="{47FDCB73-1436-4124-8F66-DF597518A898}">
      <dgm:prSet phldrT="[Text]"/>
      <dgm:spPr/>
      <dgm:t>
        <a:bodyPr/>
        <a:lstStyle/>
        <a:p>
          <a:r>
            <a:rPr lang="en-US" dirty="0" smtClean="0"/>
            <a:t>Add/update content</a:t>
          </a:r>
          <a:endParaRPr lang="en-US" dirty="0"/>
        </a:p>
      </dgm:t>
    </dgm:pt>
    <dgm:pt modelId="{E0665C5E-C7CC-4FD7-A6C8-E877C66B26EE}" type="parTrans" cxnId="{E841EE93-C220-4E91-B187-7000BB57B22C}">
      <dgm:prSet/>
      <dgm:spPr/>
      <dgm:t>
        <a:bodyPr/>
        <a:lstStyle/>
        <a:p>
          <a:endParaRPr lang="en-US"/>
        </a:p>
      </dgm:t>
    </dgm:pt>
    <dgm:pt modelId="{2A9B7323-A503-403F-8C6A-11963F14E793}" type="sibTrans" cxnId="{E841EE93-C220-4E91-B187-7000BB57B22C}">
      <dgm:prSet/>
      <dgm:spPr/>
      <dgm:t>
        <a:bodyPr/>
        <a:lstStyle/>
        <a:p>
          <a:endParaRPr lang="en-US"/>
        </a:p>
      </dgm:t>
    </dgm:pt>
    <dgm:pt modelId="{CD950C4A-1585-470A-9C29-B843D84CFABA}">
      <dgm:prSet phldrT="[Text]"/>
      <dgm:spPr/>
      <dgm:t>
        <a:bodyPr/>
        <a:lstStyle/>
        <a:p>
          <a:r>
            <a:rPr lang="en-US" dirty="0" smtClean="0"/>
            <a:t>Submit pull request</a:t>
          </a:r>
          <a:endParaRPr lang="en-US" dirty="0"/>
        </a:p>
      </dgm:t>
    </dgm:pt>
    <dgm:pt modelId="{493F16E3-F63B-4E13-A9DA-F7D6FF5744E8}" type="parTrans" cxnId="{C249069E-22FB-4236-9CA5-093EB45E2DCF}">
      <dgm:prSet/>
      <dgm:spPr/>
      <dgm:t>
        <a:bodyPr/>
        <a:lstStyle/>
        <a:p>
          <a:endParaRPr lang="en-US"/>
        </a:p>
      </dgm:t>
    </dgm:pt>
    <dgm:pt modelId="{4539713F-A937-45FA-BD04-B409882C5232}" type="sibTrans" cxnId="{C249069E-22FB-4236-9CA5-093EB45E2DCF}">
      <dgm:prSet/>
      <dgm:spPr/>
      <dgm:t>
        <a:bodyPr/>
        <a:lstStyle/>
        <a:p>
          <a:endParaRPr lang="en-US"/>
        </a:p>
      </dgm:t>
    </dgm:pt>
    <dgm:pt modelId="{88F46B0E-18DE-4B7F-82F0-423B34113EDA}">
      <dgm:prSet phldrT="[Text]"/>
      <dgm:spPr/>
      <dgm:t>
        <a:bodyPr/>
        <a:lstStyle/>
        <a:p>
          <a:r>
            <a:rPr lang="en-US" dirty="0" smtClean="0"/>
            <a:t>R7 reviews the PR</a:t>
          </a:r>
          <a:endParaRPr lang="en-US" dirty="0"/>
        </a:p>
      </dgm:t>
    </dgm:pt>
    <dgm:pt modelId="{AE791E9B-47EB-4F8A-8B62-137128A08745}" type="parTrans" cxnId="{68E4F067-3292-4E3A-9040-CAE39E50093F}">
      <dgm:prSet/>
      <dgm:spPr/>
      <dgm:t>
        <a:bodyPr/>
        <a:lstStyle/>
        <a:p>
          <a:endParaRPr lang="en-US"/>
        </a:p>
      </dgm:t>
    </dgm:pt>
    <dgm:pt modelId="{BE09C9C1-7512-4D0E-8785-7E511BEE2961}" type="sibTrans" cxnId="{68E4F067-3292-4E3A-9040-CAE39E50093F}">
      <dgm:prSet/>
      <dgm:spPr/>
      <dgm:t>
        <a:bodyPr/>
        <a:lstStyle/>
        <a:p>
          <a:endParaRPr lang="en-US"/>
        </a:p>
      </dgm:t>
    </dgm:pt>
    <dgm:pt modelId="{D6E0BCA3-7813-4229-8C7C-EC65D493C945}">
      <dgm:prSet phldrT="[Text]"/>
      <dgm:spPr/>
      <dgm:t>
        <a:bodyPr/>
        <a:lstStyle/>
        <a:p>
          <a:r>
            <a:rPr lang="en-US" dirty="0" smtClean="0"/>
            <a:t>Merge the PR</a:t>
          </a:r>
          <a:endParaRPr lang="en-US" dirty="0"/>
        </a:p>
      </dgm:t>
    </dgm:pt>
    <dgm:pt modelId="{3319E72D-337D-4613-985C-C1CEAB4C6D5E}" type="parTrans" cxnId="{728F540A-63C9-4767-B2D2-0BF4B948F523}">
      <dgm:prSet/>
      <dgm:spPr/>
      <dgm:t>
        <a:bodyPr/>
        <a:lstStyle/>
        <a:p>
          <a:endParaRPr lang="en-US"/>
        </a:p>
      </dgm:t>
    </dgm:pt>
    <dgm:pt modelId="{915A671E-853C-4264-997B-BBF660D48558}" type="sibTrans" cxnId="{728F540A-63C9-4767-B2D2-0BF4B948F523}">
      <dgm:prSet/>
      <dgm:spPr/>
      <dgm:t>
        <a:bodyPr/>
        <a:lstStyle/>
        <a:p>
          <a:endParaRPr lang="en-US"/>
        </a:p>
      </dgm:t>
    </dgm:pt>
    <dgm:pt modelId="{9B972901-4295-4217-99C6-EA834C47F3BD}" type="pres">
      <dgm:prSet presAssocID="{E318E473-C177-4E7B-A745-16AC98C48D88}" presName="CompostProcess" presStyleCnt="0">
        <dgm:presLayoutVars>
          <dgm:dir/>
          <dgm:resizeHandles val="exact"/>
        </dgm:presLayoutVars>
      </dgm:prSet>
      <dgm:spPr/>
    </dgm:pt>
    <dgm:pt modelId="{5F462109-E4F7-4ABC-8522-44B6C71D20D5}" type="pres">
      <dgm:prSet presAssocID="{E318E473-C177-4E7B-A745-16AC98C48D88}" presName="arrow" presStyleLbl="bgShp" presStyleIdx="0" presStyleCnt="1" custScaleX="117647" custLinFactNeighborX="0" custLinFactNeighborY="9629"/>
      <dgm:spPr/>
    </dgm:pt>
    <dgm:pt modelId="{F45DFAE3-E45D-43F3-B500-9EEDD67685B7}" type="pres">
      <dgm:prSet presAssocID="{E318E473-C177-4E7B-A745-16AC98C48D88}" presName="linearProcess" presStyleCnt="0"/>
      <dgm:spPr/>
    </dgm:pt>
    <dgm:pt modelId="{EF9542E1-214B-49EC-9AA2-0C8E604A79DB}" type="pres">
      <dgm:prSet presAssocID="{51DB4F23-61EE-4372-8CD3-AF79336F1994}" presName="textNode" presStyleLbl="node1" presStyleIdx="0" presStyleCnt="5">
        <dgm:presLayoutVars>
          <dgm:bulletEnabled val="1"/>
        </dgm:presLayoutVars>
      </dgm:prSet>
      <dgm:spPr/>
      <dgm:t>
        <a:bodyPr/>
        <a:lstStyle/>
        <a:p>
          <a:endParaRPr lang="en-US"/>
        </a:p>
      </dgm:t>
    </dgm:pt>
    <dgm:pt modelId="{FF395FC1-3DE6-45C0-BBEF-63672281E5A5}" type="pres">
      <dgm:prSet presAssocID="{5635AA51-269F-4F0C-9EA5-BC96564B182A}" presName="sibTrans" presStyleCnt="0"/>
      <dgm:spPr/>
    </dgm:pt>
    <dgm:pt modelId="{68D69544-5050-49DD-BC83-9C1BDA533B8E}" type="pres">
      <dgm:prSet presAssocID="{47FDCB73-1436-4124-8F66-DF597518A898}" presName="textNode" presStyleLbl="node1" presStyleIdx="1" presStyleCnt="5">
        <dgm:presLayoutVars>
          <dgm:bulletEnabled val="1"/>
        </dgm:presLayoutVars>
      </dgm:prSet>
      <dgm:spPr/>
      <dgm:t>
        <a:bodyPr/>
        <a:lstStyle/>
        <a:p>
          <a:endParaRPr lang="en-US"/>
        </a:p>
      </dgm:t>
    </dgm:pt>
    <dgm:pt modelId="{C4A50F5C-7D4F-4456-BDA2-3AC523276018}" type="pres">
      <dgm:prSet presAssocID="{2A9B7323-A503-403F-8C6A-11963F14E793}" presName="sibTrans" presStyleCnt="0"/>
      <dgm:spPr/>
    </dgm:pt>
    <dgm:pt modelId="{53B0E60B-DF8E-46D0-968C-A431A0CE31F6}" type="pres">
      <dgm:prSet presAssocID="{CD950C4A-1585-470A-9C29-B843D84CFABA}" presName="textNode" presStyleLbl="node1" presStyleIdx="2" presStyleCnt="5">
        <dgm:presLayoutVars>
          <dgm:bulletEnabled val="1"/>
        </dgm:presLayoutVars>
      </dgm:prSet>
      <dgm:spPr/>
      <dgm:t>
        <a:bodyPr/>
        <a:lstStyle/>
        <a:p>
          <a:endParaRPr lang="en-US"/>
        </a:p>
      </dgm:t>
    </dgm:pt>
    <dgm:pt modelId="{9C528713-77F0-4CCD-ABAF-5E6CE62B47D2}" type="pres">
      <dgm:prSet presAssocID="{4539713F-A937-45FA-BD04-B409882C5232}" presName="sibTrans" presStyleCnt="0"/>
      <dgm:spPr/>
    </dgm:pt>
    <dgm:pt modelId="{F9C4757E-B25F-4A1A-A938-BF89D3003830}" type="pres">
      <dgm:prSet presAssocID="{88F46B0E-18DE-4B7F-82F0-423B34113EDA}" presName="textNode" presStyleLbl="node1" presStyleIdx="3" presStyleCnt="5">
        <dgm:presLayoutVars>
          <dgm:bulletEnabled val="1"/>
        </dgm:presLayoutVars>
      </dgm:prSet>
      <dgm:spPr/>
      <dgm:t>
        <a:bodyPr/>
        <a:lstStyle/>
        <a:p>
          <a:endParaRPr lang="en-US"/>
        </a:p>
      </dgm:t>
    </dgm:pt>
    <dgm:pt modelId="{9DFF6148-BA58-4912-B080-687A6D8211DE}" type="pres">
      <dgm:prSet presAssocID="{BE09C9C1-7512-4D0E-8785-7E511BEE2961}" presName="sibTrans" presStyleCnt="0"/>
      <dgm:spPr/>
    </dgm:pt>
    <dgm:pt modelId="{EEAF33AE-9248-43D1-85F1-5AB12DB2A06B}" type="pres">
      <dgm:prSet presAssocID="{D6E0BCA3-7813-4229-8C7C-EC65D493C945}" presName="textNode" presStyleLbl="node1" presStyleIdx="4" presStyleCnt="5">
        <dgm:presLayoutVars>
          <dgm:bulletEnabled val="1"/>
        </dgm:presLayoutVars>
      </dgm:prSet>
      <dgm:spPr/>
      <dgm:t>
        <a:bodyPr/>
        <a:lstStyle/>
        <a:p>
          <a:endParaRPr lang="en-US"/>
        </a:p>
      </dgm:t>
    </dgm:pt>
  </dgm:ptLst>
  <dgm:cxnLst>
    <dgm:cxn modelId="{81BBC948-0B18-4A31-9B12-4A5D5D668557}" type="presOf" srcId="{51DB4F23-61EE-4372-8CD3-AF79336F1994}" destId="{EF9542E1-214B-49EC-9AA2-0C8E604A79DB}" srcOrd="0" destOrd="0" presId="urn:microsoft.com/office/officeart/2005/8/layout/hProcess9"/>
    <dgm:cxn modelId="{E841EE93-C220-4E91-B187-7000BB57B22C}" srcId="{E318E473-C177-4E7B-A745-16AC98C48D88}" destId="{47FDCB73-1436-4124-8F66-DF597518A898}" srcOrd="1" destOrd="0" parTransId="{E0665C5E-C7CC-4FD7-A6C8-E877C66B26EE}" sibTransId="{2A9B7323-A503-403F-8C6A-11963F14E793}"/>
    <dgm:cxn modelId="{9649837C-CDCE-4B6B-8C16-B226B63E05C0}" type="presOf" srcId="{88F46B0E-18DE-4B7F-82F0-423B34113EDA}" destId="{F9C4757E-B25F-4A1A-A938-BF89D3003830}" srcOrd="0" destOrd="0" presId="urn:microsoft.com/office/officeart/2005/8/layout/hProcess9"/>
    <dgm:cxn modelId="{C249069E-22FB-4236-9CA5-093EB45E2DCF}" srcId="{E318E473-C177-4E7B-A745-16AC98C48D88}" destId="{CD950C4A-1585-470A-9C29-B843D84CFABA}" srcOrd="2" destOrd="0" parTransId="{493F16E3-F63B-4E13-A9DA-F7D6FF5744E8}" sibTransId="{4539713F-A937-45FA-BD04-B409882C5232}"/>
    <dgm:cxn modelId="{AF6FC6CA-0B98-4B06-B237-EA2357F57A4D}" type="presOf" srcId="{E318E473-C177-4E7B-A745-16AC98C48D88}" destId="{9B972901-4295-4217-99C6-EA834C47F3BD}" srcOrd="0" destOrd="0" presId="urn:microsoft.com/office/officeart/2005/8/layout/hProcess9"/>
    <dgm:cxn modelId="{7DCA556D-11AA-4110-ABA7-F048B115E2BC}" srcId="{E318E473-C177-4E7B-A745-16AC98C48D88}" destId="{51DB4F23-61EE-4372-8CD3-AF79336F1994}" srcOrd="0" destOrd="0" parTransId="{2DE2D10A-EEAA-49C7-B132-FE915976012D}" sibTransId="{5635AA51-269F-4F0C-9EA5-BC96564B182A}"/>
    <dgm:cxn modelId="{55E89200-F349-4F55-8EE3-A202A7B22B8E}" type="presOf" srcId="{D6E0BCA3-7813-4229-8C7C-EC65D493C945}" destId="{EEAF33AE-9248-43D1-85F1-5AB12DB2A06B}" srcOrd="0" destOrd="0" presId="urn:microsoft.com/office/officeart/2005/8/layout/hProcess9"/>
    <dgm:cxn modelId="{68E4F067-3292-4E3A-9040-CAE39E50093F}" srcId="{E318E473-C177-4E7B-A745-16AC98C48D88}" destId="{88F46B0E-18DE-4B7F-82F0-423B34113EDA}" srcOrd="3" destOrd="0" parTransId="{AE791E9B-47EB-4F8A-8B62-137128A08745}" sibTransId="{BE09C9C1-7512-4D0E-8785-7E511BEE2961}"/>
    <dgm:cxn modelId="{A1147CFA-CE6E-4629-9C21-A01DD7F7B078}" type="presOf" srcId="{47FDCB73-1436-4124-8F66-DF597518A898}" destId="{68D69544-5050-49DD-BC83-9C1BDA533B8E}" srcOrd="0" destOrd="0" presId="urn:microsoft.com/office/officeart/2005/8/layout/hProcess9"/>
    <dgm:cxn modelId="{728F540A-63C9-4767-B2D2-0BF4B948F523}" srcId="{E318E473-C177-4E7B-A745-16AC98C48D88}" destId="{D6E0BCA3-7813-4229-8C7C-EC65D493C945}" srcOrd="4" destOrd="0" parTransId="{3319E72D-337D-4613-985C-C1CEAB4C6D5E}" sibTransId="{915A671E-853C-4264-997B-BBF660D48558}"/>
    <dgm:cxn modelId="{B9854ECA-E9AD-48FB-8E4C-4BB933FD7F30}" type="presOf" srcId="{CD950C4A-1585-470A-9C29-B843D84CFABA}" destId="{53B0E60B-DF8E-46D0-968C-A431A0CE31F6}" srcOrd="0" destOrd="0" presId="urn:microsoft.com/office/officeart/2005/8/layout/hProcess9"/>
    <dgm:cxn modelId="{3C63544E-35EA-4F64-91A8-B6D245F6988D}" type="presParOf" srcId="{9B972901-4295-4217-99C6-EA834C47F3BD}" destId="{5F462109-E4F7-4ABC-8522-44B6C71D20D5}" srcOrd="0" destOrd="0" presId="urn:microsoft.com/office/officeart/2005/8/layout/hProcess9"/>
    <dgm:cxn modelId="{DDC17E7E-C104-4767-9C4E-E21C8DD66E75}" type="presParOf" srcId="{9B972901-4295-4217-99C6-EA834C47F3BD}" destId="{F45DFAE3-E45D-43F3-B500-9EEDD67685B7}" srcOrd="1" destOrd="0" presId="urn:microsoft.com/office/officeart/2005/8/layout/hProcess9"/>
    <dgm:cxn modelId="{A182F567-10D6-4135-AB28-968A4BF9F388}" type="presParOf" srcId="{F45DFAE3-E45D-43F3-B500-9EEDD67685B7}" destId="{EF9542E1-214B-49EC-9AA2-0C8E604A79DB}" srcOrd="0" destOrd="0" presId="urn:microsoft.com/office/officeart/2005/8/layout/hProcess9"/>
    <dgm:cxn modelId="{47DE2B81-87C4-4239-8E90-FE8DC284D82C}" type="presParOf" srcId="{F45DFAE3-E45D-43F3-B500-9EEDD67685B7}" destId="{FF395FC1-3DE6-45C0-BBEF-63672281E5A5}" srcOrd="1" destOrd="0" presId="urn:microsoft.com/office/officeart/2005/8/layout/hProcess9"/>
    <dgm:cxn modelId="{51C70F17-EEE3-4508-A120-92CB5436FFE2}" type="presParOf" srcId="{F45DFAE3-E45D-43F3-B500-9EEDD67685B7}" destId="{68D69544-5050-49DD-BC83-9C1BDA533B8E}" srcOrd="2" destOrd="0" presId="urn:microsoft.com/office/officeart/2005/8/layout/hProcess9"/>
    <dgm:cxn modelId="{AD52BF97-F0A6-4293-B5CA-80D559AD785B}" type="presParOf" srcId="{F45DFAE3-E45D-43F3-B500-9EEDD67685B7}" destId="{C4A50F5C-7D4F-4456-BDA2-3AC523276018}" srcOrd="3" destOrd="0" presId="urn:microsoft.com/office/officeart/2005/8/layout/hProcess9"/>
    <dgm:cxn modelId="{02DF0239-BE29-4111-9C86-F0B5999BA3D6}" type="presParOf" srcId="{F45DFAE3-E45D-43F3-B500-9EEDD67685B7}" destId="{53B0E60B-DF8E-46D0-968C-A431A0CE31F6}" srcOrd="4" destOrd="0" presId="urn:microsoft.com/office/officeart/2005/8/layout/hProcess9"/>
    <dgm:cxn modelId="{62FA9087-F79F-4F99-9D78-2C52DC499960}" type="presParOf" srcId="{F45DFAE3-E45D-43F3-B500-9EEDD67685B7}" destId="{9C528713-77F0-4CCD-ABAF-5E6CE62B47D2}" srcOrd="5" destOrd="0" presId="urn:microsoft.com/office/officeart/2005/8/layout/hProcess9"/>
    <dgm:cxn modelId="{806A9E37-E1F3-4A52-8DB2-937D9FF445A6}" type="presParOf" srcId="{F45DFAE3-E45D-43F3-B500-9EEDD67685B7}" destId="{F9C4757E-B25F-4A1A-A938-BF89D3003830}" srcOrd="6" destOrd="0" presId="urn:microsoft.com/office/officeart/2005/8/layout/hProcess9"/>
    <dgm:cxn modelId="{BC0FA765-C982-48F6-86D3-4F05C7CD0E32}" type="presParOf" srcId="{F45DFAE3-E45D-43F3-B500-9EEDD67685B7}" destId="{9DFF6148-BA58-4912-B080-687A6D8211DE}" srcOrd="7" destOrd="0" presId="urn:microsoft.com/office/officeart/2005/8/layout/hProcess9"/>
    <dgm:cxn modelId="{13EBBA27-0EEC-46B2-B970-7E97D7FE7006}" type="presParOf" srcId="{F45DFAE3-E45D-43F3-B500-9EEDD67685B7}" destId="{EEAF33AE-9248-43D1-85F1-5AB12DB2A06B}"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6F156D-389F-4137-9368-16B344982B4A}"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EC8192A5-31D2-43A2-AB30-DDD32A9E135F}">
      <dgm:prSet phldrT="[Text]"/>
      <dgm:spPr/>
      <dgm:t>
        <a:bodyPr/>
        <a:lstStyle/>
        <a:p>
          <a:r>
            <a:rPr lang="en-US" dirty="0" smtClean="0"/>
            <a:t>Centralizes resources</a:t>
          </a:r>
          <a:endParaRPr lang="en-US" dirty="0"/>
        </a:p>
      </dgm:t>
    </dgm:pt>
    <dgm:pt modelId="{F9312257-EDE9-418B-BD9E-417243E6116F}" type="parTrans" cxnId="{0866D744-B418-4D85-8DE0-27B723A6694F}">
      <dgm:prSet/>
      <dgm:spPr/>
      <dgm:t>
        <a:bodyPr/>
        <a:lstStyle/>
        <a:p>
          <a:endParaRPr lang="en-US"/>
        </a:p>
      </dgm:t>
    </dgm:pt>
    <dgm:pt modelId="{4E24193C-D7B2-4A3D-82FD-533EE9EEE78B}" type="sibTrans" cxnId="{0866D744-B418-4D85-8DE0-27B723A6694F}">
      <dgm:prSet/>
      <dgm:spPr/>
      <dgm:t>
        <a:bodyPr/>
        <a:lstStyle/>
        <a:p>
          <a:endParaRPr lang="en-US"/>
        </a:p>
      </dgm:t>
    </dgm:pt>
    <dgm:pt modelId="{7DC2ABD0-27A3-40A6-A1A3-C4A38DD8BD82}">
      <dgm:prSet phldrT="[Text]" custT="1"/>
      <dgm:spPr/>
      <dgm:t>
        <a:bodyPr/>
        <a:lstStyle/>
        <a:p>
          <a:r>
            <a:rPr lang="en-US" sz="1800" dirty="0" smtClean="0"/>
            <a:t>Quickly find up-to-date, Rapid7 certified, third party educational content.</a:t>
          </a:r>
          <a:endParaRPr lang="en-US" sz="1800" dirty="0"/>
        </a:p>
      </dgm:t>
    </dgm:pt>
    <dgm:pt modelId="{95DEE14F-6BA3-4968-BFA9-21038D4FD196}" type="parTrans" cxnId="{131CE958-9DC6-4136-BCD5-48ED1D2B2E1F}">
      <dgm:prSet/>
      <dgm:spPr/>
      <dgm:t>
        <a:bodyPr/>
        <a:lstStyle/>
        <a:p>
          <a:endParaRPr lang="en-US"/>
        </a:p>
      </dgm:t>
    </dgm:pt>
    <dgm:pt modelId="{19472D95-DD46-46CE-BFAB-8928CE2E8AA6}" type="sibTrans" cxnId="{131CE958-9DC6-4136-BCD5-48ED1D2B2E1F}">
      <dgm:prSet/>
      <dgm:spPr/>
      <dgm:t>
        <a:bodyPr/>
        <a:lstStyle/>
        <a:p>
          <a:endParaRPr lang="en-US"/>
        </a:p>
      </dgm:t>
    </dgm:pt>
    <dgm:pt modelId="{B91FFB6B-FE84-4674-A230-05E9C7595137}">
      <dgm:prSet phldrT="[Text]"/>
      <dgm:spPr/>
      <dgm:t>
        <a:bodyPr/>
        <a:lstStyle/>
        <a:p>
          <a:r>
            <a:rPr lang="en-US" dirty="0" smtClean="0"/>
            <a:t>Controls quality</a:t>
          </a:r>
          <a:endParaRPr lang="en-US" dirty="0"/>
        </a:p>
      </dgm:t>
    </dgm:pt>
    <dgm:pt modelId="{6823541A-1B62-4612-AEEA-6B3863076933}" type="parTrans" cxnId="{FFE83B18-87BF-40F3-B984-F28ACE73EF1C}">
      <dgm:prSet/>
      <dgm:spPr/>
      <dgm:t>
        <a:bodyPr/>
        <a:lstStyle/>
        <a:p>
          <a:endParaRPr lang="en-US"/>
        </a:p>
      </dgm:t>
    </dgm:pt>
    <dgm:pt modelId="{3229084C-1DA3-4BA9-B858-A7A4AED64A70}" type="sibTrans" cxnId="{FFE83B18-87BF-40F3-B984-F28ACE73EF1C}">
      <dgm:prSet/>
      <dgm:spPr/>
      <dgm:t>
        <a:bodyPr/>
        <a:lstStyle/>
        <a:p>
          <a:endParaRPr lang="en-US"/>
        </a:p>
      </dgm:t>
    </dgm:pt>
    <dgm:pt modelId="{8DBDC778-D461-4C7B-92D1-0B749A52735B}">
      <dgm:prSet phldrT="[Text]" custT="1"/>
      <dgm:spPr/>
      <dgm:t>
        <a:bodyPr/>
        <a:lstStyle/>
        <a:p>
          <a:r>
            <a:rPr lang="en-US" sz="1800" dirty="0" smtClean="0">
              <a:solidFill>
                <a:schemeClr val="tx1"/>
              </a:solidFill>
            </a:rPr>
            <a:t>Ensures that customers have access to the best quality content available.</a:t>
          </a:r>
          <a:endParaRPr lang="en-US" sz="1800" dirty="0">
            <a:solidFill>
              <a:schemeClr val="tx1"/>
            </a:solidFill>
          </a:endParaRPr>
        </a:p>
      </dgm:t>
    </dgm:pt>
    <dgm:pt modelId="{ECFFA4D6-3C44-4395-8DDA-19C3536F1874}" type="parTrans" cxnId="{86A28D47-C311-4582-A4DB-9B3D4A14DF63}">
      <dgm:prSet/>
      <dgm:spPr/>
      <dgm:t>
        <a:bodyPr/>
        <a:lstStyle/>
        <a:p>
          <a:endParaRPr lang="en-US"/>
        </a:p>
      </dgm:t>
    </dgm:pt>
    <dgm:pt modelId="{8B0919C1-6082-471E-AFB6-2C82B32D0E99}" type="sibTrans" cxnId="{86A28D47-C311-4582-A4DB-9B3D4A14DF63}">
      <dgm:prSet/>
      <dgm:spPr/>
      <dgm:t>
        <a:bodyPr/>
        <a:lstStyle/>
        <a:p>
          <a:endParaRPr lang="en-US"/>
        </a:p>
      </dgm:t>
    </dgm:pt>
    <dgm:pt modelId="{4E769CCE-C6BB-4FBD-83C0-1D888207833E}">
      <dgm:prSet phldrT="[Text]"/>
      <dgm:spPr/>
      <dgm:t>
        <a:bodyPr/>
        <a:lstStyle/>
        <a:p>
          <a:r>
            <a:rPr lang="en-US" dirty="0" smtClean="0"/>
            <a:t>Manages content</a:t>
          </a:r>
          <a:endParaRPr lang="en-US" dirty="0"/>
        </a:p>
      </dgm:t>
    </dgm:pt>
    <dgm:pt modelId="{F8966EEB-E4C9-429E-88B9-BE45AE3E801C}" type="parTrans" cxnId="{2B4AC875-CA01-4278-A3A3-D8553A4D1E49}">
      <dgm:prSet/>
      <dgm:spPr/>
      <dgm:t>
        <a:bodyPr/>
        <a:lstStyle/>
        <a:p>
          <a:endParaRPr lang="en-US"/>
        </a:p>
      </dgm:t>
    </dgm:pt>
    <dgm:pt modelId="{D404A19B-3C76-4376-80D7-4D8E470BACA9}" type="sibTrans" cxnId="{2B4AC875-CA01-4278-A3A3-D8553A4D1E49}">
      <dgm:prSet/>
      <dgm:spPr/>
      <dgm:t>
        <a:bodyPr/>
        <a:lstStyle/>
        <a:p>
          <a:endParaRPr lang="en-US"/>
        </a:p>
      </dgm:t>
    </dgm:pt>
    <dgm:pt modelId="{2E57F476-3E56-412E-9BBC-13E3F011769A}">
      <dgm:prSet phldrT="[Text]" custT="1"/>
      <dgm:spPr/>
      <dgm:t>
        <a:bodyPr/>
        <a:lstStyle/>
        <a:p>
          <a:r>
            <a:rPr lang="en-US" sz="1800" dirty="0" smtClean="0"/>
            <a:t>Easily manage and update portal via pull requests.</a:t>
          </a:r>
          <a:endParaRPr lang="en-US" sz="1800" dirty="0"/>
        </a:p>
      </dgm:t>
    </dgm:pt>
    <dgm:pt modelId="{2728F2A0-B38B-4589-B4BA-E3FFAC0E1538}" type="parTrans" cxnId="{E1D5C669-A513-4E5C-A333-50E4FF23E8AF}">
      <dgm:prSet/>
      <dgm:spPr/>
      <dgm:t>
        <a:bodyPr/>
        <a:lstStyle/>
        <a:p>
          <a:endParaRPr lang="en-US"/>
        </a:p>
      </dgm:t>
    </dgm:pt>
    <dgm:pt modelId="{1880E9F8-4AFA-4415-9AB6-2C535780AA79}" type="sibTrans" cxnId="{E1D5C669-A513-4E5C-A333-50E4FF23E8AF}">
      <dgm:prSet/>
      <dgm:spPr/>
      <dgm:t>
        <a:bodyPr/>
        <a:lstStyle/>
        <a:p>
          <a:endParaRPr lang="en-US"/>
        </a:p>
      </dgm:t>
    </dgm:pt>
    <dgm:pt modelId="{6226BA5E-D024-4BD5-8D4C-B331BE5DB902}">
      <dgm:prSet phldrT="[Text]"/>
      <dgm:spPr/>
      <dgm:t>
        <a:bodyPr/>
        <a:lstStyle/>
        <a:p>
          <a:r>
            <a:rPr lang="en-US" dirty="0" smtClean="0"/>
            <a:t>Streamlines workflow</a:t>
          </a:r>
          <a:endParaRPr lang="en-US" dirty="0"/>
        </a:p>
      </dgm:t>
    </dgm:pt>
    <dgm:pt modelId="{DDDF280C-63B2-4302-B444-D974ACFFC9F5}" type="parTrans" cxnId="{4F388FAB-64DD-4A61-98AD-E9E76C1D9BBB}">
      <dgm:prSet/>
      <dgm:spPr/>
      <dgm:t>
        <a:bodyPr/>
        <a:lstStyle/>
        <a:p>
          <a:endParaRPr lang="en-US"/>
        </a:p>
      </dgm:t>
    </dgm:pt>
    <dgm:pt modelId="{8154490B-A786-4097-AE98-CEEC4C68CBB9}" type="sibTrans" cxnId="{4F388FAB-64DD-4A61-98AD-E9E76C1D9BBB}">
      <dgm:prSet/>
      <dgm:spPr/>
      <dgm:t>
        <a:bodyPr/>
        <a:lstStyle/>
        <a:p>
          <a:endParaRPr lang="en-US"/>
        </a:p>
      </dgm:t>
    </dgm:pt>
    <dgm:pt modelId="{B501012C-1F6F-43BF-86BD-CE7D2711E055}">
      <dgm:prSet phldrT="[Text]"/>
      <dgm:spPr/>
      <dgm:t>
        <a:bodyPr/>
        <a:lstStyle/>
        <a:p>
          <a:r>
            <a:rPr lang="en-US" dirty="0" smtClean="0"/>
            <a:t>Automate sprint reports and stats for the Framework. </a:t>
          </a:r>
          <a:endParaRPr lang="en-US" dirty="0"/>
        </a:p>
      </dgm:t>
    </dgm:pt>
    <dgm:pt modelId="{9EFDBD66-E007-49E4-B628-6D2F04AE2FBD}" type="parTrans" cxnId="{F0D1B40D-933E-4AFD-B8A9-65ED9F763CC1}">
      <dgm:prSet/>
      <dgm:spPr/>
      <dgm:t>
        <a:bodyPr/>
        <a:lstStyle/>
        <a:p>
          <a:endParaRPr lang="en-US"/>
        </a:p>
      </dgm:t>
    </dgm:pt>
    <dgm:pt modelId="{CC37762F-6B42-485E-885C-4D8A229E27D6}" type="sibTrans" cxnId="{F0D1B40D-933E-4AFD-B8A9-65ED9F763CC1}">
      <dgm:prSet/>
      <dgm:spPr/>
      <dgm:t>
        <a:bodyPr/>
        <a:lstStyle/>
        <a:p>
          <a:endParaRPr lang="en-US"/>
        </a:p>
      </dgm:t>
    </dgm:pt>
    <dgm:pt modelId="{47269C9F-7C62-4E65-8452-22FD255EC608}" type="pres">
      <dgm:prSet presAssocID="{BB6F156D-389F-4137-9368-16B344982B4A}" presName="Name0" presStyleCnt="0">
        <dgm:presLayoutVars>
          <dgm:dir/>
          <dgm:animLvl val="lvl"/>
          <dgm:resizeHandles val="exact"/>
        </dgm:presLayoutVars>
      </dgm:prSet>
      <dgm:spPr/>
      <dgm:t>
        <a:bodyPr/>
        <a:lstStyle/>
        <a:p>
          <a:endParaRPr lang="en-US"/>
        </a:p>
      </dgm:t>
    </dgm:pt>
    <dgm:pt modelId="{0A091F12-901B-4255-B8B8-BCB1FE301CEB}" type="pres">
      <dgm:prSet presAssocID="{EC8192A5-31D2-43A2-AB30-DDD32A9E135F}" presName="composite" presStyleCnt="0"/>
      <dgm:spPr/>
    </dgm:pt>
    <dgm:pt modelId="{7D92E809-EFF0-4B02-86F6-F9CDC3D86F3D}" type="pres">
      <dgm:prSet presAssocID="{EC8192A5-31D2-43A2-AB30-DDD32A9E135F}" presName="parTx" presStyleLbl="alignNode1" presStyleIdx="0" presStyleCnt="4">
        <dgm:presLayoutVars>
          <dgm:chMax val="0"/>
          <dgm:chPref val="0"/>
          <dgm:bulletEnabled val="1"/>
        </dgm:presLayoutVars>
      </dgm:prSet>
      <dgm:spPr/>
      <dgm:t>
        <a:bodyPr/>
        <a:lstStyle/>
        <a:p>
          <a:endParaRPr lang="en-US"/>
        </a:p>
      </dgm:t>
    </dgm:pt>
    <dgm:pt modelId="{02BDE4E3-063A-4467-BED6-93CAF0AC2CA0}" type="pres">
      <dgm:prSet presAssocID="{EC8192A5-31D2-43A2-AB30-DDD32A9E135F}" presName="desTx" presStyleLbl="alignAccFollowNode1" presStyleIdx="0" presStyleCnt="4">
        <dgm:presLayoutVars>
          <dgm:bulletEnabled val="1"/>
        </dgm:presLayoutVars>
      </dgm:prSet>
      <dgm:spPr/>
      <dgm:t>
        <a:bodyPr/>
        <a:lstStyle/>
        <a:p>
          <a:endParaRPr lang="en-US"/>
        </a:p>
      </dgm:t>
    </dgm:pt>
    <dgm:pt modelId="{0BC33BC6-8A23-4F4F-8E09-33CCAF642A68}" type="pres">
      <dgm:prSet presAssocID="{4E24193C-D7B2-4A3D-82FD-533EE9EEE78B}" presName="space" presStyleCnt="0"/>
      <dgm:spPr/>
    </dgm:pt>
    <dgm:pt modelId="{38E173B0-1941-4324-AE5F-01D6DC4335D2}" type="pres">
      <dgm:prSet presAssocID="{B91FFB6B-FE84-4674-A230-05E9C7595137}" presName="composite" presStyleCnt="0"/>
      <dgm:spPr/>
    </dgm:pt>
    <dgm:pt modelId="{66987827-72F8-4719-AFF3-736E9819E6C0}" type="pres">
      <dgm:prSet presAssocID="{B91FFB6B-FE84-4674-A230-05E9C7595137}" presName="parTx" presStyleLbl="alignNode1" presStyleIdx="1" presStyleCnt="4">
        <dgm:presLayoutVars>
          <dgm:chMax val="0"/>
          <dgm:chPref val="0"/>
          <dgm:bulletEnabled val="1"/>
        </dgm:presLayoutVars>
      </dgm:prSet>
      <dgm:spPr/>
      <dgm:t>
        <a:bodyPr/>
        <a:lstStyle/>
        <a:p>
          <a:endParaRPr lang="en-US"/>
        </a:p>
      </dgm:t>
    </dgm:pt>
    <dgm:pt modelId="{7FA120A8-5468-476A-B39B-8C198F1BC7E9}" type="pres">
      <dgm:prSet presAssocID="{B91FFB6B-FE84-4674-A230-05E9C7595137}" presName="desTx" presStyleLbl="alignAccFollowNode1" presStyleIdx="1" presStyleCnt="4">
        <dgm:presLayoutVars>
          <dgm:bulletEnabled val="1"/>
        </dgm:presLayoutVars>
      </dgm:prSet>
      <dgm:spPr/>
      <dgm:t>
        <a:bodyPr/>
        <a:lstStyle/>
        <a:p>
          <a:endParaRPr lang="en-US"/>
        </a:p>
      </dgm:t>
    </dgm:pt>
    <dgm:pt modelId="{93C436CF-306C-4B4E-B278-D4E36C0F997A}" type="pres">
      <dgm:prSet presAssocID="{3229084C-1DA3-4BA9-B858-A7A4AED64A70}" presName="space" presStyleCnt="0"/>
      <dgm:spPr/>
    </dgm:pt>
    <dgm:pt modelId="{DC94D82D-6BB0-4165-BA29-6072620B59B6}" type="pres">
      <dgm:prSet presAssocID="{4E769CCE-C6BB-4FBD-83C0-1D888207833E}" presName="composite" presStyleCnt="0"/>
      <dgm:spPr/>
    </dgm:pt>
    <dgm:pt modelId="{DF5C24AE-FD73-4639-B2A6-A5130EC785FF}" type="pres">
      <dgm:prSet presAssocID="{4E769CCE-C6BB-4FBD-83C0-1D888207833E}" presName="parTx" presStyleLbl="alignNode1" presStyleIdx="2" presStyleCnt="4">
        <dgm:presLayoutVars>
          <dgm:chMax val="0"/>
          <dgm:chPref val="0"/>
          <dgm:bulletEnabled val="1"/>
        </dgm:presLayoutVars>
      </dgm:prSet>
      <dgm:spPr/>
      <dgm:t>
        <a:bodyPr/>
        <a:lstStyle/>
        <a:p>
          <a:endParaRPr lang="en-US"/>
        </a:p>
      </dgm:t>
    </dgm:pt>
    <dgm:pt modelId="{11B69B47-7ACD-4DC1-90CE-1C37F6623383}" type="pres">
      <dgm:prSet presAssocID="{4E769CCE-C6BB-4FBD-83C0-1D888207833E}" presName="desTx" presStyleLbl="alignAccFollowNode1" presStyleIdx="2" presStyleCnt="4">
        <dgm:presLayoutVars>
          <dgm:bulletEnabled val="1"/>
        </dgm:presLayoutVars>
      </dgm:prSet>
      <dgm:spPr/>
      <dgm:t>
        <a:bodyPr/>
        <a:lstStyle/>
        <a:p>
          <a:endParaRPr lang="en-US"/>
        </a:p>
      </dgm:t>
    </dgm:pt>
    <dgm:pt modelId="{67215B8A-9A55-4D21-B168-B758052E2C5B}" type="pres">
      <dgm:prSet presAssocID="{D404A19B-3C76-4376-80D7-4D8E470BACA9}" presName="space" presStyleCnt="0"/>
      <dgm:spPr/>
    </dgm:pt>
    <dgm:pt modelId="{C4CB11DD-49D7-4672-9E78-F61721F1C489}" type="pres">
      <dgm:prSet presAssocID="{6226BA5E-D024-4BD5-8D4C-B331BE5DB902}" presName="composite" presStyleCnt="0"/>
      <dgm:spPr/>
    </dgm:pt>
    <dgm:pt modelId="{AD82D49F-0B34-4D29-BDF0-D5A36811930F}" type="pres">
      <dgm:prSet presAssocID="{6226BA5E-D024-4BD5-8D4C-B331BE5DB902}" presName="parTx" presStyleLbl="alignNode1" presStyleIdx="3" presStyleCnt="4">
        <dgm:presLayoutVars>
          <dgm:chMax val="0"/>
          <dgm:chPref val="0"/>
          <dgm:bulletEnabled val="1"/>
        </dgm:presLayoutVars>
      </dgm:prSet>
      <dgm:spPr/>
      <dgm:t>
        <a:bodyPr/>
        <a:lstStyle/>
        <a:p>
          <a:endParaRPr lang="en-US"/>
        </a:p>
      </dgm:t>
    </dgm:pt>
    <dgm:pt modelId="{B313BB12-BC8C-4633-8820-0CC8E2F7AE19}" type="pres">
      <dgm:prSet presAssocID="{6226BA5E-D024-4BD5-8D4C-B331BE5DB902}" presName="desTx" presStyleLbl="alignAccFollowNode1" presStyleIdx="3" presStyleCnt="4">
        <dgm:presLayoutVars>
          <dgm:bulletEnabled val="1"/>
        </dgm:presLayoutVars>
      </dgm:prSet>
      <dgm:spPr/>
      <dgm:t>
        <a:bodyPr/>
        <a:lstStyle/>
        <a:p>
          <a:endParaRPr lang="en-US"/>
        </a:p>
      </dgm:t>
    </dgm:pt>
  </dgm:ptLst>
  <dgm:cxnLst>
    <dgm:cxn modelId="{3AEF0E91-5563-40FC-9B6F-BE2F2B19E7E8}" type="presOf" srcId="{B501012C-1F6F-43BF-86BD-CE7D2711E055}" destId="{B313BB12-BC8C-4633-8820-0CC8E2F7AE19}" srcOrd="0" destOrd="0" presId="urn:microsoft.com/office/officeart/2005/8/layout/hList1"/>
    <dgm:cxn modelId="{AA1B2EE9-7D15-4A0C-9FD5-D69D63F76FC5}" type="presOf" srcId="{BB6F156D-389F-4137-9368-16B344982B4A}" destId="{47269C9F-7C62-4E65-8452-22FD255EC608}" srcOrd="0" destOrd="0" presId="urn:microsoft.com/office/officeart/2005/8/layout/hList1"/>
    <dgm:cxn modelId="{E1D5C669-A513-4E5C-A333-50E4FF23E8AF}" srcId="{4E769CCE-C6BB-4FBD-83C0-1D888207833E}" destId="{2E57F476-3E56-412E-9BBC-13E3F011769A}" srcOrd="0" destOrd="0" parTransId="{2728F2A0-B38B-4589-B4BA-E3FFAC0E1538}" sibTransId="{1880E9F8-4AFA-4415-9AB6-2C535780AA79}"/>
    <dgm:cxn modelId="{86A28D47-C311-4582-A4DB-9B3D4A14DF63}" srcId="{B91FFB6B-FE84-4674-A230-05E9C7595137}" destId="{8DBDC778-D461-4C7B-92D1-0B749A52735B}" srcOrd="0" destOrd="0" parTransId="{ECFFA4D6-3C44-4395-8DDA-19C3536F1874}" sibTransId="{8B0919C1-6082-471E-AFB6-2C82B32D0E99}"/>
    <dgm:cxn modelId="{131CE958-9DC6-4136-BCD5-48ED1D2B2E1F}" srcId="{EC8192A5-31D2-43A2-AB30-DDD32A9E135F}" destId="{7DC2ABD0-27A3-40A6-A1A3-C4A38DD8BD82}" srcOrd="0" destOrd="0" parTransId="{95DEE14F-6BA3-4968-BFA9-21038D4FD196}" sibTransId="{19472D95-DD46-46CE-BFAB-8928CE2E8AA6}"/>
    <dgm:cxn modelId="{2021ED5E-BDFC-4927-96ED-ADBA5FD8F675}" type="presOf" srcId="{EC8192A5-31D2-43A2-AB30-DDD32A9E135F}" destId="{7D92E809-EFF0-4B02-86F6-F9CDC3D86F3D}" srcOrd="0" destOrd="0" presId="urn:microsoft.com/office/officeart/2005/8/layout/hList1"/>
    <dgm:cxn modelId="{2B4AC875-CA01-4278-A3A3-D8553A4D1E49}" srcId="{BB6F156D-389F-4137-9368-16B344982B4A}" destId="{4E769CCE-C6BB-4FBD-83C0-1D888207833E}" srcOrd="2" destOrd="0" parTransId="{F8966EEB-E4C9-429E-88B9-BE45AE3E801C}" sibTransId="{D404A19B-3C76-4376-80D7-4D8E470BACA9}"/>
    <dgm:cxn modelId="{778F1DCA-35EB-4628-8FC3-CB2B8EB3BCBC}" type="presOf" srcId="{6226BA5E-D024-4BD5-8D4C-B331BE5DB902}" destId="{AD82D49F-0B34-4D29-BDF0-D5A36811930F}" srcOrd="0" destOrd="0" presId="urn:microsoft.com/office/officeart/2005/8/layout/hList1"/>
    <dgm:cxn modelId="{5C9C975F-79F2-4148-8BCF-72FED60F2743}" type="presOf" srcId="{4E769CCE-C6BB-4FBD-83C0-1D888207833E}" destId="{DF5C24AE-FD73-4639-B2A6-A5130EC785FF}" srcOrd="0" destOrd="0" presId="urn:microsoft.com/office/officeart/2005/8/layout/hList1"/>
    <dgm:cxn modelId="{0866D744-B418-4D85-8DE0-27B723A6694F}" srcId="{BB6F156D-389F-4137-9368-16B344982B4A}" destId="{EC8192A5-31D2-43A2-AB30-DDD32A9E135F}" srcOrd="0" destOrd="0" parTransId="{F9312257-EDE9-418B-BD9E-417243E6116F}" sibTransId="{4E24193C-D7B2-4A3D-82FD-533EE9EEE78B}"/>
    <dgm:cxn modelId="{2132F9A0-2098-4A72-9370-D8634DA8F423}" type="presOf" srcId="{8DBDC778-D461-4C7B-92D1-0B749A52735B}" destId="{7FA120A8-5468-476A-B39B-8C198F1BC7E9}" srcOrd="0" destOrd="0" presId="urn:microsoft.com/office/officeart/2005/8/layout/hList1"/>
    <dgm:cxn modelId="{FB86A7F5-F885-486B-AA2E-2FAC798A0128}" type="presOf" srcId="{7DC2ABD0-27A3-40A6-A1A3-C4A38DD8BD82}" destId="{02BDE4E3-063A-4467-BED6-93CAF0AC2CA0}" srcOrd="0" destOrd="0" presId="urn:microsoft.com/office/officeart/2005/8/layout/hList1"/>
    <dgm:cxn modelId="{F0D1B40D-933E-4AFD-B8A9-65ED9F763CC1}" srcId="{6226BA5E-D024-4BD5-8D4C-B331BE5DB902}" destId="{B501012C-1F6F-43BF-86BD-CE7D2711E055}" srcOrd="0" destOrd="0" parTransId="{9EFDBD66-E007-49E4-B628-6D2F04AE2FBD}" sibTransId="{CC37762F-6B42-485E-885C-4D8A229E27D6}"/>
    <dgm:cxn modelId="{4F388FAB-64DD-4A61-98AD-E9E76C1D9BBB}" srcId="{BB6F156D-389F-4137-9368-16B344982B4A}" destId="{6226BA5E-D024-4BD5-8D4C-B331BE5DB902}" srcOrd="3" destOrd="0" parTransId="{DDDF280C-63B2-4302-B444-D974ACFFC9F5}" sibTransId="{8154490B-A786-4097-AE98-CEEC4C68CBB9}"/>
    <dgm:cxn modelId="{FFE83B18-87BF-40F3-B984-F28ACE73EF1C}" srcId="{BB6F156D-389F-4137-9368-16B344982B4A}" destId="{B91FFB6B-FE84-4674-A230-05E9C7595137}" srcOrd="1" destOrd="0" parTransId="{6823541A-1B62-4612-AEEA-6B3863076933}" sibTransId="{3229084C-1DA3-4BA9-B858-A7A4AED64A70}"/>
    <dgm:cxn modelId="{B3B26FA6-7217-4409-B8EF-880A67D015EA}" type="presOf" srcId="{B91FFB6B-FE84-4674-A230-05E9C7595137}" destId="{66987827-72F8-4719-AFF3-736E9819E6C0}" srcOrd="0" destOrd="0" presId="urn:microsoft.com/office/officeart/2005/8/layout/hList1"/>
    <dgm:cxn modelId="{A8712615-D8ED-442F-9BC9-B526962E09D4}" type="presOf" srcId="{2E57F476-3E56-412E-9BBC-13E3F011769A}" destId="{11B69B47-7ACD-4DC1-90CE-1C37F6623383}" srcOrd="0" destOrd="0" presId="urn:microsoft.com/office/officeart/2005/8/layout/hList1"/>
    <dgm:cxn modelId="{DC007154-22B7-49F3-B9E6-515EDA54D2C7}" type="presParOf" srcId="{47269C9F-7C62-4E65-8452-22FD255EC608}" destId="{0A091F12-901B-4255-B8B8-BCB1FE301CEB}" srcOrd="0" destOrd="0" presId="urn:microsoft.com/office/officeart/2005/8/layout/hList1"/>
    <dgm:cxn modelId="{B8ECE9E1-E300-4A88-B949-E10A4ED48708}" type="presParOf" srcId="{0A091F12-901B-4255-B8B8-BCB1FE301CEB}" destId="{7D92E809-EFF0-4B02-86F6-F9CDC3D86F3D}" srcOrd="0" destOrd="0" presId="urn:microsoft.com/office/officeart/2005/8/layout/hList1"/>
    <dgm:cxn modelId="{80C739E3-C631-4497-B789-11717BEA9BAA}" type="presParOf" srcId="{0A091F12-901B-4255-B8B8-BCB1FE301CEB}" destId="{02BDE4E3-063A-4467-BED6-93CAF0AC2CA0}" srcOrd="1" destOrd="0" presId="urn:microsoft.com/office/officeart/2005/8/layout/hList1"/>
    <dgm:cxn modelId="{FDD718AD-CA5D-4DE7-9E91-793A9083C92D}" type="presParOf" srcId="{47269C9F-7C62-4E65-8452-22FD255EC608}" destId="{0BC33BC6-8A23-4F4F-8E09-33CCAF642A68}" srcOrd="1" destOrd="0" presId="urn:microsoft.com/office/officeart/2005/8/layout/hList1"/>
    <dgm:cxn modelId="{4A912DD0-6B53-4D2E-AA4F-22881AB54235}" type="presParOf" srcId="{47269C9F-7C62-4E65-8452-22FD255EC608}" destId="{38E173B0-1941-4324-AE5F-01D6DC4335D2}" srcOrd="2" destOrd="0" presId="urn:microsoft.com/office/officeart/2005/8/layout/hList1"/>
    <dgm:cxn modelId="{4CADF1D3-A744-42A4-BDB1-D3892AFBE24A}" type="presParOf" srcId="{38E173B0-1941-4324-AE5F-01D6DC4335D2}" destId="{66987827-72F8-4719-AFF3-736E9819E6C0}" srcOrd="0" destOrd="0" presId="urn:microsoft.com/office/officeart/2005/8/layout/hList1"/>
    <dgm:cxn modelId="{BB3B4FBE-49EB-4D78-85DA-BE63CC3F3BFC}" type="presParOf" srcId="{38E173B0-1941-4324-AE5F-01D6DC4335D2}" destId="{7FA120A8-5468-476A-B39B-8C198F1BC7E9}" srcOrd="1" destOrd="0" presId="urn:microsoft.com/office/officeart/2005/8/layout/hList1"/>
    <dgm:cxn modelId="{11252D1A-B281-4579-9862-9927A99EB5CB}" type="presParOf" srcId="{47269C9F-7C62-4E65-8452-22FD255EC608}" destId="{93C436CF-306C-4B4E-B278-D4E36C0F997A}" srcOrd="3" destOrd="0" presId="urn:microsoft.com/office/officeart/2005/8/layout/hList1"/>
    <dgm:cxn modelId="{7B4F81AF-338A-41F5-9803-075BB3AC5DDE}" type="presParOf" srcId="{47269C9F-7C62-4E65-8452-22FD255EC608}" destId="{DC94D82D-6BB0-4165-BA29-6072620B59B6}" srcOrd="4" destOrd="0" presId="urn:microsoft.com/office/officeart/2005/8/layout/hList1"/>
    <dgm:cxn modelId="{66C93378-92B1-4457-B3AE-A88658C6DCC6}" type="presParOf" srcId="{DC94D82D-6BB0-4165-BA29-6072620B59B6}" destId="{DF5C24AE-FD73-4639-B2A6-A5130EC785FF}" srcOrd="0" destOrd="0" presId="urn:microsoft.com/office/officeart/2005/8/layout/hList1"/>
    <dgm:cxn modelId="{129A907B-5DD7-4326-8F75-516E61BEA4AE}" type="presParOf" srcId="{DC94D82D-6BB0-4165-BA29-6072620B59B6}" destId="{11B69B47-7ACD-4DC1-90CE-1C37F6623383}" srcOrd="1" destOrd="0" presId="urn:microsoft.com/office/officeart/2005/8/layout/hList1"/>
    <dgm:cxn modelId="{6267DAFF-541C-4AB8-81F4-42743804B713}" type="presParOf" srcId="{47269C9F-7C62-4E65-8452-22FD255EC608}" destId="{67215B8A-9A55-4D21-B168-B758052E2C5B}" srcOrd="5" destOrd="0" presId="urn:microsoft.com/office/officeart/2005/8/layout/hList1"/>
    <dgm:cxn modelId="{8B3B5485-CE62-4284-930C-B77D2F311B9F}" type="presParOf" srcId="{47269C9F-7C62-4E65-8452-22FD255EC608}" destId="{C4CB11DD-49D7-4672-9E78-F61721F1C489}" srcOrd="6" destOrd="0" presId="urn:microsoft.com/office/officeart/2005/8/layout/hList1"/>
    <dgm:cxn modelId="{0797F908-AA78-4750-9E21-6EEEC9F22236}" type="presParOf" srcId="{C4CB11DD-49D7-4672-9E78-F61721F1C489}" destId="{AD82D49F-0B34-4D29-BDF0-D5A36811930F}" srcOrd="0" destOrd="0" presId="urn:microsoft.com/office/officeart/2005/8/layout/hList1"/>
    <dgm:cxn modelId="{07008BBB-F812-4B2B-B3A5-6FBA6C3BDCE3}" type="presParOf" srcId="{C4CB11DD-49D7-4672-9E78-F61721F1C489}" destId="{B313BB12-BC8C-4633-8820-0CC8E2F7AE1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9CBB61-2246-4264-918B-8C6C73341D98}" type="doc">
      <dgm:prSet loTypeId="urn:microsoft.com/office/officeart/2005/8/layout/lProcess2" loCatId="list" qsTypeId="urn:microsoft.com/office/officeart/2005/8/quickstyle/3d3" qsCatId="3D" csTypeId="urn:microsoft.com/office/officeart/2005/8/colors/accent1_2" csCatId="accent1" phldr="1"/>
      <dgm:spPr/>
      <dgm:t>
        <a:bodyPr/>
        <a:lstStyle/>
        <a:p>
          <a:endParaRPr lang="en-US"/>
        </a:p>
      </dgm:t>
    </dgm:pt>
    <dgm:pt modelId="{DDCD66C0-0E4F-4247-860B-58F42FF8292B}">
      <dgm:prSet phldrT="[Text]"/>
      <dgm:spPr/>
      <dgm:t>
        <a:bodyPr/>
        <a:lstStyle/>
        <a:p>
          <a:r>
            <a:rPr lang="en-US" dirty="0" smtClean="0"/>
            <a:t>2H14</a:t>
          </a:r>
          <a:endParaRPr lang="en-US" dirty="0"/>
        </a:p>
      </dgm:t>
    </dgm:pt>
    <dgm:pt modelId="{847515E9-17B3-4D05-9281-671EFC0348FE}" type="parTrans" cxnId="{C1592D30-5D29-4167-BF08-1C5E72BA226A}">
      <dgm:prSet/>
      <dgm:spPr/>
      <dgm:t>
        <a:bodyPr/>
        <a:lstStyle/>
        <a:p>
          <a:endParaRPr lang="en-US"/>
        </a:p>
      </dgm:t>
    </dgm:pt>
    <dgm:pt modelId="{09AF5417-47DC-4089-BC25-30F27DEBE0DE}" type="sibTrans" cxnId="{C1592D30-5D29-4167-BF08-1C5E72BA226A}">
      <dgm:prSet/>
      <dgm:spPr/>
      <dgm:t>
        <a:bodyPr/>
        <a:lstStyle/>
        <a:p>
          <a:endParaRPr lang="en-US"/>
        </a:p>
      </dgm:t>
    </dgm:pt>
    <dgm:pt modelId="{8B8EBAD9-E7A0-4632-A325-475BFC968759}">
      <dgm:prSet phldrT="[Text]"/>
      <dgm:spPr/>
      <dgm:t>
        <a:bodyPr/>
        <a:lstStyle/>
        <a:p>
          <a:r>
            <a:rPr lang="en-US" dirty="0" smtClean="0"/>
            <a:t>Create proposal</a:t>
          </a:r>
          <a:endParaRPr lang="en-US" dirty="0"/>
        </a:p>
      </dgm:t>
    </dgm:pt>
    <dgm:pt modelId="{81ADF6FD-4CC2-4FBB-BABD-EAFF1A76E1A8}" type="parTrans" cxnId="{6F18EADF-39FE-4322-820D-A45496C57072}">
      <dgm:prSet/>
      <dgm:spPr/>
      <dgm:t>
        <a:bodyPr/>
        <a:lstStyle/>
        <a:p>
          <a:endParaRPr lang="en-US"/>
        </a:p>
      </dgm:t>
    </dgm:pt>
    <dgm:pt modelId="{9FE5271E-84FD-4013-B7A9-00866785CCA6}" type="sibTrans" cxnId="{6F18EADF-39FE-4322-820D-A45496C57072}">
      <dgm:prSet/>
      <dgm:spPr/>
      <dgm:t>
        <a:bodyPr/>
        <a:lstStyle/>
        <a:p>
          <a:endParaRPr lang="en-US"/>
        </a:p>
      </dgm:t>
    </dgm:pt>
    <dgm:pt modelId="{45147DF1-5FC2-4B4B-AACE-821915AD2819}">
      <dgm:prSet phldrT="[Text]"/>
      <dgm:spPr/>
      <dgm:t>
        <a:bodyPr/>
        <a:lstStyle/>
        <a:p>
          <a:r>
            <a:rPr lang="en-US" dirty="0" smtClean="0"/>
            <a:t>3H14</a:t>
          </a:r>
          <a:endParaRPr lang="en-US" dirty="0"/>
        </a:p>
      </dgm:t>
    </dgm:pt>
    <dgm:pt modelId="{F0DFE801-522B-4AC1-B7CC-3F405817183F}" type="parTrans" cxnId="{5F0E6EBA-2467-4367-A48C-E84E0C77CDA0}">
      <dgm:prSet/>
      <dgm:spPr/>
      <dgm:t>
        <a:bodyPr/>
        <a:lstStyle/>
        <a:p>
          <a:endParaRPr lang="en-US"/>
        </a:p>
      </dgm:t>
    </dgm:pt>
    <dgm:pt modelId="{1F8C9398-54A7-468B-A656-8277989047B8}" type="sibTrans" cxnId="{5F0E6EBA-2467-4367-A48C-E84E0C77CDA0}">
      <dgm:prSet/>
      <dgm:spPr/>
      <dgm:t>
        <a:bodyPr/>
        <a:lstStyle/>
        <a:p>
          <a:endParaRPr lang="en-US"/>
        </a:p>
      </dgm:t>
    </dgm:pt>
    <dgm:pt modelId="{E15509D0-9650-4A34-965E-3C070890A39A}">
      <dgm:prSet phldrT="[Text]"/>
      <dgm:spPr/>
      <dgm:t>
        <a:bodyPr/>
        <a:lstStyle/>
        <a:p>
          <a:r>
            <a:rPr lang="en-US" b="0" dirty="0" smtClean="0">
              <a:latin typeface="Arial" panose="020B0604020202020204" pitchFamily="34" charset="0"/>
              <a:cs typeface="Arial" panose="020B0604020202020204" pitchFamily="34" charset="0"/>
            </a:rPr>
            <a:t>Compile an initial  list of popular resources</a:t>
          </a:r>
          <a:endParaRPr lang="en-US" dirty="0"/>
        </a:p>
      </dgm:t>
    </dgm:pt>
    <dgm:pt modelId="{93CEF214-5FD6-47BE-9B41-9C02AF46579B}" type="parTrans" cxnId="{95114CE7-541B-4925-8961-A7BB7C739815}">
      <dgm:prSet/>
      <dgm:spPr/>
      <dgm:t>
        <a:bodyPr/>
        <a:lstStyle/>
        <a:p>
          <a:endParaRPr lang="en-US"/>
        </a:p>
      </dgm:t>
    </dgm:pt>
    <dgm:pt modelId="{37DB4CC6-1009-4868-8C5E-86AB0A650486}" type="sibTrans" cxnId="{95114CE7-541B-4925-8961-A7BB7C739815}">
      <dgm:prSet/>
      <dgm:spPr/>
      <dgm:t>
        <a:bodyPr/>
        <a:lstStyle/>
        <a:p>
          <a:endParaRPr lang="en-US"/>
        </a:p>
      </dgm:t>
    </dgm:pt>
    <dgm:pt modelId="{DDD04589-4505-4021-8155-873578251F32}">
      <dgm:prSet phldrT="[Text]"/>
      <dgm:spPr/>
      <dgm:t>
        <a:bodyPr/>
        <a:lstStyle/>
        <a:p>
          <a:r>
            <a:rPr lang="en-US" dirty="0" smtClean="0"/>
            <a:t>4H14</a:t>
          </a:r>
          <a:endParaRPr lang="en-US" dirty="0"/>
        </a:p>
      </dgm:t>
    </dgm:pt>
    <dgm:pt modelId="{58D97558-F47E-4DBE-ABD0-77DDFD0E854F}" type="parTrans" cxnId="{4B349C8D-6566-4337-B6F1-5F5231CEB723}">
      <dgm:prSet/>
      <dgm:spPr/>
      <dgm:t>
        <a:bodyPr/>
        <a:lstStyle/>
        <a:p>
          <a:endParaRPr lang="en-US"/>
        </a:p>
      </dgm:t>
    </dgm:pt>
    <dgm:pt modelId="{4947F75A-CC42-4789-B3F5-BA867958423D}" type="sibTrans" cxnId="{4B349C8D-6566-4337-B6F1-5F5231CEB723}">
      <dgm:prSet/>
      <dgm:spPr/>
      <dgm:t>
        <a:bodyPr/>
        <a:lstStyle/>
        <a:p>
          <a:endParaRPr lang="en-US"/>
        </a:p>
      </dgm:t>
    </dgm:pt>
    <dgm:pt modelId="{A93B1937-8623-4647-9A5A-B2D19618E884}">
      <dgm:prSet phldrT="[Text]"/>
      <dgm:spPr/>
      <dgm:t>
        <a:bodyPr/>
        <a:lstStyle/>
        <a:p>
          <a:r>
            <a:rPr lang="en-US" b="0" dirty="0" smtClean="0">
              <a:latin typeface="Arial" panose="020B0604020202020204" pitchFamily="34" charset="0"/>
              <a:cs typeface="Arial" panose="020B0604020202020204" pitchFamily="34" charset="0"/>
            </a:rPr>
            <a:t>Content validation continues</a:t>
          </a:r>
          <a:endParaRPr lang="en-US" dirty="0"/>
        </a:p>
      </dgm:t>
    </dgm:pt>
    <dgm:pt modelId="{20569422-A701-4E7D-A684-3542887F41E0}" type="parTrans" cxnId="{54EB0EC1-A8A9-4155-8F52-8B827BD02820}">
      <dgm:prSet/>
      <dgm:spPr/>
      <dgm:t>
        <a:bodyPr/>
        <a:lstStyle/>
        <a:p>
          <a:endParaRPr lang="en-US"/>
        </a:p>
      </dgm:t>
    </dgm:pt>
    <dgm:pt modelId="{8CA0162F-4010-41BD-98B9-119E20D49FDD}" type="sibTrans" cxnId="{54EB0EC1-A8A9-4155-8F52-8B827BD02820}">
      <dgm:prSet/>
      <dgm:spPr/>
      <dgm:t>
        <a:bodyPr/>
        <a:lstStyle/>
        <a:p>
          <a:endParaRPr lang="en-US"/>
        </a:p>
      </dgm:t>
    </dgm:pt>
    <dgm:pt modelId="{F165DC09-3565-4BF2-9CE5-D866CFA70816}">
      <dgm:prSet phldrT="[Text]"/>
      <dgm:spPr/>
      <dgm:t>
        <a:bodyPr/>
        <a:lstStyle/>
        <a:p>
          <a:r>
            <a:rPr lang="en-US" dirty="0" smtClean="0"/>
            <a:t>1H15</a:t>
          </a:r>
          <a:endParaRPr lang="en-US" dirty="0"/>
        </a:p>
      </dgm:t>
    </dgm:pt>
    <dgm:pt modelId="{E3D73F7D-CD71-410A-98E2-6852B10AEDAE}" type="parTrans" cxnId="{293FE0CA-BEBA-4B9D-A7A9-7F2DA2AB2977}">
      <dgm:prSet/>
      <dgm:spPr/>
      <dgm:t>
        <a:bodyPr/>
        <a:lstStyle/>
        <a:p>
          <a:endParaRPr lang="en-US"/>
        </a:p>
      </dgm:t>
    </dgm:pt>
    <dgm:pt modelId="{71ADB01C-AC9D-42B5-AAE9-3CE9AD1BCCB5}" type="sibTrans" cxnId="{293FE0CA-BEBA-4B9D-A7A9-7F2DA2AB2977}">
      <dgm:prSet/>
      <dgm:spPr/>
      <dgm:t>
        <a:bodyPr/>
        <a:lstStyle/>
        <a:p>
          <a:endParaRPr lang="en-US"/>
        </a:p>
      </dgm:t>
    </dgm:pt>
    <dgm:pt modelId="{03C2D0D8-E4A7-4207-B073-153AA4883020}">
      <dgm:prSet phldrT="[Text]"/>
      <dgm:spPr/>
      <dgm:t>
        <a:bodyPr/>
        <a:lstStyle/>
        <a:p>
          <a:r>
            <a:rPr lang="en-US" b="0" dirty="0" smtClean="0">
              <a:latin typeface="Arial" panose="020B0604020202020204" pitchFamily="34" charset="0"/>
              <a:cs typeface="Arial" panose="020B0604020202020204" pitchFamily="34" charset="0"/>
            </a:rPr>
            <a:t>Testing and validation occurs</a:t>
          </a:r>
          <a:endParaRPr lang="en-US" dirty="0"/>
        </a:p>
      </dgm:t>
    </dgm:pt>
    <dgm:pt modelId="{F4E8C2D6-5B5B-47E5-96FD-82F760F37535}" type="parTrans" cxnId="{33BC3B52-E5D4-4D6A-B9D9-B2DEEE98FC05}">
      <dgm:prSet/>
      <dgm:spPr/>
      <dgm:t>
        <a:bodyPr/>
        <a:lstStyle/>
        <a:p>
          <a:endParaRPr lang="en-US"/>
        </a:p>
      </dgm:t>
    </dgm:pt>
    <dgm:pt modelId="{3C97B1B0-221D-4F0F-9321-CBA27EFBE5CB}" type="sibTrans" cxnId="{33BC3B52-E5D4-4D6A-B9D9-B2DEEE98FC05}">
      <dgm:prSet/>
      <dgm:spPr/>
      <dgm:t>
        <a:bodyPr/>
        <a:lstStyle/>
        <a:p>
          <a:endParaRPr lang="en-US"/>
        </a:p>
      </dgm:t>
    </dgm:pt>
    <dgm:pt modelId="{647A35BB-D5ED-4F7D-8DD6-586C46865EEA}">
      <dgm:prSet/>
      <dgm:spPr/>
      <dgm:t>
        <a:bodyPr/>
        <a:lstStyle/>
        <a:p>
          <a:r>
            <a:rPr lang="en-US" b="0" dirty="0" smtClean="0">
              <a:latin typeface="Arial" panose="020B0604020202020204" pitchFamily="34" charset="0"/>
              <a:cs typeface="Arial" panose="020B0604020202020204" pitchFamily="34" charset="0"/>
            </a:rPr>
            <a:t>Portal launch</a:t>
          </a:r>
        </a:p>
      </dgm:t>
    </dgm:pt>
    <dgm:pt modelId="{11731B3C-36C2-4509-9E12-037BE0500A1E}" type="parTrans" cxnId="{065081CF-A031-439A-818B-684F042DCD91}">
      <dgm:prSet/>
      <dgm:spPr/>
      <dgm:t>
        <a:bodyPr/>
        <a:lstStyle/>
        <a:p>
          <a:endParaRPr lang="en-US"/>
        </a:p>
      </dgm:t>
    </dgm:pt>
    <dgm:pt modelId="{54E93CF7-DE4A-4AA1-8D07-E14A16E14C41}" type="sibTrans" cxnId="{065081CF-A031-439A-818B-684F042DCD91}">
      <dgm:prSet/>
      <dgm:spPr/>
      <dgm:t>
        <a:bodyPr/>
        <a:lstStyle/>
        <a:p>
          <a:endParaRPr lang="en-US"/>
        </a:p>
      </dgm:t>
    </dgm:pt>
    <dgm:pt modelId="{67704E48-1992-4C07-9BCE-EB175DA9237C}">
      <dgm:prSet/>
      <dgm:spPr/>
      <dgm:t>
        <a:bodyPr/>
        <a:lstStyle/>
        <a:p>
          <a:r>
            <a:rPr lang="en-US" b="0" dirty="0" smtClean="0">
              <a:latin typeface="Arial" panose="020B0604020202020204" pitchFamily="34" charset="0"/>
              <a:cs typeface="Arial" panose="020B0604020202020204" pitchFamily="34" charset="0"/>
            </a:rPr>
            <a:t>Research GitHub pages</a:t>
          </a:r>
        </a:p>
      </dgm:t>
    </dgm:pt>
    <dgm:pt modelId="{0B53DA3C-5310-407A-A52C-A2AC515F4BB3}" type="parTrans" cxnId="{8FFB89BF-3730-4479-AAA8-4077F7282512}">
      <dgm:prSet/>
      <dgm:spPr/>
      <dgm:t>
        <a:bodyPr/>
        <a:lstStyle/>
        <a:p>
          <a:endParaRPr lang="en-US"/>
        </a:p>
      </dgm:t>
    </dgm:pt>
    <dgm:pt modelId="{39D16C81-DE2B-4B88-983E-3DACC9211532}" type="sibTrans" cxnId="{8FFB89BF-3730-4479-AAA8-4077F7282512}">
      <dgm:prSet/>
      <dgm:spPr/>
      <dgm:t>
        <a:bodyPr/>
        <a:lstStyle/>
        <a:p>
          <a:endParaRPr lang="en-US"/>
        </a:p>
      </dgm:t>
    </dgm:pt>
    <dgm:pt modelId="{04359754-EAB2-4A94-B42D-72C72055A82E}">
      <dgm:prSet/>
      <dgm:spPr/>
      <dgm:t>
        <a:bodyPr/>
        <a:lstStyle/>
        <a:p>
          <a:r>
            <a:rPr lang="en-US" b="0" dirty="0" smtClean="0">
              <a:latin typeface="Arial" panose="020B0604020202020204" pitchFamily="34" charset="0"/>
              <a:cs typeface="Arial" panose="020B0604020202020204" pitchFamily="34" charset="0"/>
            </a:rPr>
            <a:t>Set up the GitHub repository</a:t>
          </a:r>
        </a:p>
      </dgm:t>
    </dgm:pt>
    <dgm:pt modelId="{C88C5D83-BA7A-48D9-9F2C-8FE8968CBAA5}" type="parTrans" cxnId="{08E6B73D-5A54-407F-AB70-23363A02BB3D}">
      <dgm:prSet/>
      <dgm:spPr/>
      <dgm:t>
        <a:bodyPr/>
        <a:lstStyle/>
        <a:p>
          <a:endParaRPr lang="en-US"/>
        </a:p>
      </dgm:t>
    </dgm:pt>
    <dgm:pt modelId="{EB158650-341D-475F-AEB6-A1B22AF2B872}" type="sibTrans" cxnId="{08E6B73D-5A54-407F-AB70-23363A02BB3D}">
      <dgm:prSet/>
      <dgm:spPr/>
      <dgm:t>
        <a:bodyPr/>
        <a:lstStyle/>
        <a:p>
          <a:endParaRPr lang="en-US"/>
        </a:p>
      </dgm:t>
    </dgm:pt>
    <dgm:pt modelId="{1D0D280B-491E-4C1B-B07D-51E77429E6D5}">
      <dgm:prSet/>
      <dgm:spPr/>
      <dgm:t>
        <a:bodyPr/>
        <a:lstStyle/>
        <a:p>
          <a:r>
            <a:rPr lang="en-US" b="0" dirty="0" smtClean="0">
              <a:latin typeface="Arial" panose="020B0604020202020204" pitchFamily="34" charset="0"/>
              <a:cs typeface="Arial" panose="020B0604020202020204" pitchFamily="34" charset="0"/>
            </a:rPr>
            <a:t>Identify the resource categories</a:t>
          </a:r>
        </a:p>
      </dgm:t>
    </dgm:pt>
    <dgm:pt modelId="{E6167C0E-E146-4E38-B6F1-4917CEE9116A}" type="parTrans" cxnId="{6DDDDA34-A1F7-4696-9786-FED2A9C2353C}">
      <dgm:prSet/>
      <dgm:spPr/>
      <dgm:t>
        <a:bodyPr/>
        <a:lstStyle/>
        <a:p>
          <a:endParaRPr lang="en-US"/>
        </a:p>
      </dgm:t>
    </dgm:pt>
    <dgm:pt modelId="{3A5E9F26-68FE-42B8-8905-87204B4BF15D}" type="sibTrans" cxnId="{6DDDDA34-A1F7-4696-9786-FED2A9C2353C}">
      <dgm:prSet/>
      <dgm:spPr/>
      <dgm:t>
        <a:bodyPr/>
        <a:lstStyle/>
        <a:p>
          <a:endParaRPr lang="en-US"/>
        </a:p>
      </dgm:t>
    </dgm:pt>
    <dgm:pt modelId="{3DA85859-3676-4B7B-96B9-67BB134BF42D}">
      <dgm:prSet/>
      <dgm:spPr/>
      <dgm:t>
        <a:bodyPr/>
        <a:lstStyle/>
        <a:p>
          <a:r>
            <a:rPr lang="en-US" b="0" dirty="0" smtClean="0">
              <a:latin typeface="Arial" panose="020B0604020202020204" pitchFamily="34" charset="0"/>
              <a:cs typeface="Arial" panose="020B0604020202020204" pitchFamily="34" charset="0"/>
            </a:rPr>
            <a:t>Build web pages</a:t>
          </a:r>
        </a:p>
      </dgm:t>
    </dgm:pt>
    <dgm:pt modelId="{4CDDB087-E7BC-4DDF-A307-D076E8522C78}" type="parTrans" cxnId="{C47367AD-FD90-4316-BC8E-A781147794EF}">
      <dgm:prSet/>
      <dgm:spPr/>
      <dgm:t>
        <a:bodyPr/>
        <a:lstStyle/>
        <a:p>
          <a:endParaRPr lang="en-US"/>
        </a:p>
      </dgm:t>
    </dgm:pt>
    <dgm:pt modelId="{54F765F3-1331-4971-85B0-09EE6B7A9615}" type="sibTrans" cxnId="{C47367AD-FD90-4316-BC8E-A781147794EF}">
      <dgm:prSet/>
      <dgm:spPr/>
      <dgm:t>
        <a:bodyPr/>
        <a:lstStyle/>
        <a:p>
          <a:endParaRPr lang="en-US"/>
        </a:p>
      </dgm:t>
    </dgm:pt>
    <dgm:pt modelId="{C7490D00-7568-43DF-A4F0-9F34B5F2C1FA}">
      <dgm:prSet/>
      <dgm:spPr/>
      <dgm:t>
        <a:bodyPr/>
        <a:lstStyle/>
        <a:p>
          <a:r>
            <a:rPr lang="en-US" b="0" dirty="0" smtClean="0">
              <a:latin typeface="Arial" panose="020B0604020202020204" pitchFamily="34" charset="0"/>
              <a:cs typeface="Arial" panose="020B0604020202020204" pitchFamily="34" charset="0"/>
            </a:rPr>
            <a:t>Compile final list of resources</a:t>
          </a:r>
        </a:p>
      </dgm:t>
    </dgm:pt>
    <dgm:pt modelId="{49B89DF7-2089-497E-8D06-ABD86CBFF6FD}" type="parTrans" cxnId="{4A767385-F0BD-4A08-8F30-05499E666D52}">
      <dgm:prSet/>
      <dgm:spPr/>
      <dgm:t>
        <a:bodyPr/>
        <a:lstStyle/>
        <a:p>
          <a:endParaRPr lang="en-US"/>
        </a:p>
      </dgm:t>
    </dgm:pt>
    <dgm:pt modelId="{27E31F34-3CE4-4BB3-B000-E2C6492C26E8}" type="sibTrans" cxnId="{4A767385-F0BD-4A08-8F30-05499E666D52}">
      <dgm:prSet/>
      <dgm:spPr/>
      <dgm:t>
        <a:bodyPr/>
        <a:lstStyle/>
        <a:p>
          <a:endParaRPr lang="en-US"/>
        </a:p>
      </dgm:t>
    </dgm:pt>
    <dgm:pt modelId="{05B186C0-3354-4635-B06F-5469768D378F}">
      <dgm:prSet/>
      <dgm:spPr/>
      <dgm:t>
        <a:bodyPr/>
        <a:lstStyle/>
        <a:p>
          <a:r>
            <a:rPr lang="en-US" b="0" dirty="0" smtClean="0">
              <a:latin typeface="Arial" panose="020B0604020202020204" pitchFamily="34" charset="0"/>
              <a:cs typeface="Arial" panose="020B0604020202020204" pitchFamily="34" charset="0"/>
            </a:rPr>
            <a:t>Create a wiki for maintaining the repository</a:t>
          </a:r>
        </a:p>
      </dgm:t>
    </dgm:pt>
    <dgm:pt modelId="{3AD3319C-A447-43E6-8DF8-39668FF90337}" type="parTrans" cxnId="{D1F2A85C-B31D-4AB6-89CF-E5D644F5A7A6}">
      <dgm:prSet/>
      <dgm:spPr/>
      <dgm:t>
        <a:bodyPr/>
        <a:lstStyle/>
        <a:p>
          <a:endParaRPr lang="en-US"/>
        </a:p>
      </dgm:t>
    </dgm:pt>
    <dgm:pt modelId="{C596E244-0ED3-41DF-9FC6-8CA47B8583EE}" type="sibTrans" cxnId="{D1F2A85C-B31D-4AB6-89CF-E5D644F5A7A6}">
      <dgm:prSet/>
      <dgm:spPr/>
      <dgm:t>
        <a:bodyPr/>
        <a:lstStyle/>
        <a:p>
          <a:endParaRPr lang="en-US"/>
        </a:p>
      </dgm:t>
    </dgm:pt>
    <dgm:pt modelId="{92536688-89DC-4F6C-9F13-8340AAAF5C2B}">
      <dgm:prSet/>
      <dgm:spPr/>
      <dgm:t>
        <a:bodyPr/>
        <a:lstStyle/>
        <a:p>
          <a:r>
            <a:rPr lang="en-US" b="0" dirty="0" smtClean="0">
              <a:latin typeface="Arial" panose="020B0604020202020204" pitchFamily="34" charset="0"/>
              <a:cs typeface="Arial" panose="020B0604020202020204" pitchFamily="34" charset="0"/>
            </a:rPr>
            <a:t>Finish building web pages and assets</a:t>
          </a:r>
        </a:p>
      </dgm:t>
    </dgm:pt>
    <dgm:pt modelId="{F3FB31D4-9C9C-4902-A679-BF2BF8AAF724}" type="parTrans" cxnId="{BAFC662C-0653-4AB5-A82E-AEC72453BD4A}">
      <dgm:prSet/>
      <dgm:spPr/>
      <dgm:t>
        <a:bodyPr/>
        <a:lstStyle/>
        <a:p>
          <a:endParaRPr lang="en-US"/>
        </a:p>
      </dgm:t>
    </dgm:pt>
    <dgm:pt modelId="{A6F887B6-89E2-458D-B139-924F06350645}" type="sibTrans" cxnId="{BAFC662C-0653-4AB5-A82E-AEC72453BD4A}">
      <dgm:prSet/>
      <dgm:spPr/>
      <dgm:t>
        <a:bodyPr/>
        <a:lstStyle/>
        <a:p>
          <a:endParaRPr lang="en-US"/>
        </a:p>
      </dgm:t>
    </dgm:pt>
    <dgm:pt modelId="{B068157B-004A-4EF2-8326-444AE8397F96}">
      <dgm:prSet phldrT="[Text]"/>
      <dgm:spPr/>
      <dgm:t>
        <a:bodyPr/>
        <a:lstStyle/>
        <a:p>
          <a:r>
            <a:rPr lang="en-US" dirty="0" smtClean="0"/>
            <a:t>Create wireframes</a:t>
          </a:r>
          <a:endParaRPr lang="en-US" dirty="0"/>
        </a:p>
      </dgm:t>
    </dgm:pt>
    <dgm:pt modelId="{7B27D57A-298A-4843-A63B-E752DEC75017}" type="parTrans" cxnId="{1BF28898-C8C4-434B-83E9-B88F97C60870}">
      <dgm:prSet/>
      <dgm:spPr/>
      <dgm:t>
        <a:bodyPr/>
        <a:lstStyle/>
        <a:p>
          <a:endParaRPr lang="en-US"/>
        </a:p>
      </dgm:t>
    </dgm:pt>
    <dgm:pt modelId="{FDE47416-5D9D-4B03-9376-FF5CFD20B7E4}" type="sibTrans" cxnId="{1BF28898-C8C4-434B-83E9-B88F97C60870}">
      <dgm:prSet/>
      <dgm:spPr/>
      <dgm:t>
        <a:bodyPr/>
        <a:lstStyle/>
        <a:p>
          <a:endParaRPr lang="en-US"/>
        </a:p>
      </dgm:t>
    </dgm:pt>
    <dgm:pt modelId="{7E20CE28-31A6-4FED-83CC-5922F431EE6C}">
      <dgm:prSet phldrT="[Text]"/>
      <dgm:spPr/>
      <dgm:t>
        <a:bodyPr/>
        <a:lstStyle/>
        <a:p>
          <a:r>
            <a:rPr lang="en-US" smtClean="0"/>
            <a:t>Develop project plan</a:t>
          </a:r>
          <a:endParaRPr lang="en-US" dirty="0"/>
        </a:p>
      </dgm:t>
    </dgm:pt>
    <dgm:pt modelId="{DE37F2C3-A52F-4C05-9935-91B1ACAE5E44}" type="parTrans" cxnId="{A1D1C313-DCB3-495C-A1A8-44A82DC64CBD}">
      <dgm:prSet/>
      <dgm:spPr/>
      <dgm:t>
        <a:bodyPr/>
        <a:lstStyle/>
        <a:p>
          <a:endParaRPr lang="en-US"/>
        </a:p>
      </dgm:t>
    </dgm:pt>
    <dgm:pt modelId="{FB28D6C4-D268-4393-A78E-FC3A03EA286F}" type="sibTrans" cxnId="{A1D1C313-DCB3-495C-A1A8-44A82DC64CBD}">
      <dgm:prSet/>
      <dgm:spPr/>
      <dgm:t>
        <a:bodyPr/>
        <a:lstStyle/>
        <a:p>
          <a:endParaRPr lang="en-US"/>
        </a:p>
      </dgm:t>
    </dgm:pt>
    <dgm:pt modelId="{6789EC75-7EEA-4720-96C9-1F80C3402064}">
      <dgm:prSet/>
      <dgm:spPr/>
      <dgm:t>
        <a:bodyPr/>
        <a:lstStyle/>
        <a:p>
          <a:r>
            <a:rPr lang="en-US" b="0" dirty="0" smtClean="0">
              <a:latin typeface="Arial" panose="020B0604020202020204" pitchFamily="34" charset="0"/>
              <a:cs typeface="Arial" panose="020B0604020202020204" pitchFamily="34" charset="0"/>
            </a:rPr>
            <a:t>Begin content validation</a:t>
          </a:r>
          <a:br>
            <a:rPr lang="en-US" b="0" dirty="0" smtClean="0">
              <a:latin typeface="Arial" panose="020B0604020202020204" pitchFamily="34" charset="0"/>
              <a:cs typeface="Arial" panose="020B0604020202020204" pitchFamily="34" charset="0"/>
            </a:rPr>
          </a:br>
          <a:endParaRPr lang="en-US" b="0" dirty="0" smtClean="0">
            <a:latin typeface="Arial" panose="020B0604020202020204" pitchFamily="34" charset="0"/>
            <a:cs typeface="Arial" panose="020B0604020202020204" pitchFamily="34" charset="0"/>
          </a:endParaRPr>
        </a:p>
      </dgm:t>
    </dgm:pt>
    <dgm:pt modelId="{38577569-8347-4856-95B7-22BDA081BADD}" type="parTrans" cxnId="{2CD5D895-A99B-43E9-B6A2-78702807EA6C}">
      <dgm:prSet/>
      <dgm:spPr/>
      <dgm:t>
        <a:bodyPr/>
        <a:lstStyle/>
        <a:p>
          <a:endParaRPr lang="en-US"/>
        </a:p>
      </dgm:t>
    </dgm:pt>
    <dgm:pt modelId="{9357F22A-03B0-4941-8A1D-9F66A9448DDF}" type="sibTrans" cxnId="{2CD5D895-A99B-43E9-B6A2-78702807EA6C}">
      <dgm:prSet/>
      <dgm:spPr/>
      <dgm:t>
        <a:bodyPr/>
        <a:lstStyle/>
        <a:p>
          <a:endParaRPr lang="en-US"/>
        </a:p>
      </dgm:t>
    </dgm:pt>
    <dgm:pt modelId="{1CC101E4-A52E-43A9-9E9B-CDC307AC0BAE}" type="pres">
      <dgm:prSet presAssocID="{299CBB61-2246-4264-918B-8C6C73341D98}" presName="theList" presStyleCnt="0">
        <dgm:presLayoutVars>
          <dgm:dir/>
          <dgm:animLvl val="lvl"/>
          <dgm:resizeHandles val="exact"/>
        </dgm:presLayoutVars>
      </dgm:prSet>
      <dgm:spPr/>
      <dgm:t>
        <a:bodyPr/>
        <a:lstStyle/>
        <a:p>
          <a:endParaRPr lang="en-US"/>
        </a:p>
      </dgm:t>
    </dgm:pt>
    <dgm:pt modelId="{06AC1DF9-FC4B-41CC-8F76-7E0F9F9CF371}" type="pres">
      <dgm:prSet presAssocID="{DDCD66C0-0E4F-4247-860B-58F42FF8292B}" presName="compNode" presStyleCnt="0"/>
      <dgm:spPr/>
      <dgm:t>
        <a:bodyPr/>
        <a:lstStyle/>
        <a:p>
          <a:endParaRPr lang="en-US"/>
        </a:p>
      </dgm:t>
    </dgm:pt>
    <dgm:pt modelId="{0C88345F-E037-4F81-A6E5-1764674A41CF}" type="pres">
      <dgm:prSet presAssocID="{DDCD66C0-0E4F-4247-860B-58F42FF8292B}" presName="aNode" presStyleLbl="bgShp" presStyleIdx="0" presStyleCnt="4" custLinFactNeighborX="-3977" custLinFactNeighborY="18125"/>
      <dgm:spPr/>
      <dgm:t>
        <a:bodyPr/>
        <a:lstStyle/>
        <a:p>
          <a:endParaRPr lang="en-US"/>
        </a:p>
      </dgm:t>
    </dgm:pt>
    <dgm:pt modelId="{7DCD30A1-83F5-4EE5-9838-B57E5EB95E76}" type="pres">
      <dgm:prSet presAssocID="{DDCD66C0-0E4F-4247-860B-58F42FF8292B}" presName="textNode" presStyleLbl="bgShp" presStyleIdx="0" presStyleCnt="4"/>
      <dgm:spPr/>
      <dgm:t>
        <a:bodyPr/>
        <a:lstStyle/>
        <a:p>
          <a:endParaRPr lang="en-US"/>
        </a:p>
      </dgm:t>
    </dgm:pt>
    <dgm:pt modelId="{7D09739A-FC38-4429-8FD7-A02D7DF0F722}" type="pres">
      <dgm:prSet presAssocID="{DDCD66C0-0E4F-4247-860B-58F42FF8292B}" presName="compChildNode" presStyleCnt="0"/>
      <dgm:spPr/>
      <dgm:t>
        <a:bodyPr/>
        <a:lstStyle/>
        <a:p>
          <a:endParaRPr lang="en-US"/>
        </a:p>
      </dgm:t>
    </dgm:pt>
    <dgm:pt modelId="{A280428C-8FD6-47A4-8462-1944D1B8217C}" type="pres">
      <dgm:prSet presAssocID="{DDCD66C0-0E4F-4247-860B-58F42FF8292B}" presName="theInnerList" presStyleCnt="0"/>
      <dgm:spPr/>
      <dgm:t>
        <a:bodyPr/>
        <a:lstStyle/>
        <a:p>
          <a:endParaRPr lang="en-US"/>
        </a:p>
      </dgm:t>
    </dgm:pt>
    <dgm:pt modelId="{B6E9F217-4952-4017-B612-5A904C33949D}" type="pres">
      <dgm:prSet presAssocID="{8B8EBAD9-E7A0-4632-A325-475BFC968759}" presName="childNode" presStyleLbl="node1" presStyleIdx="0" presStyleCnt="15">
        <dgm:presLayoutVars>
          <dgm:bulletEnabled val="1"/>
        </dgm:presLayoutVars>
      </dgm:prSet>
      <dgm:spPr/>
      <dgm:t>
        <a:bodyPr/>
        <a:lstStyle/>
        <a:p>
          <a:endParaRPr lang="en-US"/>
        </a:p>
      </dgm:t>
    </dgm:pt>
    <dgm:pt modelId="{1D549107-1EC1-4B2D-A113-37586A6DED80}" type="pres">
      <dgm:prSet presAssocID="{8B8EBAD9-E7A0-4632-A325-475BFC968759}" presName="aSpace2" presStyleCnt="0"/>
      <dgm:spPr/>
      <dgm:t>
        <a:bodyPr/>
        <a:lstStyle/>
        <a:p>
          <a:endParaRPr lang="en-US"/>
        </a:p>
      </dgm:t>
    </dgm:pt>
    <dgm:pt modelId="{4A8627C8-BB5E-40E8-A5FA-4AA80AF493F8}" type="pres">
      <dgm:prSet presAssocID="{7E20CE28-31A6-4FED-83CC-5922F431EE6C}" presName="childNode" presStyleLbl="node1" presStyleIdx="1" presStyleCnt="15">
        <dgm:presLayoutVars>
          <dgm:bulletEnabled val="1"/>
        </dgm:presLayoutVars>
      </dgm:prSet>
      <dgm:spPr/>
      <dgm:t>
        <a:bodyPr/>
        <a:lstStyle/>
        <a:p>
          <a:endParaRPr lang="en-US"/>
        </a:p>
      </dgm:t>
    </dgm:pt>
    <dgm:pt modelId="{EC187876-6600-4CF2-8E19-AAF95000EDDD}" type="pres">
      <dgm:prSet presAssocID="{7E20CE28-31A6-4FED-83CC-5922F431EE6C}" presName="aSpace2" presStyleCnt="0"/>
      <dgm:spPr/>
      <dgm:t>
        <a:bodyPr/>
        <a:lstStyle/>
        <a:p>
          <a:endParaRPr lang="en-US"/>
        </a:p>
      </dgm:t>
    </dgm:pt>
    <dgm:pt modelId="{F52B2C91-2B65-408E-8DA2-CE37AC908F05}" type="pres">
      <dgm:prSet presAssocID="{B068157B-004A-4EF2-8326-444AE8397F96}" presName="childNode" presStyleLbl="node1" presStyleIdx="2" presStyleCnt="15">
        <dgm:presLayoutVars>
          <dgm:bulletEnabled val="1"/>
        </dgm:presLayoutVars>
      </dgm:prSet>
      <dgm:spPr/>
      <dgm:t>
        <a:bodyPr/>
        <a:lstStyle/>
        <a:p>
          <a:endParaRPr lang="en-US"/>
        </a:p>
      </dgm:t>
    </dgm:pt>
    <dgm:pt modelId="{05B2207D-4A0E-45A3-8581-259866CFE1C1}" type="pres">
      <dgm:prSet presAssocID="{B068157B-004A-4EF2-8326-444AE8397F96}" presName="aSpace2" presStyleCnt="0"/>
      <dgm:spPr/>
      <dgm:t>
        <a:bodyPr/>
        <a:lstStyle/>
        <a:p>
          <a:endParaRPr lang="en-US"/>
        </a:p>
      </dgm:t>
    </dgm:pt>
    <dgm:pt modelId="{479F1307-D180-4750-9DFF-EF5F7BEB45D0}" type="pres">
      <dgm:prSet presAssocID="{67704E48-1992-4C07-9BCE-EB175DA9237C}" presName="childNode" presStyleLbl="node1" presStyleIdx="3" presStyleCnt="15">
        <dgm:presLayoutVars>
          <dgm:bulletEnabled val="1"/>
        </dgm:presLayoutVars>
      </dgm:prSet>
      <dgm:spPr/>
      <dgm:t>
        <a:bodyPr/>
        <a:lstStyle/>
        <a:p>
          <a:endParaRPr lang="en-US"/>
        </a:p>
      </dgm:t>
    </dgm:pt>
    <dgm:pt modelId="{C04DCE0C-9913-44A5-A281-5005B17AEC25}" type="pres">
      <dgm:prSet presAssocID="{67704E48-1992-4C07-9BCE-EB175DA9237C}" presName="aSpace2" presStyleCnt="0"/>
      <dgm:spPr/>
      <dgm:t>
        <a:bodyPr/>
        <a:lstStyle/>
        <a:p>
          <a:endParaRPr lang="en-US"/>
        </a:p>
      </dgm:t>
    </dgm:pt>
    <dgm:pt modelId="{74416970-0DCF-4DD2-ABF5-940506D52D04}" type="pres">
      <dgm:prSet presAssocID="{04359754-EAB2-4A94-B42D-72C72055A82E}" presName="childNode" presStyleLbl="node1" presStyleIdx="4" presStyleCnt="15">
        <dgm:presLayoutVars>
          <dgm:bulletEnabled val="1"/>
        </dgm:presLayoutVars>
      </dgm:prSet>
      <dgm:spPr/>
      <dgm:t>
        <a:bodyPr/>
        <a:lstStyle/>
        <a:p>
          <a:endParaRPr lang="en-US"/>
        </a:p>
      </dgm:t>
    </dgm:pt>
    <dgm:pt modelId="{644BE6A7-1CB0-4BB0-8499-A18559633522}" type="pres">
      <dgm:prSet presAssocID="{04359754-EAB2-4A94-B42D-72C72055A82E}" presName="aSpace2" presStyleCnt="0"/>
      <dgm:spPr/>
      <dgm:t>
        <a:bodyPr/>
        <a:lstStyle/>
        <a:p>
          <a:endParaRPr lang="en-US"/>
        </a:p>
      </dgm:t>
    </dgm:pt>
    <dgm:pt modelId="{895C048B-2915-4815-B39A-EF4DE090613B}" type="pres">
      <dgm:prSet presAssocID="{1D0D280B-491E-4C1B-B07D-51E77429E6D5}" presName="childNode" presStyleLbl="node1" presStyleIdx="5" presStyleCnt="15">
        <dgm:presLayoutVars>
          <dgm:bulletEnabled val="1"/>
        </dgm:presLayoutVars>
      </dgm:prSet>
      <dgm:spPr/>
      <dgm:t>
        <a:bodyPr/>
        <a:lstStyle/>
        <a:p>
          <a:endParaRPr lang="en-US"/>
        </a:p>
      </dgm:t>
    </dgm:pt>
    <dgm:pt modelId="{36259FCA-FF79-4741-A440-E393E918C813}" type="pres">
      <dgm:prSet presAssocID="{DDCD66C0-0E4F-4247-860B-58F42FF8292B}" presName="aSpace" presStyleCnt="0"/>
      <dgm:spPr/>
      <dgm:t>
        <a:bodyPr/>
        <a:lstStyle/>
        <a:p>
          <a:endParaRPr lang="en-US"/>
        </a:p>
      </dgm:t>
    </dgm:pt>
    <dgm:pt modelId="{034655F1-A8F3-4B08-A086-55E18C057915}" type="pres">
      <dgm:prSet presAssocID="{45147DF1-5FC2-4B4B-AACE-821915AD2819}" presName="compNode" presStyleCnt="0"/>
      <dgm:spPr/>
      <dgm:t>
        <a:bodyPr/>
        <a:lstStyle/>
        <a:p>
          <a:endParaRPr lang="en-US"/>
        </a:p>
      </dgm:t>
    </dgm:pt>
    <dgm:pt modelId="{73123B75-E3B3-4052-8927-5E5666265ACA}" type="pres">
      <dgm:prSet presAssocID="{45147DF1-5FC2-4B4B-AACE-821915AD2819}" presName="aNode" presStyleLbl="bgShp" presStyleIdx="1" presStyleCnt="4"/>
      <dgm:spPr/>
      <dgm:t>
        <a:bodyPr/>
        <a:lstStyle/>
        <a:p>
          <a:endParaRPr lang="en-US"/>
        </a:p>
      </dgm:t>
    </dgm:pt>
    <dgm:pt modelId="{B56B8B20-4D0B-4966-AD46-41AA08FC5D0E}" type="pres">
      <dgm:prSet presAssocID="{45147DF1-5FC2-4B4B-AACE-821915AD2819}" presName="textNode" presStyleLbl="bgShp" presStyleIdx="1" presStyleCnt="4"/>
      <dgm:spPr/>
      <dgm:t>
        <a:bodyPr/>
        <a:lstStyle/>
        <a:p>
          <a:endParaRPr lang="en-US"/>
        </a:p>
      </dgm:t>
    </dgm:pt>
    <dgm:pt modelId="{EE1BAA9D-DAB9-4ADE-BD0F-9512C8A233B0}" type="pres">
      <dgm:prSet presAssocID="{45147DF1-5FC2-4B4B-AACE-821915AD2819}" presName="compChildNode" presStyleCnt="0"/>
      <dgm:spPr/>
      <dgm:t>
        <a:bodyPr/>
        <a:lstStyle/>
        <a:p>
          <a:endParaRPr lang="en-US"/>
        </a:p>
      </dgm:t>
    </dgm:pt>
    <dgm:pt modelId="{EE0C497C-FC9F-4B43-A4BB-A08AF81409FC}" type="pres">
      <dgm:prSet presAssocID="{45147DF1-5FC2-4B4B-AACE-821915AD2819}" presName="theInnerList" presStyleCnt="0"/>
      <dgm:spPr/>
      <dgm:t>
        <a:bodyPr/>
        <a:lstStyle/>
        <a:p>
          <a:endParaRPr lang="en-US"/>
        </a:p>
      </dgm:t>
    </dgm:pt>
    <dgm:pt modelId="{2505F74F-71EA-46D4-8B9A-A83A29ADF4DB}" type="pres">
      <dgm:prSet presAssocID="{E15509D0-9650-4A34-965E-3C070890A39A}" presName="childNode" presStyleLbl="node1" presStyleIdx="6" presStyleCnt="15">
        <dgm:presLayoutVars>
          <dgm:bulletEnabled val="1"/>
        </dgm:presLayoutVars>
      </dgm:prSet>
      <dgm:spPr/>
      <dgm:t>
        <a:bodyPr/>
        <a:lstStyle/>
        <a:p>
          <a:endParaRPr lang="en-US"/>
        </a:p>
      </dgm:t>
    </dgm:pt>
    <dgm:pt modelId="{5C91CFE0-7630-4DB4-AEF2-7E33A3139279}" type="pres">
      <dgm:prSet presAssocID="{E15509D0-9650-4A34-965E-3C070890A39A}" presName="aSpace2" presStyleCnt="0"/>
      <dgm:spPr/>
      <dgm:t>
        <a:bodyPr/>
        <a:lstStyle/>
        <a:p>
          <a:endParaRPr lang="en-US"/>
        </a:p>
      </dgm:t>
    </dgm:pt>
    <dgm:pt modelId="{E1D4C496-163E-4293-A28C-87AF5169B5C8}" type="pres">
      <dgm:prSet presAssocID="{3DA85859-3676-4B7B-96B9-67BB134BF42D}" presName="childNode" presStyleLbl="node1" presStyleIdx="7" presStyleCnt="15">
        <dgm:presLayoutVars>
          <dgm:bulletEnabled val="1"/>
        </dgm:presLayoutVars>
      </dgm:prSet>
      <dgm:spPr/>
      <dgm:t>
        <a:bodyPr/>
        <a:lstStyle/>
        <a:p>
          <a:endParaRPr lang="en-US"/>
        </a:p>
      </dgm:t>
    </dgm:pt>
    <dgm:pt modelId="{67317865-D0AD-4DFF-ABDF-0E0185DC4DEB}" type="pres">
      <dgm:prSet presAssocID="{3DA85859-3676-4B7B-96B9-67BB134BF42D}" presName="aSpace2" presStyleCnt="0"/>
      <dgm:spPr/>
      <dgm:t>
        <a:bodyPr/>
        <a:lstStyle/>
        <a:p>
          <a:endParaRPr lang="en-US"/>
        </a:p>
      </dgm:t>
    </dgm:pt>
    <dgm:pt modelId="{4611DD13-4C51-4DCD-A0CD-7DF3607B0B3A}" type="pres">
      <dgm:prSet presAssocID="{6789EC75-7EEA-4720-96C9-1F80C3402064}" presName="childNode" presStyleLbl="node1" presStyleIdx="8" presStyleCnt="15">
        <dgm:presLayoutVars>
          <dgm:bulletEnabled val="1"/>
        </dgm:presLayoutVars>
      </dgm:prSet>
      <dgm:spPr/>
      <dgm:t>
        <a:bodyPr/>
        <a:lstStyle/>
        <a:p>
          <a:endParaRPr lang="en-US"/>
        </a:p>
      </dgm:t>
    </dgm:pt>
    <dgm:pt modelId="{07046CAE-90DD-4617-A753-485D3711BEBD}" type="pres">
      <dgm:prSet presAssocID="{45147DF1-5FC2-4B4B-AACE-821915AD2819}" presName="aSpace" presStyleCnt="0"/>
      <dgm:spPr/>
      <dgm:t>
        <a:bodyPr/>
        <a:lstStyle/>
        <a:p>
          <a:endParaRPr lang="en-US"/>
        </a:p>
      </dgm:t>
    </dgm:pt>
    <dgm:pt modelId="{AC38DFF0-34EA-4F9A-989E-A6E23251F436}" type="pres">
      <dgm:prSet presAssocID="{DDD04589-4505-4021-8155-873578251F32}" presName="compNode" presStyleCnt="0"/>
      <dgm:spPr/>
      <dgm:t>
        <a:bodyPr/>
        <a:lstStyle/>
        <a:p>
          <a:endParaRPr lang="en-US"/>
        </a:p>
      </dgm:t>
    </dgm:pt>
    <dgm:pt modelId="{6439B290-1718-4690-A4FC-EF2B70216CB9}" type="pres">
      <dgm:prSet presAssocID="{DDD04589-4505-4021-8155-873578251F32}" presName="aNode" presStyleLbl="bgShp" presStyleIdx="2" presStyleCnt="4"/>
      <dgm:spPr/>
      <dgm:t>
        <a:bodyPr/>
        <a:lstStyle/>
        <a:p>
          <a:endParaRPr lang="en-US"/>
        </a:p>
      </dgm:t>
    </dgm:pt>
    <dgm:pt modelId="{35DFA41C-B523-4E67-A26B-77C79D583C6F}" type="pres">
      <dgm:prSet presAssocID="{DDD04589-4505-4021-8155-873578251F32}" presName="textNode" presStyleLbl="bgShp" presStyleIdx="2" presStyleCnt="4"/>
      <dgm:spPr/>
      <dgm:t>
        <a:bodyPr/>
        <a:lstStyle/>
        <a:p>
          <a:endParaRPr lang="en-US"/>
        </a:p>
      </dgm:t>
    </dgm:pt>
    <dgm:pt modelId="{D3208F82-26D0-4E21-89A2-AB808BA09499}" type="pres">
      <dgm:prSet presAssocID="{DDD04589-4505-4021-8155-873578251F32}" presName="compChildNode" presStyleCnt="0"/>
      <dgm:spPr/>
      <dgm:t>
        <a:bodyPr/>
        <a:lstStyle/>
        <a:p>
          <a:endParaRPr lang="en-US"/>
        </a:p>
      </dgm:t>
    </dgm:pt>
    <dgm:pt modelId="{756DA3D8-AD5F-4D52-B797-5619A006FC66}" type="pres">
      <dgm:prSet presAssocID="{DDD04589-4505-4021-8155-873578251F32}" presName="theInnerList" presStyleCnt="0"/>
      <dgm:spPr/>
      <dgm:t>
        <a:bodyPr/>
        <a:lstStyle/>
        <a:p>
          <a:endParaRPr lang="en-US"/>
        </a:p>
      </dgm:t>
    </dgm:pt>
    <dgm:pt modelId="{27D5EDA8-1984-420A-9C9D-A703391428D5}" type="pres">
      <dgm:prSet presAssocID="{A93B1937-8623-4647-9A5A-B2D19618E884}" presName="childNode" presStyleLbl="node1" presStyleIdx="9" presStyleCnt="15">
        <dgm:presLayoutVars>
          <dgm:bulletEnabled val="1"/>
        </dgm:presLayoutVars>
      </dgm:prSet>
      <dgm:spPr/>
      <dgm:t>
        <a:bodyPr/>
        <a:lstStyle/>
        <a:p>
          <a:endParaRPr lang="en-US"/>
        </a:p>
      </dgm:t>
    </dgm:pt>
    <dgm:pt modelId="{4C930959-7CB6-4F49-BE01-563A6654D2DA}" type="pres">
      <dgm:prSet presAssocID="{A93B1937-8623-4647-9A5A-B2D19618E884}" presName="aSpace2" presStyleCnt="0"/>
      <dgm:spPr/>
      <dgm:t>
        <a:bodyPr/>
        <a:lstStyle/>
        <a:p>
          <a:endParaRPr lang="en-US"/>
        </a:p>
      </dgm:t>
    </dgm:pt>
    <dgm:pt modelId="{D4855539-0126-4CCF-9845-BC52E38DA992}" type="pres">
      <dgm:prSet presAssocID="{C7490D00-7568-43DF-A4F0-9F34B5F2C1FA}" presName="childNode" presStyleLbl="node1" presStyleIdx="10" presStyleCnt="15">
        <dgm:presLayoutVars>
          <dgm:bulletEnabled val="1"/>
        </dgm:presLayoutVars>
      </dgm:prSet>
      <dgm:spPr/>
      <dgm:t>
        <a:bodyPr/>
        <a:lstStyle/>
        <a:p>
          <a:endParaRPr lang="en-US"/>
        </a:p>
      </dgm:t>
    </dgm:pt>
    <dgm:pt modelId="{C4E69FE1-B6CA-4D8D-B092-717D2C61DFDF}" type="pres">
      <dgm:prSet presAssocID="{C7490D00-7568-43DF-A4F0-9F34B5F2C1FA}" presName="aSpace2" presStyleCnt="0"/>
      <dgm:spPr/>
      <dgm:t>
        <a:bodyPr/>
        <a:lstStyle/>
        <a:p>
          <a:endParaRPr lang="en-US"/>
        </a:p>
      </dgm:t>
    </dgm:pt>
    <dgm:pt modelId="{80200A0F-89A2-4298-B32E-B3881C0CCC5E}" type="pres">
      <dgm:prSet presAssocID="{92536688-89DC-4F6C-9F13-8340AAAF5C2B}" presName="childNode" presStyleLbl="node1" presStyleIdx="11" presStyleCnt="15">
        <dgm:presLayoutVars>
          <dgm:bulletEnabled val="1"/>
        </dgm:presLayoutVars>
      </dgm:prSet>
      <dgm:spPr/>
      <dgm:t>
        <a:bodyPr/>
        <a:lstStyle/>
        <a:p>
          <a:endParaRPr lang="en-US"/>
        </a:p>
      </dgm:t>
    </dgm:pt>
    <dgm:pt modelId="{8F369CB8-FDE2-4455-9766-BE839FB7E56C}" type="pres">
      <dgm:prSet presAssocID="{92536688-89DC-4F6C-9F13-8340AAAF5C2B}" presName="aSpace2" presStyleCnt="0"/>
      <dgm:spPr/>
      <dgm:t>
        <a:bodyPr/>
        <a:lstStyle/>
        <a:p>
          <a:endParaRPr lang="en-US"/>
        </a:p>
      </dgm:t>
    </dgm:pt>
    <dgm:pt modelId="{E82B10DE-D058-40AB-BEAE-727CD192A0CD}" type="pres">
      <dgm:prSet presAssocID="{05B186C0-3354-4635-B06F-5469768D378F}" presName="childNode" presStyleLbl="node1" presStyleIdx="12" presStyleCnt="15">
        <dgm:presLayoutVars>
          <dgm:bulletEnabled val="1"/>
        </dgm:presLayoutVars>
      </dgm:prSet>
      <dgm:spPr/>
      <dgm:t>
        <a:bodyPr/>
        <a:lstStyle/>
        <a:p>
          <a:endParaRPr lang="en-US"/>
        </a:p>
      </dgm:t>
    </dgm:pt>
    <dgm:pt modelId="{1D1DF028-C491-4E1A-AF51-61F7CEE25B95}" type="pres">
      <dgm:prSet presAssocID="{DDD04589-4505-4021-8155-873578251F32}" presName="aSpace" presStyleCnt="0"/>
      <dgm:spPr/>
      <dgm:t>
        <a:bodyPr/>
        <a:lstStyle/>
        <a:p>
          <a:endParaRPr lang="en-US"/>
        </a:p>
      </dgm:t>
    </dgm:pt>
    <dgm:pt modelId="{09C5064E-AB20-4293-914C-64F80EC6FABE}" type="pres">
      <dgm:prSet presAssocID="{F165DC09-3565-4BF2-9CE5-D866CFA70816}" presName="compNode" presStyleCnt="0"/>
      <dgm:spPr/>
      <dgm:t>
        <a:bodyPr/>
        <a:lstStyle/>
        <a:p>
          <a:endParaRPr lang="en-US"/>
        </a:p>
      </dgm:t>
    </dgm:pt>
    <dgm:pt modelId="{969531A9-B047-4317-9F0C-8F6C98F7A9AA}" type="pres">
      <dgm:prSet presAssocID="{F165DC09-3565-4BF2-9CE5-D866CFA70816}" presName="aNode" presStyleLbl="bgShp" presStyleIdx="3" presStyleCnt="4"/>
      <dgm:spPr/>
      <dgm:t>
        <a:bodyPr/>
        <a:lstStyle/>
        <a:p>
          <a:endParaRPr lang="en-US"/>
        </a:p>
      </dgm:t>
    </dgm:pt>
    <dgm:pt modelId="{26BA7772-0F60-4B31-8018-221ADEE0628C}" type="pres">
      <dgm:prSet presAssocID="{F165DC09-3565-4BF2-9CE5-D866CFA70816}" presName="textNode" presStyleLbl="bgShp" presStyleIdx="3" presStyleCnt="4"/>
      <dgm:spPr/>
      <dgm:t>
        <a:bodyPr/>
        <a:lstStyle/>
        <a:p>
          <a:endParaRPr lang="en-US"/>
        </a:p>
      </dgm:t>
    </dgm:pt>
    <dgm:pt modelId="{2200D0EB-666D-4B2C-A584-B67B24FFE408}" type="pres">
      <dgm:prSet presAssocID="{F165DC09-3565-4BF2-9CE5-D866CFA70816}" presName="compChildNode" presStyleCnt="0"/>
      <dgm:spPr/>
      <dgm:t>
        <a:bodyPr/>
        <a:lstStyle/>
        <a:p>
          <a:endParaRPr lang="en-US"/>
        </a:p>
      </dgm:t>
    </dgm:pt>
    <dgm:pt modelId="{B8F38C64-DF4F-4D29-ABFA-465B28363184}" type="pres">
      <dgm:prSet presAssocID="{F165DC09-3565-4BF2-9CE5-D866CFA70816}" presName="theInnerList" presStyleCnt="0"/>
      <dgm:spPr/>
      <dgm:t>
        <a:bodyPr/>
        <a:lstStyle/>
        <a:p>
          <a:endParaRPr lang="en-US"/>
        </a:p>
      </dgm:t>
    </dgm:pt>
    <dgm:pt modelId="{04D28EEC-573F-4677-BD8A-00D490BF1791}" type="pres">
      <dgm:prSet presAssocID="{03C2D0D8-E4A7-4207-B073-153AA4883020}" presName="childNode" presStyleLbl="node1" presStyleIdx="13" presStyleCnt="15">
        <dgm:presLayoutVars>
          <dgm:bulletEnabled val="1"/>
        </dgm:presLayoutVars>
      </dgm:prSet>
      <dgm:spPr/>
      <dgm:t>
        <a:bodyPr/>
        <a:lstStyle/>
        <a:p>
          <a:endParaRPr lang="en-US"/>
        </a:p>
      </dgm:t>
    </dgm:pt>
    <dgm:pt modelId="{6790799A-FE1F-4253-A52D-502F5A31C84E}" type="pres">
      <dgm:prSet presAssocID="{03C2D0D8-E4A7-4207-B073-153AA4883020}" presName="aSpace2" presStyleCnt="0"/>
      <dgm:spPr/>
      <dgm:t>
        <a:bodyPr/>
        <a:lstStyle/>
        <a:p>
          <a:endParaRPr lang="en-US"/>
        </a:p>
      </dgm:t>
    </dgm:pt>
    <dgm:pt modelId="{8DB7978D-3DBA-42F6-B89C-0A51BCAA324D}" type="pres">
      <dgm:prSet presAssocID="{647A35BB-D5ED-4F7D-8DD6-586C46865EEA}" presName="childNode" presStyleLbl="node1" presStyleIdx="14" presStyleCnt="15">
        <dgm:presLayoutVars>
          <dgm:bulletEnabled val="1"/>
        </dgm:presLayoutVars>
      </dgm:prSet>
      <dgm:spPr/>
      <dgm:t>
        <a:bodyPr/>
        <a:lstStyle/>
        <a:p>
          <a:endParaRPr lang="en-US"/>
        </a:p>
      </dgm:t>
    </dgm:pt>
  </dgm:ptLst>
  <dgm:cxnLst>
    <dgm:cxn modelId="{54EB0EC1-A8A9-4155-8F52-8B827BD02820}" srcId="{DDD04589-4505-4021-8155-873578251F32}" destId="{A93B1937-8623-4647-9A5A-B2D19618E884}" srcOrd="0" destOrd="0" parTransId="{20569422-A701-4E7D-A684-3542887F41E0}" sibTransId="{8CA0162F-4010-41BD-98B9-119E20D49FDD}"/>
    <dgm:cxn modelId="{D56E8E21-6A0D-4303-91D7-F64C7875B15C}" type="presOf" srcId="{647A35BB-D5ED-4F7D-8DD6-586C46865EEA}" destId="{8DB7978D-3DBA-42F6-B89C-0A51BCAA324D}" srcOrd="0" destOrd="0" presId="urn:microsoft.com/office/officeart/2005/8/layout/lProcess2"/>
    <dgm:cxn modelId="{AC31B322-B9B6-46A2-A993-2F0247BEF6E8}" type="presOf" srcId="{8B8EBAD9-E7A0-4632-A325-475BFC968759}" destId="{B6E9F217-4952-4017-B612-5A904C33949D}" srcOrd="0" destOrd="0" presId="urn:microsoft.com/office/officeart/2005/8/layout/lProcess2"/>
    <dgm:cxn modelId="{53A776A2-E635-4EC4-A7FA-8025B69EF017}" type="presOf" srcId="{B068157B-004A-4EF2-8326-444AE8397F96}" destId="{F52B2C91-2B65-408E-8DA2-CE37AC908F05}" srcOrd="0" destOrd="0" presId="urn:microsoft.com/office/officeart/2005/8/layout/lProcess2"/>
    <dgm:cxn modelId="{4A767385-F0BD-4A08-8F30-05499E666D52}" srcId="{DDD04589-4505-4021-8155-873578251F32}" destId="{C7490D00-7568-43DF-A4F0-9F34B5F2C1FA}" srcOrd="1" destOrd="0" parTransId="{49B89DF7-2089-497E-8D06-ABD86CBFF6FD}" sibTransId="{27E31F34-3CE4-4BB3-B000-E2C6492C26E8}"/>
    <dgm:cxn modelId="{8DA27FAC-A6F4-4974-AE49-BF2BAE8E11F9}" type="presOf" srcId="{DDCD66C0-0E4F-4247-860B-58F42FF8292B}" destId="{0C88345F-E037-4F81-A6E5-1764674A41CF}" srcOrd="0" destOrd="0" presId="urn:microsoft.com/office/officeart/2005/8/layout/lProcess2"/>
    <dgm:cxn modelId="{3478E902-88B5-4404-81B1-078497B01C78}" type="presOf" srcId="{299CBB61-2246-4264-918B-8C6C73341D98}" destId="{1CC101E4-A52E-43A9-9E9B-CDC307AC0BAE}" srcOrd="0" destOrd="0" presId="urn:microsoft.com/office/officeart/2005/8/layout/lProcess2"/>
    <dgm:cxn modelId="{A3E48F17-24E9-4554-935D-4D7E34666D9B}" type="presOf" srcId="{03C2D0D8-E4A7-4207-B073-153AA4883020}" destId="{04D28EEC-573F-4677-BD8A-00D490BF1791}" srcOrd="0" destOrd="0" presId="urn:microsoft.com/office/officeart/2005/8/layout/lProcess2"/>
    <dgm:cxn modelId="{6F18EADF-39FE-4322-820D-A45496C57072}" srcId="{DDCD66C0-0E4F-4247-860B-58F42FF8292B}" destId="{8B8EBAD9-E7A0-4632-A325-475BFC968759}" srcOrd="0" destOrd="0" parTransId="{81ADF6FD-4CC2-4FBB-BABD-EAFF1A76E1A8}" sibTransId="{9FE5271E-84FD-4013-B7A9-00866785CCA6}"/>
    <dgm:cxn modelId="{A08D1B90-E2EC-4098-915E-78A3EC1D6555}" type="presOf" srcId="{6789EC75-7EEA-4720-96C9-1F80C3402064}" destId="{4611DD13-4C51-4DCD-A0CD-7DF3607B0B3A}" srcOrd="0" destOrd="0" presId="urn:microsoft.com/office/officeart/2005/8/layout/lProcess2"/>
    <dgm:cxn modelId="{33BC3B52-E5D4-4D6A-B9D9-B2DEEE98FC05}" srcId="{F165DC09-3565-4BF2-9CE5-D866CFA70816}" destId="{03C2D0D8-E4A7-4207-B073-153AA4883020}" srcOrd="0" destOrd="0" parTransId="{F4E8C2D6-5B5B-47E5-96FD-82F760F37535}" sibTransId="{3C97B1B0-221D-4F0F-9321-CBA27EFBE5CB}"/>
    <dgm:cxn modelId="{6DDDDA34-A1F7-4696-9786-FED2A9C2353C}" srcId="{DDCD66C0-0E4F-4247-860B-58F42FF8292B}" destId="{1D0D280B-491E-4C1B-B07D-51E77429E6D5}" srcOrd="5" destOrd="0" parTransId="{E6167C0E-E146-4E38-B6F1-4917CEE9116A}" sibTransId="{3A5E9F26-68FE-42B8-8905-87204B4BF15D}"/>
    <dgm:cxn modelId="{293FE0CA-BEBA-4B9D-A7A9-7F2DA2AB2977}" srcId="{299CBB61-2246-4264-918B-8C6C73341D98}" destId="{F165DC09-3565-4BF2-9CE5-D866CFA70816}" srcOrd="3" destOrd="0" parTransId="{E3D73F7D-CD71-410A-98E2-6852B10AEDAE}" sibTransId="{71ADB01C-AC9D-42B5-AAE9-3CE9AD1BCCB5}"/>
    <dgm:cxn modelId="{4AC0B462-28F7-4704-842A-70A143878975}" type="presOf" srcId="{92536688-89DC-4F6C-9F13-8340AAAF5C2B}" destId="{80200A0F-89A2-4298-B32E-B3881C0CCC5E}" srcOrd="0" destOrd="0" presId="urn:microsoft.com/office/officeart/2005/8/layout/lProcess2"/>
    <dgm:cxn modelId="{C729F3EB-74F2-47D5-BFFB-72A8CC5D4E3A}" type="presOf" srcId="{DDCD66C0-0E4F-4247-860B-58F42FF8292B}" destId="{7DCD30A1-83F5-4EE5-9838-B57E5EB95E76}" srcOrd="1" destOrd="0" presId="urn:microsoft.com/office/officeart/2005/8/layout/lProcess2"/>
    <dgm:cxn modelId="{8FFB89BF-3730-4479-AAA8-4077F7282512}" srcId="{DDCD66C0-0E4F-4247-860B-58F42FF8292B}" destId="{67704E48-1992-4C07-9BCE-EB175DA9237C}" srcOrd="3" destOrd="0" parTransId="{0B53DA3C-5310-407A-A52C-A2AC515F4BB3}" sibTransId="{39D16C81-DE2B-4B88-983E-3DACC9211532}"/>
    <dgm:cxn modelId="{D1F2A85C-B31D-4AB6-89CF-E5D644F5A7A6}" srcId="{DDD04589-4505-4021-8155-873578251F32}" destId="{05B186C0-3354-4635-B06F-5469768D378F}" srcOrd="3" destOrd="0" parTransId="{3AD3319C-A447-43E6-8DF8-39668FF90337}" sibTransId="{C596E244-0ED3-41DF-9FC6-8CA47B8583EE}"/>
    <dgm:cxn modelId="{BAFC662C-0653-4AB5-A82E-AEC72453BD4A}" srcId="{DDD04589-4505-4021-8155-873578251F32}" destId="{92536688-89DC-4F6C-9F13-8340AAAF5C2B}" srcOrd="2" destOrd="0" parTransId="{F3FB31D4-9C9C-4902-A679-BF2BF8AAF724}" sibTransId="{A6F887B6-89E2-458D-B139-924F06350645}"/>
    <dgm:cxn modelId="{B0F86BA5-D3A3-4E30-BD16-6395FB0268F1}" type="presOf" srcId="{67704E48-1992-4C07-9BCE-EB175DA9237C}" destId="{479F1307-D180-4750-9DFF-EF5F7BEB45D0}" srcOrd="0" destOrd="0" presId="urn:microsoft.com/office/officeart/2005/8/layout/lProcess2"/>
    <dgm:cxn modelId="{309A9818-2851-428A-A08A-A55342486FB0}" type="presOf" srcId="{7E20CE28-31A6-4FED-83CC-5922F431EE6C}" destId="{4A8627C8-BB5E-40E8-A5FA-4AA80AF493F8}" srcOrd="0" destOrd="0" presId="urn:microsoft.com/office/officeart/2005/8/layout/lProcess2"/>
    <dgm:cxn modelId="{08E6B73D-5A54-407F-AB70-23363A02BB3D}" srcId="{DDCD66C0-0E4F-4247-860B-58F42FF8292B}" destId="{04359754-EAB2-4A94-B42D-72C72055A82E}" srcOrd="4" destOrd="0" parTransId="{C88C5D83-BA7A-48D9-9F2C-8FE8968CBAA5}" sibTransId="{EB158650-341D-475F-AEB6-A1B22AF2B872}"/>
    <dgm:cxn modelId="{A1D1C313-DCB3-495C-A1A8-44A82DC64CBD}" srcId="{DDCD66C0-0E4F-4247-860B-58F42FF8292B}" destId="{7E20CE28-31A6-4FED-83CC-5922F431EE6C}" srcOrd="1" destOrd="0" parTransId="{DE37F2C3-A52F-4C05-9935-91B1ACAE5E44}" sibTransId="{FB28D6C4-D268-4393-A78E-FC3A03EA286F}"/>
    <dgm:cxn modelId="{1BF28898-C8C4-434B-83E9-B88F97C60870}" srcId="{DDCD66C0-0E4F-4247-860B-58F42FF8292B}" destId="{B068157B-004A-4EF2-8326-444AE8397F96}" srcOrd="2" destOrd="0" parTransId="{7B27D57A-298A-4843-A63B-E752DEC75017}" sibTransId="{FDE47416-5D9D-4B03-9376-FF5CFD20B7E4}"/>
    <dgm:cxn modelId="{95114CE7-541B-4925-8961-A7BB7C739815}" srcId="{45147DF1-5FC2-4B4B-AACE-821915AD2819}" destId="{E15509D0-9650-4A34-965E-3C070890A39A}" srcOrd="0" destOrd="0" parTransId="{93CEF214-5FD6-47BE-9B41-9C02AF46579B}" sibTransId="{37DB4CC6-1009-4868-8C5E-86AB0A650486}"/>
    <dgm:cxn modelId="{C47367AD-FD90-4316-BC8E-A781147794EF}" srcId="{45147DF1-5FC2-4B4B-AACE-821915AD2819}" destId="{3DA85859-3676-4B7B-96B9-67BB134BF42D}" srcOrd="1" destOrd="0" parTransId="{4CDDB087-E7BC-4DDF-A307-D076E8522C78}" sibTransId="{54F765F3-1331-4971-85B0-09EE6B7A9615}"/>
    <dgm:cxn modelId="{642424C0-33C3-46E6-886D-183269A331D6}" type="presOf" srcId="{05B186C0-3354-4635-B06F-5469768D378F}" destId="{E82B10DE-D058-40AB-BEAE-727CD192A0CD}" srcOrd="0" destOrd="0" presId="urn:microsoft.com/office/officeart/2005/8/layout/lProcess2"/>
    <dgm:cxn modelId="{B80654DD-7ED4-4C6F-BBF6-F53594EF9E11}" type="presOf" srcId="{45147DF1-5FC2-4B4B-AACE-821915AD2819}" destId="{73123B75-E3B3-4052-8927-5E5666265ACA}" srcOrd="0" destOrd="0" presId="urn:microsoft.com/office/officeart/2005/8/layout/lProcess2"/>
    <dgm:cxn modelId="{2D3897B0-D4F3-46AF-A7E2-65A48992E0B0}" type="presOf" srcId="{E15509D0-9650-4A34-965E-3C070890A39A}" destId="{2505F74F-71EA-46D4-8B9A-A83A29ADF4DB}" srcOrd="0" destOrd="0" presId="urn:microsoft.com/office/officeart/2005/8/layout/lProcess2"/>
    <dgm:cxn modelId="{4B349C8D-6566-4337-B6F1-5F5231CEB723}" srcId="{299CBB61-2246-4264-918B-8C6C73341D98}" destId="{DDD04589-4505-4021-8155-873578251F32}" srcOrd="2" destOrd="0" parTransId="{58D97558-F47E-4DBE-ABD0-77DDFD0E854F}" sibTransId="{4947F75A-CC42-4789-B3F5-BA867958423D}"/>
    <dgm:cxn modelId="{EE40B185-1880-40C7-9B67-8F23DED13717}" type="presOf" srcId="{A93B1937-8623-4647-9A5A-B2D19618E884}" destId="{27D5EDA8-1984-420A-9C9D-A703391428D5}" srcOrd="0" destOrd="0" presId="urn:microsoft.com/office/officeart/2005/8/layout/lProcess2"/>
    <dgm:cxn modelId="{C1592D30-5D29-4167-BF08-1C5E72BA226A}" srcId="{299CBB61-2246-4264-918B-8C6C73341D98}" destId="{DDCD66C0-0E4F-4247-860B-58F42FF8292B}" srcOrd="0" destOrd="0" parTransId="{847515E9-17B3-4D05-9281-671EFC0348FE}" sibTransId="{09AF5417-47DC-4089-BC25-30F27DEBE0DE}"/>
    <dgm:cxn modelId="{6D4E9D93-3A85-46C2-AAB9-A9E75120E923}" type="presOf" srcId="{DDD04589-4505-4021-8155-873578251F32}" destId="{35DFA41C-B523-4E67-A26B-77C79D583C6F}" srcOrd="1" destOrd="0" presId="urn:microsoft.com/office/officeart/2005/8/layout/lProcess2"/>
    <dgm:cxn modelId="{CEE68507-5506-430F-A9D9-E87700B817D0}" type="presOf" srcId="{45147DF1-5FC2-4B4B-AACE-821915AD2819}" destId="{B56B8B20-4D0B-4966-AD46-41AA08FC5D0E}" srcOrd="1" destOrd="0" presId="urn:microsoft.com/office/officeart/2005/8/layout/lProcess2"/>
    <dgm:cxn modelId="{90103568-29D1-4A95-B283-8DB5BA8C0E54}" type="presOf" srcId="{04359754-EAB2-4A94-B42D-72C72055A82E}" destId="{74416970-0DCF-4DD2-ABF5-940506D52D04}" srcOrd="0" destOrd="0" presId="urn:microsoft.com/office/officeart/2005/8/layout/lProcess2"/>
    <dgm:cxn modelId="{ECAC246D-EF22-4B5A-831C-D22FFD6A9A00}" type="presOf" srcId="{DDD04589-4505-4021-8155-873578251F32}" destId="{6439B290-1718-4690-A4FC-EF2B70216CB9}" srcOrd="0" destOrd="0" presId="urn:microsoft.com/office/officeart/2005/8/layout/lProcess2"/>
    <dgm:cxn modelId="{2CD5D895-A99B-43E9-B6A2-78702807EA6C}" srcId="{45147DF1-5FC2-4B4B-AACE-821915AD2819}" destId="{6789EC75-7EEA-4720-96C9-1F80C3402064}" srcOrd="2" destOrd="0" parTransId="{38577569-8347-4856-95B7-22BDA081BADD}" sibTransId="{9357F22A-03B0-4941-8A1D-9F66A9448DDF}"/>
    <dgm:cxn modelId="{5F0E6EBA-2467-4367-A48C-E84E0C77CDA0}" srcId="{299CBB61-2246-4264-918B-8C6C73341D98}" destId="{45147DF1-5FC2-4B4B-AACE-821915AD2819}" srcOrd="1" destOrd="0" parTransId="{F0DFE801-522B-4AC1-B7CC-3F405817183F}" sibTransId="{1F8C9398-54A7-468B-A656-8277989047B8}"/>
    <dgm:cxn modelId="{940BD13E-E94E-448B-B497-49764D0CCEF0}" type="presOf" srcId="{C7490D00-7568-43DF-A4F0-9F34B5F2C1FA}" destId="{D4855539-0126-4CCF-9845-BC52E38DA992}" srcOrd="0" destOrd="0" presId="urn:microsoft.com/office/officeart/2005/8/layout/lProcess2"/>
    <dgm:cxn modelId="{05407125-DDC7-448F-9034-5B97E2076925}" type="presOf" srcId="{F165DC09-3565-4BF2-9CE5-D866CFA70816}" destId="{969531A9-B047-4317-9F0C-8F6C98F7A9AA}" srcOrd="0" destOrd="0" presId="urn:microsoft.com/office/officeart/2005/8/layout/lProcess2"/>
    <dgm:cxn modelId="{065081CF-A031-439A-818B-684F042DCD91}" srcId="{F165DC09-3565-4BF2-9CE5-D866CFA70816}" destId="{647A35BB-D5ED-4F7D-8DD6-586C46865EEA}" srcOrd="1" destOrd="0" parTransId="{11731B3C-36C2-4509-9E12-037BE0500A1E}" sibTransId="{54E93CF7-DE4A-4AA1-8D07-E14A16E14C41}"/>
    <dgm:cxn modelId="{C73ACB83-B8EF-4A98-A0F6-351890D32113}" type="presOf" srcId="{3DA85859-3676-4B7B-96B9-67BB134BF42D}" destId="{E1D4C496-163E-4293-A28C-87AF5169B5C8}" srcOrd="0" destOrd="0" presId="urn:microsoft.com/office/officeart/2005/8/layout/lProcess2"/>
    <dgm:cxn modelId="{841487D0-8CE8-4E99-8805-D98E88C57CDB}" type="presOf" srcId="{F165DC09-3565-4BF2-9CE5-D866CFA70816}" destId="{26BA7772-0F60-4B31-8018-221ADEE0628C}" srcOrd="1" destOrd="0" presId="urn:microsoft.com/office/officeart/2005/8/layout/lProcess2"/>
    <dgm:cxn modelId="{76AC7C81-9F11-4720-AA23-45FBC25215D2}" type="presOf" srcId="{1D0D280B-491E-4C1B-B07D-51E77429E6D5}" destId="{895C048B-2915-4815-B39A-EF4DE090613B}" srcOrd="0" destOrd="0" presId="urn:microsoft.com/office/officeart/2005/8/layout/lProcess2"/>
    <dgm:cxn modelId="{39CF8165-7C3B-4C51-98DF-853C943BB6C5}" type="presParOf" srcId="{1CC101E4-A52E-43A9-9E9B-CDC307AC0BAE}" destId="{06AC1DF9-FC4B-41CC-8F76-7E0F9F9CF371}" srcOrd="0" destOrd="0" presId="urn:microsoft.com/office/officeart/2005/8/layout/lProcess2"/>
    <dgm:cxn modelId="{FF2FD6CF-6594-4ED7-94C7-EA4CD907460F}" type="presParOf" srcId="{06AC1DF9-FC4B-41CC-8F76-7E0F9F9CF371}" destId="{0C88345F-E037-4F81-A6E5-1764674A41CF}" srcOrd="0" destOrd="0" presId="urn:microsoft.com/office/officeart/2005/8/layout/lProcess2"/>
    <dgm:cxn modelId="{F043BA29-62A2-4FA9-9B66-3EEED403EE87}" type="presParOf" srcId="{06AC1DF9-FC4B-41CC-8F76-7E0F9F9CF371}" destId="{7DCD30A1-83F5-4EE5-9838-B57E5EB95E76}" srcOrd="1" destOrd="0" presId="urn:microsoft.com/office/officeart/2005/8/layout/lProcess2"/>
    <dgm:cxn modelId="{8D8D02FB-0020-476B-8C2B-6EC5006F9510}" type="presParOf" srcId="{06AC1DF9-FC4B-41CC-8F76-7E0F9F9CF371}" destId="{7D09739A-FC38-4429-8FD7-A02D7DF0F722}" srcOrd="2" destOrd="0" presId="urn:microsoft.com/office/officeart/2005/8/layout/lProcess2"/>
    <dgm:cxn modelId="{25D2AEAD-545A-4E40-ACDD-8127C191A1FD}" type="presParOf" srcId="{7D09739A-FC38-4429-8FD7-A02D7DF0F722}" destId="{A280428C-8FD6-47A4-8462-1944D1B8217C}" srcOrd="0" destOrd="0" presId="urn:microsoft.com/office/officeart/2005/8/layout/lProcess2"/>
    <dgm:cxn modelId="{8BC12FDE-5744-451C-A07F-ED71738BF4D7}" type="presParOf" srcId="{A280428C-8FD6-47A4-8462-1944D1B8217C}" destId="{B6E9F217-4952-4017-B612-5A904C33949D}" srcOrd="0" destOrd="0" presId="urn:microsoft.com/office/officeart/2005/8/layout/lProcess2"/>
    <dgm:cxn modelId="{3F881946-BE3D-4D4D-8408-9A45615EF848}" type="presParOf" srcId="{A280428C-8FD6-47A4-8462-1944D1B8217C}" destId="{1D549107-1EC1-4B2D-A113-37586A6DED80}" srcOrd="1" destOrd="0" presId="urn:microsoft.com/office/officeart/2005/8/layout/lProcess2"/>
    <dgm:cxn modelId="{3703756C-ED50-41A1-902E-F2AF8305424E}" type="presParOf" srcId="{A280428C-8FD6-47A4-8462-1944D1B8217C}" destId="{4A8627C8-BB5E-40E8-A5FA-4AA80AF493F8}" srcOrd="2" destOrd="0" presId="urn:microsoft.com/office/officeart/2005/8/layout/lProcess2"/>
    <dgm:cxn modelId="{33BB42EC-E0D2-4B80-8762-701FD9CE9A77}" type="presParOf" srcId="{A280428C-8FD6-47A4-8462-1944D1B8217C}" destId="{EC187876-6600-4CF2-8E19-AAF95000EDDD}" srcOrd="3" destOrd="0" presId="urn:microsoft.com/office/officeart/2005/8/layout/lProcess2"/>
    <dgm:cxn modelId="{23CC913A-6397-47BB-B6BE-1F32C4C680EE}" type="presParOf" srcId="{A280428C-8FD6-47A4-8462-1944D1B8217C}" destId="{F52B2C91-2B65-408E-8DA2-CE37AC908F05}" srcOrd="4" destOrd="0" presId="urn:microsoft.com/office/officeart/2005/8/layout/lProcess2"/>
    <dgm:cxn modelId="{EDDEF7AF-5109-4BC5-8A33-B600BBF6BE79}" type="presParOf" srcId="{A280428C-8FD6-47A4-8462-1944D1B8217C}" destId="{05B2207D-4A0E-45A3-8581-259866CFE1C1}" srcOrd="5" destOrd="0" presId="urn:microsoft.com/office/officeart/2005/8/layout/lProcess2"/>
    <dgm:cxn modelId="{3B36E87A-7975-4351-B088-094D618BE081}" type="presParOf" srcId="{A280428C-8FD6-47A4-8462-1944D1B8217C}" destId="{479F1307-D180-4750-9DFF-EF5F7BEB45D0}" srcOrd="6" destOrd="0" presId="urn:microsoft.com/office/officeart/2005/8/layout/lProcess2"/>
    <dgm:cxn modelId="{FCAA8E91-1DA6-40B7-B536-7216BFBF039A}" type="presParOf" srcId="{A280428C-8FD6-47A4-8462-1944D1B8217C}" destId="{C04DCE0C-9913-44A5-A281-5005B17AEC25}" srcOrd="7" destOrd="0" presId="urn:microsoft.com/office/officeart/2005/8/layout/lProcess2"/>
    <dgm:cxn modelId="{113AF2D5-4684-47D7-9D9D-61B90DD89A8D}" type="presParOf" srcId="{A280428C-8FD6-47A4-8462-1944D1B8217C}" destId="{74416970-0DCF-4DD2-ABF5-940506D52D04}" srcOrd="8" destOrd="0" presId="urn:microsoft.com/office/officeart/2005/8/layout/lProcess2"/>
    <dgm:cxn modelId="{1A9000DD-4AAA-43DB-A57B-FB9A0FC75ADF}" type="presParOf" srcId="{A280428C-8FD6-47A4-8462-1944D1B8217C}" destId="{644BE6A7-1CB0-4BB0-8499-A18559633522}" srcOrd="9" destOrd="0" presId="urn:microsoft.com/office/officeart/2005/8/layout/lProcess2"/>
    <dgm:cxn modelId="{961BCB38-3D3D-4A9C-91AA-2C3741ED5091}" type="presParOf" srcId="{A280428C-8FD6-47A4-8462-1944D1B8217C}" destId="{895C048B-2915-4815-B39A-EF4DE090613B}" srcOrd="10" destOrd="0" presId="urn:microsoft.com/office/officeart/2005/8/layout/lProcess2"/>
    <dgm:cxn modelId="{B78198D2-6006-4F79-B90C-CEDEF718E900}" type="presParOf" srcId="{1CC101E4-A52E-43A9-9E9B-CDC307AC0BAE}" destId="{36259FCA-FF79-4741-A440-E393E918C813}" srcOrd="1" destOrd="0" presId="urn:microsoft.com/office/officeart/2005/8/layout/lProcess2"/>
    <dgm:cxn modelId="{FE0E531D-F436-4428-8D86-A5E501C8C397}" type="presParOf" srcId="{1CC101E4-A52E-43A9-9E9B-CDC307AC0BAE}" destId="{034655F1-A8F3-4B08-A086-55E18C057915}" srcOrd="2" destOrd="0" presId="urn:microsoft.com/office/officeart/2005/8/layout/lProcess2"/>
    <dgm:cxn modelId="{1F515A63-1629-498B-B032-4928ABBBFE22}" type="presParOf" srcId="{034655F1-A8F3-4B08-A086-55E18C057915}" destId="{73123B75-E3B3-4052-8927-5E5666265ACA}" srcOrd="0" destOrd="0" presId="urn:microsoft.com/office/officeart/2005/8/layout/lProcess2"/>
    <dgm:cxn modelId="{A3DA6436-BFB1-42BC-A211-E558DC93D940}" type="presParOf" srcId="{034655F1-A8F3-4B08-A086-55E18C057915}" destId="{B56B8B20-4D0B-4966-AD46-41AA08FC5D0E}" srcOrd="1" destOrd="0" presId="urn:microsoft.com/office/officeart/2005/8/layout/lProcess2"/>
    <dgm:cxn modelId="{AD6CA7BC-D733-4F43-B4C5-AC35F5121CD7}" type="presParOf" srcId="{034655F1-A8F3-4B08-A086-55E18C057915}" destId="{EE1BAA9D-DAB9-4ADE-BD0F-9512C8A233B0}" srcOrd="2" destOrd="0" presId="urn:microsoft.com/office/officeart/2005/8/layout/lProcess2"/>
    <dgm:cxn modelId="{6CE09D30-C49B-4DB4-AACF-5E7CBB771ABB}" type="presParOf" srcId="{EE1BAA9D-DAB9-4ADE-BD0F-9512C8A233B0}" destId="{EE0C497C-FC9F-4B43-A4BB-A08AF81409FC}" srcOrd="0" destOrd="0" presId="urn:microsoft.com/office/officeart/2005/8/layout/lProcess2"/>
    <dgm:cxn modelId="{6F50EB5E-45E9-42FF-A5E4-BF0371EFEEE4}" type="presParOf" srcId="{EE0C497C-FC9F-4B43-A4BB-A08AF81409FC}" destId="{2505F74F-71EA-46D4-8B9A-A83A29ADF4DB}" srcOrd="0" destOrd="0" presId="urn:microsoft.com/office/officeart/2005/8/layout/lProcess2"/>
    <dgm:cxn modelId="{F1E91A6C-A64C-4D4A-B528-8639A1A9CAE6}" type="presParOf" srcId="{EE0C497C-FC9F-4B43-A4BB-A08AF81409FC}" destId="{5C91CFE0-7630-4DB4-AEF2-7E33A3139279}" srcOrd="1" destOrd="0" presId="urn:microsoft.com/office/officeart/2005/8/layout/lProcess2"/>
    <dgm:cxn modelId="{7A52BA7A-749E-43B9-A882-C9A1CEBD985C}" type="presParOf" srcId="{EE0C497C-FC9F-4B43-A4BB-A08AF81409FC}" destId="{E1D4C496-163E-4293-A28C-87AF5169B5C8}" srcOrd="2" destOrd="0" presId="urn:microsoft.com/office/officeart/2005/8/layout/lProcess2"/>
    <dgm:cxn modelId="{A2CDCF78-7FD1-43F2-8C3D-F6E6893D1F37}" type="presParOf" srcId="{EE0C497C-FC9F-4B43-A4BB-A08AF81409FC}" destId="{67317865-D0AD-4DFF-ABDF-0E0185DC4DEB}" srcOrd="3" destOrd="0" presId="urn:microsoft.com/office/officeart/2005/8/layout/lProcess2"/>
    <dgm:cxn modelId="{58C2FCF3-DA2B-4F86-9939-ED8B6EBBE72B}" type="presParOf" srcId="{EE0C497C-FC9F-4B43-A4BB-A08AF81409FC}" destId="{4611DD13-4C51-4DCD-A0CD-7DF3607B0B3A}" srcOrd="4" destOrd="0" presId="urn:microsoft.com/office/officeart/2005/8/layout/lProcess2"/>
    <dgm:cxn modelId="{1039DDC7-1992-4DD7-9F71-2D8A0E950C90}" type="presParOf" srcId="{1CC101E4-A52E-43A9-9E9B-CDC307AC0BAE}" destId="{07046CAE-90DD-4617-A753-485D3711BEBD}" srcOrd="3" destOrd="0" presId="urn:microsoft.com/office/officeart/2005/8/layout/lProcess2"/>
    <dgm:cxn modelId="{34C4BB3E-7A40-4ADB-B648-D87B100CE5F0}" type="presParOf" srcId="{1CC101E4-A52E-43A9-9E9B-CDC307AC0BAE}" destId="{AC38DFF0-34EA-4F9A-989E-A6E23251F436}" srcOrd="4" destOrd="0" presId="urn:microsoft.com/office/officeart/2005/8/layout/lProcess2"/>
    <dgm:cxn modelId="{381C6E54-3118-4A60-850A-78DCDA3406DB}" type="presParOf" srcId="{AC38DFF0-34EA-4F9A-989E-A6E23251F436}" destId="{6439B290-1718-4690-A4FC-EF2B70216CB9}" srcOrd="0" destOrd="0" presId="urn:microsoft.com/office/officeart/2005/8/layout/lProcess2"/>
    <dgm:cxn modelId="{754F1C13-9195-469D-B8CB-A5B4B1AA94B2}" type="presParOf" srcId="{AC38DFF0-34EA-4F9A-989E-A6E23251F436}" destId="{35DFA41C-B523-4E67-A26B-77C79D583C6F}" srcOrd="1" destOrd="0" presId="urn:microsoft.com/office/officeart/2005/8/layout/lProcess2"/>
    <dgm:cxn modelId="{26A2E216-E49D-4524-B83E-F8554A8F939E}" type="presParOf" srcId="{AC38DFF0-34EA-4F9A-989E-A6E23251F436}" destId="{D3208F82-26D0-4E21-89A2-AB808BA09499}" srcOrd="2" destOrd="0" presId="urn:microsoft.com/office/officeart/2005/8/layout/lProcess2"/>
    <dgm:cxn modelId="{17C11FA5-B191-4B91-BA8D-4F1380AD280B}" type="presParOf" srcId="{D3208F82-26D0-4E21-89A2-AB808BA09499}" destId="{756DA3D8-AD5F-4D52-B797-5619A006FC66}" srcOrd="0" destOrd="0" presId="urn:microsoft.com/office/officeart/2005/8/layout/lProcess2"/>
    <dgm:cxn modelId="{CD1A86CC-5B6E-407D-807F-D116B430A05B}" type="presParOf" srcId="{756DA3D8-AD5F-4D52-B797-5619A006FC66}" destId="{27D5EDA8-1984-420A-9C9D-A703391428D5}" srcOrd="0" destOrd="0" presId="urn:microsoft.com/office/officeart/2005/8/layout/lProcess2"/>
    <dgm:cxn modelId="{408F7FC8-1AA8-4985-BB16-7EE912DA1244}" type="presParOf" srcId="{756DA3D8-AD5F-4D52-B797-5619A006FC66}" destId="{4C930959-7CB6-4F49-BE01-563A6654D2DA}" srcOrd="1" destOrd="0" presId="urn:microsoft.com/office/officeart/2005/8/layout/lProcess2"/>
    <dgm:cxn modelId="{CB32EFC1-AF7C-4CC2-833D-F3DE373727CB}" type="presParOf" srcId="{756DA3D8-AD5F-4D52-B797-5619A006FC66}" destId="{D4855539-0126-4CCF-9845-BC52E38DA992}" srcOrd="2" destOrd="0" presId="urn:microsoft.com/office/officeart/2005/8/layout/lProcess2"/>
    <dgm:cxn modelId="{67B41B1F-610A-4687-B048-C2B61D703FAE}" type="presParOf" srcId="{756DA3D8-AD5F-4D52-B797-5619A006FC66}" destId="{C4E69FE1-B6CA-4D8D-B092-717D2C61DFDF}" srcOrd="3" destOrd="0" presId="urn:microsoft.com/office/officeart/2005/8/layout/lProcess2"/>
    <dgm:cxn modelId="{79E755C1-D2F2-4E62-A2B9-D635B2316857}" type="presParOf" srcId="{756DA3D8-AD5F-4D52-B797-5619A006FC66}" destId="{80200A0F-89A2-4298-B32E-B3881C0CCC5E}" srcOrd="4" destOrd="0" presId="urn:microsoft.com/office/officeart/2005/8/layout/lProcess2"/>
    <dgm:cxn modelId="{5E242277-22DD-4CBC-A08A-F6C109E59E5A}" type="presParOf" srcId="{756DA3D8-AD5F-4D52-B797-5619A006FC66}" destId="{8F369CB8-FDE2-4455-9766-BE839FB7E56C}" srcOrd="5" destOrd="0" presId="urn:microsoft.com/office/officeart/2005/8/layout/lProcess2"/>
    <dgm:cxn modelId="{3BBABF9E-B257-4011-A1C0-6F7E22C5FF43}" type="presParOf" srcId="{756DA3D8-AD5F-4D52-B797-5619A006FC66}" destId="{E82B10DE-D058-40AB-BEAE-727CD192A0CD}" srcOrd="6" destOrd="0" presId="urn:microsoft.com/office/officeart/2005/8/layout/lProcess2"/>
    <dgm:cxn modelId="{BF9D8CA5-6C62-4AF1-8B59-7490D9C68EF4}" type="presParOf" srcId="{1CC101E4-A52E-43A9-9E9B-CDC307AC0BAE}" destId="{1D1DF028-C491-4E1A-AF51-61F7CEE25B95}" srcOrd="5" destOrd="0" presId="urn:microsoft.com/office/officeart/2005/8/layout/lProcess2"/>
    <dgm:cxn modelId="{03C56AEF-2AF9-434D-8F19-36067B51C784}" type="presParOf" srcId="{1CC101E4-A52E-43A9-9E9B-CDC307AC0BAE}" destId="{09C5064E-AB20-4293-914C-64F80EC6FABE}" srcOrd="6" destOrd="0" presId="urn:microsoft.com/office/officeart/2005/8/layout/lProcess2"/>
    <dgm:cxn modelId="{42783580-6F09-4690-B209-63FC2E5421A9}" type="presParOf" srcId="{09C5064E-AB20-4293-914C-64F80EC6FABE}" destId="{969531A9-B047-4317-9F0C-8F6C98F7A9AA}" srcOrd="0" destOrd="0" presId="urn:microsoft.com/office/officeart/2005/8/layout/lProcess2"/>
    <dgm:cxn modelId="{A4CB3892-E2DE-479C-A89B-5831D55C53DD}" type="presParOf" srcId="{09C5064E-AB20-4293-914C-64F80EC6FABE}" destId="{26BA7772-0F60-4B31-8018-221ADEE0628C}" srcOrd="1" destOrd="0" presId="urn:microsoft.com/office/officeart/2005/8/layout/lProcess2"/>
    <dgm:cxn modelId="{1BA07B4E-56E0-44FB-9947-65E519E79583}" type="presParOf" srcId="{09C5064E-AB20-4293-914C-64F80EC6FABE}" destId="{2200D0EB-666D-4B2C-A584-B67B24FFE408}" srcOrd="2" destOrd="0" presId="urn:microsoft.com/office/officeart/2005/8/layout/lProcess2"/>
    <dgm:cxn modelId="{64F32BF4-0992-4EBF-AD66-798EA657016B}" type="presParOf" srcId="{2200D0EB-666D-4B2C-A584-B67B24FFE408}" destId="{B8F38C64-DF4F-4D29-ABFA-465B28363184}" srcOrd="0" destOrd="0" presId="urn:microsoft.com/office/officeart/2005/8/layout/lProcess2"/>
    <dgm:cxn modelId="{A25BA4DB-FFD4-42CB-8846-54685C174471}" type="presParOf" srcId="{B8F38C64-DF4F-4D29-ABFA-465B28363184}" destId="{04D28EEC-573F-4677-BD8A-00D490BF1791}" srcOrd="0" destOrd="0" presId="urn:microsoft.com/office/officeart/2005/8/layout/lProcess2"/>
    <dgm:cxn modelId="{B368E9C4-47E3-4070-992D-68BE110B3A7C}" type="presParOf" srcId="{B8F38C64-DF4F-4D29-ABFA-465B28363184}" destId="{6790799A-FE1F-4253-A52D-502F5A31C84E}" srcOrd="1" destOrd="0" presId="urn:microsoft.com/office/officeart/2005/8/layout/lProcess2"/>
    <dgm:cxn modelId="{03FBA8AA-C513-46E4-9C78-5804A4A44B20}" type="presParOf" srcId="{B8F38C64-DF4F-4D29-ABFA-465B28363184}" destId="{8DB7978D-3DBA-42F6-B89C-0A51BCAA324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4C75B-CF87-439F-9316-3F426F745659}">
      <dsp:nvSpPr>
        <dsp:cNvPr id="0" name=""/>
        <dsp:cNvSpPr/>
      </dsp:nvSpPr>
      <dsp:spPr>
        <a:xfrm>
          <a:off x="438150" y="0"/>
          <a:ext cx="1095374" cy="657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Audit content</a:t>
          </a:r>
          <a:endParaRPr lang="en-US" sz="1800" kern="1200" dirty="0"/>
        </a:p>
      </dsp:txBody>
      <dsp:txXfrm>
        <a:off x="457399" y="19249"/>
        <a:ext cx="1056876" cy="618726"/>
      </dsp:txXfrm>
    </dsp:sp>
    <dsp:sp modelId="{6AE0D746-CEE5-4DEC-A62B-B5B9670E3D53}">
      <dsp:nvSpPr>
        <dsp:cNvPr id="0" name=""/>
        <dsp:cNvSpPr/>
      </dsp:nvSpPr>
      <dsp:spPr>
        <a:xfrm>
          <a:off x="1629917" y="192785"/>
          <a:ext cx="232219" cy="271652"/>
        </a:xfrm>
        <a:prstGeom prst="rightArrow">
          <a:avLst>
            <a:gd name="adj1" fmla="val 60000"/>
            <a:gd name="adj2" fmla="val 50000"/>
          </a:avLst>
        </a:prstGeom>
        <a:solidFill>
          <a:srgbClr val="EA570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629917" y="247115"/>
        <a:ext cx="162553" cy="162992"/>
      </dsp:txXfrm>
    </dsp:sp>
    <dsp:sp modelId="{07592ECF-9154-480B-B2AE-DA38CAF3E458}">
      <dsp:nvSpPr>
        <dsp:cNvPr id="0" name=""/>
        <dsp:cNvSpPr/>
      </dsp:nvSpPr>
      <dsp:spPr>
        <a:xfrm>
          <a:off x="1971675" y="0"/>
          <a:ext cx="1095374" cy="657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Validate content</a:t>
          </a:r>
          <a:endParaRPr lang="en-US" sz="1800" kern="1200" dirty="0"/>
        </a:p>
      </dsp:txBody>
      <dsp:txXfrm>
        <a:off x="1990924" y="19249"/>
        <a:ext cx="1056876" cy="618726"/>
      </dsp:txXfrm>
    </dsp:sp>
    <dsp:sp modelId="{AE3C0F63-1EAE-4906-9330-F4CA61E54A5B}">
      <dsp:nvSpPr>
        <dsp:cNvPr id="0" name=""/>
        <dsp:cNvSpPr/>
      </dsp:nvSpPr>
      <dsp:spPr>
        <a:xfrm rot="5400000">
          <a:off x="2403252" y="733901"/>
          <a:ext cx="232219" cy="271652"/>
        </a:xfrm>
        <a:prstGeom prst="rightArrow">
          <a:avLst>
            <a:gd name="adj1" fmla="val 60000"/>
            <a:gd name="adj2" fmla="val 50000"/>
          </a:avLst>
        </a:prstGeom>
        <a:solidFill>
          <a:srgbClr val="EA570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2437866" y="753617"/>
        <a:ext cx="162992" cy="162553"/>
      </dsp:txXfrm>
    </dsp:sp>
    <dsp:sp modelId="{35C8F021-3367-4413-A57E-3ABE141A54FD}">
      <dsp:nvSpPr>
        <dsp:cNvPr id="0" name=""/>
        <dsp:cNvSpPr/>
      </dsp:nvSpPr>
      <dsp:spPr>
        <a:xfrm>
          <a:off x="1971675" y="1095375"/>
          <a:ext cx="1095374" cy="657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Publish content</a:t>
          </a:r>
          <a:endParaRPr lang="en-US" sz="1800" kern="1200" dirty="0"/>
        </a:p>
      </dsp:txBody>
      <dsp:txXfrm>
        <a:off x="1990924" y="1114624"/>
        <a:ext cx="1056876" cy="618726"/>
      </dsp:txXfrm>
    </dsp:sp>
    <dsp:sp modelId="{B399F913-3FE5-4301-BD89-C0D10F4DE769}">
      <dsp:nvSpPr>
        <dsp:cNvPr id="0" name=""/>
        <dsp:cNvSpPr/>
      </dsp:nvSpPr>
      <dsp:spPr>
        <a:xfrm rot="10800000">
          <a:off x="1643062" y="1288160"/>
          <a:ext cx="232219" cy="271652"/>
        </a:xfrm>
        <a:prstGeom prst="rightArrow">
          <a:avLst>
            <a:gd name="adj1" fmla="val 60000"/>
            <a:gd name="adj2" fmla="val 50000"/>
          </a:avLst>
        </a:prstGeom>
        <a:solidFill>
          <a:srgbClr val="EA570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712728" y="1342490"/>
        <a:ext cx="162553" cy="162992"/>
      </dsp:txXfrm>
    </dsp:sp>
    <dsp:sp modelId="{EDA127C9-DE94-4FC9-905E-759A17888677}">
      <dsp:nvSpPr>
        <dsp:cNvPr id="0" name=""/>
        <dsp:cNvSpPr/>
      </dsp:nvSpPr>
      <dsp:spPr>
        <a:xfrm>
          <a:off x="438150" y="1095375"/>
          <a:ext cx="1095374" cy="657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Maintain content</a:t>
          </a:r>
          <a:endParaRPr lang="en-US" sz="1800" kern="1200" dirty="0"/>
        </a:p>
      </dsp:txBody>
      <dsp:txXfrm>
        <a:off x="457399" y="1114624"/>
        <a:ext cx="1056876" cy="618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62109-E4F7-4ABC-8522-44B6C71D20D5}">
      <dsp:nvSpPr>
        <dsp:cNvPr id="0" name=""/>
        <dsp:cNvSpPr/>
      </dsp:nvSpPr>
      <dsp:spPr>
        <a:xfrm>
          <a:off x="1" y="0"/>
          <a:ext cx="5620834" cy="23621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542E1-214B-49EC-9AA2-0C8E604A79DB}">
      <dsp:nvSpPr>
        <dsp:cNvPr id="0" name=""/>
        <dsp:cNvSpPr/>
      </dsp:nvSpPr>
      <dsp:spPr>
        <a:xfrm>
          <a:off x="2152" y="708659"/>
          <a:ext cx="1079173" cy="944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Pull the repo</a:t>
          </a:r>
          <a:endParaRPr lang="en-US" sz="1300" kern="1200" dirty="0"/>
        </a:p>
      </dsp:txBody>
      <dsp:txXfrm>
        <a:off x="48277" y="754784"/>
        <a:ext cx="986923" cy="852630"/>
      </dsp:txXfrm>
    </dsp:sp>
    <dsp:sp modelId="{68D69544-5050-49DD-BC83-9C1BDA533B8E}">
      <dsp:nvSpPr>
        <dsp:cNvPr id="0" name=""/>
        <dsp:cNvSpPr/>
      </dsp:nvSpPr>
      <dsp:spPr>
        <a:xfrm>
          <a:off x="1136492" y="708659"/>
          <a:ext cx="1079173" cy="944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Add/update content</a:t>
          </a:r>
          <a:endParaRPr lang="en-US" sz="1300" kern="1200" dirty="0"/>
        </a:p>
      </dsp:txBody>
      <dsp:txXfrm>
        <a:off x="1182617" y="754784"/>
        <a:ext cx="986923" cy="852630"/>
      </dsp:txXfrm>
    </dsp:sp>
    <dsp:sp modelId="{53B0E60B-DF8E-46D0-968C-A431A0CE31F6}">
      <dsp:nvSpPr>
        <dsp:cNvPr id="0" name=""/>
        <dsp:cNvSpPr/>
      </dsp:nvSpPr>
      <dsp:spPr>
        <a:xfrm>
          <a:off x="2270831" y="708659"/>
          <a:ext cx="1079173" cy="944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Submit pull request</a:t>
          </a:r>
          <a:endParaRPr lang="en-US" sz="1300" kern="1200" dirty="0"/>
        </a:p>
      </dsp:txBody>
      <dsp:txXfrm>
        <a:off x="2316956" y="754784"/>
        <a:ext cx="986923" cy="852630"/>
      </dsp:txXfrm>
    </dsp:sp>
    <dsp:sp modelId="{F9C4757E-B25F-4A1A-A938-BF89D3003830}">
      <dsp:nvSpPr>
        <dsp:cNvPr id="0" name=""/>
        <dsp:cNvSpPr/>
      </dsp:nvSpPr>
      <dsp:spPr>
        <a:xfrm>
          <a:off x="3405170" y="708659"/>
          <a:ext cx="1079173" cy="944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R7 reviews the PR</a:t>
          </a:r>
          <a:endParaRPr lang="en-US" sz="1300" kern="1200" dirty="0"/>
        </a:p>
      </dsp:txBody>
      <dsp:txXfrm>
        <a:off x="3451295" y="754784"/>
        <a:ext cx="986923" cy="852630"/>
      </dsp:txXfrm>
    </dsp:sp>
    <dsp:sp modelId="{EEAF33AE-9248-43D1-85F1-5AB12DB2A06B}">
      <dsp:nvSpPr>
        <dsp:cNvPr id="0" name=""/>
        <dsp:cNvSpPr/>
      </dsp:nvSpPr>
      <dsp:spPr>
        <a:xfrm>
          <a:off x="4539510" y="708659"/>
          <a:ext cx="1079173" cy="944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Merge the PR</a:t>
          </a:r>
          <a:endParaRPr lang="en-US" sz="1300" kern="1200" dirty="0"/>
        </a:p>
      </dsp:txBody>
      <dsp:txXfrm>
        <a:off x="4585635" y="754784"/>
        <a:ext cx="986923" cy="852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2E809-EFF0-4B02-86F6-F9CDC3D86F3D}">
      <dsp:nvSpPr>
        <dsp:cNvPr id="0" name=""/>
        <dsp:cNvSpPr/>
      </dsp:nvSpPr>
      <dsp:spPr>
        <a:xfrm>
          <a:off x="2750" y="660601"/>
          <a:ext cx="1653778" cy="625733"/>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Centralizes resources</a:t>
          </a:r>
          <a:endParaRPr lang="en-US" sz="1800" kern="1200" dirty="0"/>
        </a:p>
      </dsp:txBody>
      <dsp:txXfrm>
        <a:off x="2750" y="660601"/>
        <a:ext cx="1653778" cy="625733"/>
      </dsp:txXfrm>
    </dsp:sp>
    <dsp:sp modelId="{02BDE4E3-063A-4467-BED6-93CAF0AC2CA0}">
      <dsp:nvSpPr>
        <dsp:cNvPr id="0" name=""/>
        <dsp:cNvSpPr/>
      </dsp:nvSpPr>
      <dsp:spPr>
        <a:xfrm>
          <a:off x="2750" y="1286334"/>
          <a:ext cx="1653778" cy="216786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Quickly find up-to-date, Rapid7 certified, third party educational content.</a:t>
          </a:r>
          <a:endParaRPr lang="en-US" sz="1800" kern="1200" dirty="0"/>
        </a:p>
      </dsp:txBody>
      <dsp:txXfrm>
        <a:off x="2750" y="1286334"/>
        <a:ext cx="1653778" cy="2167863"/>
      </dsp:txXfrm>
    </dsp:sp>
    <dsp:sp modelId="{66987827-72F8-4719-AFF3-736E9819E6C0}">
      <dsp:nvSpPr>
        <dsp:cNvPr id="0" name=""/>
        <dsp:cNvSpPr/>
      </dsp:nvSpPr>
      <dsp:spPr>
        <a:xfrm>
          <a:off x="1888057" y="660601"/>
          <a:ext cx="1653778" cy="625733"/>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Controls quality</a:t>
          </a:r>
          <a:endParaRPr lang="en-US" sz="1800" kern="1200" dirty="0"/>
        </a:p>
      </dsp:txBody>
      <dsp:txXfrm>
        <a:off x="1888057" y="660601"/>
        <a:ext cx="1653778" cy="625733"/>
      </dsp:txXfrm>
    </dsp:sp>
    <dsp:sp modelId="{7FA120A8-5468-476A-B39B-8C198F1BC7E9}">
      <dsp:nvSpPr>
        <dsp:cNvPr id="0" name=""/>
        <dsp:cNvSpPr/>
      </dsp:nvSpPr>
      <dsp:spPr>
        <a:xfrm>
          <a:off x="1888057" y="1286334"/>
          <a:ext cx="1653778" cy="216786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tx1"/>
              </a:solidFill>
            </a:rPr>
            <a:t>Ensures that customers have access to the best quality content available.</a:t>
          </a:r>
          <a:endParaRPr lang="en-US" sz="1800" kern="1200" dirty="0">
            <a:solidFill>
              <a:schemeClr val="tx1"/>
            </a:solidFill>
          </a:endParaRPr>
        </a:p>
      </dsp:txBody>
      <dsp:txXfrm>
        <a:off x="1888057" y="1286334"/>
        <a:ext cx="1653778" cy="2167863"/>
      </dsp:txXfrm>
    </dsp:sp>
    <dsp:sp modelId="{DF5C24AE-FD73-4639-B2A6-A5130EC785FF}">
      <dsp:nvSpPr>
        <dsp:cNvPr id="0" name=""/>
        <dsp:cNvSpPr/>
      </dsp:nvSpPr>
      <dsp:spPr>
        <a:xfrm>
          <a:off x="3773364" y="660601"/>
          <a:ext cx="1653778" cy="625733"/>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Manages content</a:t>
          </a:r>
          <a:endParaRPr lang="en-US" sz="1800" kern="1200" dirty="0"/>
        </a:p>
      </dsp:txBody>
      <dsp:txXfrm>
        <a:off x="3773364" y="660601"/>
        <a:ext cx="1653778" cy="625733"/>
      </dsp:txXfrm>
    </dsp:sp>
    <dsp:sp modelId="{11B69B47-7ACD-4DC1-90CE-1C37F6623383}">
      <dsp:nvSpPr>
        <dsp:cNvPr id="0" name=""/>
        <dsp:cNvSpPr/>
      </dsp:nvSpPr>
      <dsp:spPr>
        <a:xfrm>
          <a:off x="3773364" y="1286334"/>
          <a:ext cx="1653778" cy="216786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Easily manage and update portal via pull requests.</a:t>
          </a:r>
          <a:endParaRPr lang="en-US" sz="1800" kern="1200" dirty="0"/>
        </a:p>
      </dsp:txBody>
      <dsp:txXfrm>
        <a:off x="3773364" y="1286334"/>
        <a:ext cx="1653778" cy="2167863"/>
      </dsp:txXfrm>
    </dsp:sp>
    <dsp:sp modelId="{AD82D49F-0B34-4D29-BDF0-D5A36811930F}">
      <dsp:nvSpPr>
        <dsp:cNvPr id="0" name=""/>
        <dsp:cNvSpPr/>
      </dsp:nvSpPr>
      <dsp:spPr>
        <a:xfrm>
          <a:off x="5658671" y="660601"/>
          <a:ext cx="1653778" cy="625733"/>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Streamlines workflow</a:t>
          </a:r>
          <a:endParaRPr lang="en-US" sz="1800" kern="1200" dirty="0"/>
        </a:p>
      </dsp:txBody>
      <dsp:txXfrm>
        <a:off x="5658671" y="660601"/>
        <a:ext cx="1653778" cy="625733"/>
      </dsp:txXfrm>
    </dsp:sp>
    <dsp:sp modelId="{B313BB12-BC8C-4633-8820-0CC8E2F7AE19}">
      <dsp:nvSpPr>
        <dsp:cNvPr id="0" name=""/>
        <dsp:cNvSpPr/>
      </dsp:nvSpPr>
      <dsp:spPr>
        <a:xfrm>
          <a:off x="5658671" y="1286334"/>
          <a:ext cx="1653778" cy="2167863"/>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Automate sprint reports and stats for the Framework. </a:t>
          </a:r>
          <a:endParaRPr lang="en-US" sz="1800" kern="1200" dirty="0"/>
        </a:p>
      </dsp:txBody>
      <dsp:txXfrm>
        <a:off x="5658671" y="1286334"/>
        <a:ext cx="1653778" cy="21678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8345F-E037-4F81-A6E5-1764674A41CF}">
      <dsp:nvSpPr>
        <dsp:cNvPr id="0" name=""/>
        <dsp:cNvSpPr/>
      </dsp:nvSpPr>
      <dsp:spPr>
        <a:xfrm>
          <a:off x="0" y="0"/>
          <a:ext cx="1900840"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2H14</a:t>
          </a:r>
          <a:endParaRPr lang="en-US" sz="5200" kern="1200" dirty="0"/>
        </a:p>
      </dsp:txBody>
      <dsp:txXfrm>
        <a:off x="0" y="0"/>
        <a:ext cx="1900840" cy="1219200"/>
      </dsp:txXfrm>
    </dsp:sp>
    <dsp:sp modelId="{B6E9F217-4952-4017-B612-5A904C33949D}">
      <dsp:nvSpPr>
        <dsp:cNvPr id="0" name=""/>
        <dsp:cNvSpPr/>
      </dsp:nvSpPr>
      <dsp:spPr>
        <a:xfrm>
          <a:off x="192021" y="1219398"/>
          <a:ext cx="1520672" cy="39017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t>Create proposal</a:t>
          </a:r>
          <a:endParaRPr lang="en-US" sz="1200" kern="1200" dirty="0"/>
        </a:p>
      </dsp:txBody>
      <dsp:txXfrm>
        <a:off x="203449" y="1230826"/>
        <a:ext cx="1497816" cy="367321"/>
      </dsp:txXfrm>
    </dsp:sp>
    <dsp:sp modelId="{4A8627C8-BB5E-40E8-A5FA-4AA80AF493F8}">
      <dsp:nvSpPr>
        <dsp:cNvPr id="0" name=""/>
        <dsp:cNvSpPr/>
      </dsp:nvSpPr>
      <dsp:spPr>
        <a:xfrm>
          <a:off x="192021" y="1669603"/>
          <a:ext cx="1520672" cy="39017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smtClean="0"/>
            <a:t>Develop project plan</a:t>
          </a:r>
          <a:endParaRPr lang="en-US" sz="1200" kern="1200" dirty="0"/>
        </a:p>
      </dsp:txBody>
      <dsp:txXfrm>
        <a:off x="203449" y="1681031"/>
        <a:ext cx="1497816" cy="367321"/>
      </dsp:txXfrm>
    </dsp:sp>
    <dsp:sp modelId="{F52B2C91-2B65-408E-8DA2-CE37AC908F05}">
      <dsp:nvSpPr>
        <dsp:cNvPr id="0" name=""/>
        <dsp:cNvSpPr/>
      </dsp:nvSpPr>
      <dsp:spPr>
        <a:xfrm>
          <a:off x="192021" y="2119808"/>
          <a:ext cx="1520672" cy="39017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t>Create wireframes</a:t>
          </a:r>
          <a:endParaRPr lang="en-US" sz="1200" kern="1200" dirty="0"/>
        </a:p>
      </dsp:txBody>
      <dsp:txXfrm>
        <a:off x="203449" y="2131236"/>
        <a:ext cx="1497816" cy="367321"/>
      </dsp:txXfrm>
    </dsp:sp>
    <dsp:sp modelId="{479F1307-D180-4750-9DFF-EF5F7BEB45D0}">
      <dsp:nvSpPr>
        <dsp:cNvPr id="0" name=""/>
        <dsp:cNvSpPr/>
      </dsp:nvSpPr>
      <dsp:spPr>
        <a:xfrm>
          <a:off x="192021" y="2570013"/>
          <a:ext cx="1520672" cy="39017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Research GitHub pages</a:t>
          </a:r>
        </a:p>
      </dsp:txBody>
      <dsp:txXfrm>
        <a:off x="203449" y="2581441"/>
        <a:ext cx="1497816" cy="367321"/>
      </dsp:txXfrm>
    </dsp:sp>
    <dsp:sp modelId="{74416970-0DCF-4DD2-ABF5-940506D52D04}">
      <dsp:nvSpPr>
        <dsp:cNvPr id="0" name=""/>
        <dsp:cNvSpPr/>
      </dsp:nvSpPr>
      <dsp:spPr>
        <a:xfrm>
          <a:off x="192021" y="3020218"/>
          <a:ext cx="1520672" cy="39017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Set up the GitHub repository</a:t>
          </a:r>
        </a:p>
      </dsp:txBody>
      <dsp:txXfrm>
        <a:off x="203449" y="3031646"/>
        <a:ext cx="1497816" cy="367321"/>
      </dsp:txXfrm>
    </dsp:sp>
    <dsp:sp modelId="{895C048B-2915-4815-B39A-EF4DE090613B}">
      <dsp:nvSpPr>
        <dsp:cNvPr id="0" name=""/>
        <dsp:cNvSpPr/>
      </dsp:nvSpPr>
      <dsp:spPr>
        <a:xfrm>
          <a:off x="192021" y="3470423"/>
          <a:ext cx="1520672" cy="39017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Identify the resource categories</a:t>
          </a:r>
        </a:p>
      </dsp:txBody>
      <dsp:txXfrm>
        <a:off x="203449" y="3481851"/>
        <a:ext cx="1497816" cy="367321"/>
      </dsp:txXfrm>
    </dsp:sp>
    <dsp:sp modelId="{73123B75-E3B3-4052-8927-5E5666265ACA}">
      <dsp:nvSpPr>
        <dsp:cNvPr id="0" name=""/>
        <dsp:cNvSpPr/>
      </dsp:nvSpPr>
      <dsp:spPr>
        <a:xfrm>
          <a:off x="2045341" y="0"/>
          <a:ext cx="1900840"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3H14</a:t>
          </a:r>
          <a:endParaRPr lang="en-US" sz="5200" kern="1200" dirty="0"/>
        </a:p>
      </dsp:txBody>
      <dsp:txXfrm>
        <a:off x="2045341" y="0"/>
        <a:ext cx="1900840" cy="1219200"/>
      </dsp:txXfrm>
    </dsp:sp>
    <dsp:sp modelId="{2505F74F-71EA-46D4-8B9A-A83A29ADF4DB}">
      <dsp:nvSpPr>
        <dsp:cNvPr id="0" name=""/>
        <dsp:cNvSpPr/>
      </dsp:nvSpPr>
      <dsp:spPr>
        <a:xfrm>
          <a:off x="2235425" y="1219547"/>
          <a:ext cx="1520672" cy="79841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Compile an initial  list of popular resources</a:t>
          </a:r>
          <a:endParaRPr lang="en-US" sz="1200" kern="1200" dirty="0"/>
        </a:p>
      </dsp:txBody>
      <dsp:txXfrm>
        <a:off x="2258810" y="1242932"/>
        <a:ext cx="1473902" cy="751643"/>
      </dsp:txXfrm>
    </dsp:sp>
    <dsp:sp modelId="{E1D4C496-163E-4293-A28C-87AF5169B5C8}">
      <dsp:nvSpPr>
        <dsp:cNvPr id="0" name=""/>
        <dsp:cNvSpPr/>
      </dsp:nvSpPr>
      <dsp:spPr>
        <a:xfrm>
          <a:off x="2235425" y="2140793"/>
          <a:ext cx="1520672" cy="79841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Build web pages</a:t>
          </a:r>
        </a:p>
      </dsp:txBody>
      <dsp:txXfrm>
        <a:off x="2258810" y="2164178"/>
        <a:ext cx="1473902" cy="751643"/>
      </dsp:txXfrm>
    </dsp:sp>
    <dsp:sp modelId="{4611DD13-4C51-4DCD-A0CD-7DF3607B0B3A}">
      <dsp:nvSpPr>
        <dsp:cNvPr id="0" name=""/>
        <dsp:cNvSpPr/>
      </dsp:nvSpPr>
      <dsp:spPr>
        <a:xfrm>
          <a:off x="2235425" y="3062039"/>
          <a:ext cx="1520672" cy="798413"/>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Begin content validation</a:t>
          </a:r>
          <a:br>
            <a:rPr lang="en-US" sz="1200" b="0" kern="1200" dirty="0" smtClean="0">
              <a:latin typeface="Arial" panose="020B0604020202020204" pitchFamily="34" charset="0"/>
              <a:cs typeface="Arial" panose="020B0604020202020204" pitchFamily="34" charset="0"/>
            </a:rPr>
          </a:br>
          <a:endParaRPr lang="en-US" sz="1200" b="0" kern="1200" dirty="0" smtClean="0">
            <a:latin typeface="Arial" panose="020B0604020202020204" pitchFamily="34" charset="0"/>
            <a:cs typeface="Arial" panose="020B0604020202020204" pitchFamily="34" charset="0"/>
          </a:endParaRPr>
        </a:p>
      </dsp:txBody>
      <dsp:txXfrm>
        <a:off x="2258810" y="3085424"/>
        <a:ext cx="1473902" cy="751643"/>
      </dsp:txXfrm>
    </dsp:sp>
    <dsp:sp modelId="{6439B290-1718-4690-A4FC-EF2B70216CB9}">
      <dsp:nvSpPr>
        <dsp:cNvPr id="0" name=""/>
        <dsp:cNvSpPr/>
      </dsp:nvSpPr>
      <dsp:spPr>
        <a:xfrm>
          <a:off x="4088745" y="0"/>
          <a:ext cx="1900840"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4H14</a:t>
          </a:r>
          <a:endParaRPr lang="en-US" sz="5200" kern="1200" dirty="0"/>
        </a:p>
      </dsp:txBody>
      <dsp:txXfrm>
        <a:off x="4088745" y="0"/>
        <a:ext cx="1900840" cy="1219200"/>
      </dsp:txXfrm>
    </dsp:sp>
    <dsp:sp modelId="{27D5EDA8-1984-420A-9C9D-A703391428D5}">
      <dsp:nvSpPr>
        <dsp:cNvPr id="0" name=""/>
        <dsp:cNvSpPr/>
      </dsp:nvSpPr>
      <dsp:spPr>
        <a:xfrm>
          <a:off x="4278829" y="1219299"/>
          <a:ext cx="1520672" cy="59203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Content validation continues</a:t>
          </a:r>
          <a:endParaRPr lang="en-US" sz="1200" kern="1200" dirty="0"/>
        </a:p>
      </dsp:txBody>
      <dsp:txXfrm>
        <a:off x="4296169" y="1236639"/>
        <a:ext cx="1485992" cy="557358"/>
      </dsp:txXfrm>
    </dsp:sp>
    <dsp:sp modelId="{D4855539-0126-4CCF-9845-BC52E38DA992}">
      <dsp:nvSpPr>
        <dsp:cNvPr id="0" name=""/>
        <dsp:cNvSpPr/>
      </dsp:nvSpPr>
      <dsp:spPr>
        <a:xfrm>
          <a:off x="4278829" y="1902420"/>
          <a:ext cx="1520672" cy="59203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Compile final list of resources</a:t>
          </a:r>
        </a:p>
      </dsp:txBody>
      <dsp:txXfrm>
        <a:off x="4296169" y="1919760"/>
        <a:ext cx="1485992" cy="557358"/>
      </dsp:txXfrm>
    </dsp:sp>
    <dsp:sp modelId="{80200A0F-89A2-4298-B32E-B3881C0CCC5E}">
      <dsp:nvSpPr>
        <dsp:cNvPr id="0" name=""/>
        <dsp:cNvSpPr/>
      </dsp:nvSpPr>
      <dsp:spPr>
        <a:xfrm>
          <a:off x="4278829" y="2585541"/>
          <a:ext cx="1520672" cy="59203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Finish building web pages and assets</a:t>
          </a:r>
        </a:p>
      </dsp:txBody>
      <dsp:txXfrm>
        <a:off x="4296169" y="2602881"/>
        <a:ext cx="1485992" cy="557358"/>
      </dsp:txXfrm>
    </dsp:sp>
    <dsp:sp modelId="{E82B10DE-D058-40AB-BEAE-727CD192A0CD}">
      <dsp:nvSpPr>
        <dsp:cNvPr id="0" name=""/>
        <dsp:cNvSpPr/>
      </dsp:nvSpPr>
      <dsp:spPr>
        <a:xfrm>
          <a:off x="4278829" y="3268662"/>
          <a:ext cx="1520672" cy="59203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Create a wiki for maintaining the repository</a:t>
          </a:r>
        </a:p>
      </dsp:txBody>
      <dsp:txXfrm>
        <a:off x="4296169" y="3286002"/>
        <a:ext cx="1485992" cy="557358"/>
      </dsp:txXfrm>
    </dsp:sp>
    <dsp:sp modelId="{969531A9-B047-4317-9F0C-8F6C98F7A9AA}">
      <dsp:nvSpPr>
        <dsp:cNvPr id="0" name=""/>
        <dsp:cNvSpPr/>
      </dsp:nvSpPr>
      <dsp:spPr>
        <a:xfrm>
          <a:off x="6132148" y="0"/>
          <a:ext cx="1900840" cy="4064000"/>
        </a:xfrm>
        <a:prstGeom prst="roundRect">
          <a:avLst>
            <a:gd name="adj" fmla="val 1000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1H15</a:t>
          </a:r>
          <a:endParaRPr lang="en-US" sz="5200" kern="1200" dirty="0"/>
        </a:p>
      </dsp:txBody>
      <dsp:txXfrm>
        <a:off x="6132148" y="0"/>
        <a:ext cx="1900840" cy="1219200"/>
      </dsp:txXfrm>
    </dsp:sp>
    <dsp:sp modelId="{04D28EEC-573F-4677-BD8A-00D490BF1791}">
      <dsp:nvSpPr>
        <dsp:cNvPr id="0" name=""/>
        <dsp:cNvSpPr/>
      </dsp:nvSpPr>
      <dsp:spPr>
        <a:xfrm>
          <a:off x="6322233" y="1220390"/>
          <a:ext cx="1520672" cy="122535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Testing and validation occurs</a:t>
          </a:r>
          <a:endParaRPr lang="en-US" sz="1200" kern="1200" dirty="0"/>
        </a:p>
      </dsp:txBody>
      <dsp:txXfrm>
        <a:off x="6358122" y="1256279"/>
        <a:ext cx="1448894" cy="1153573"/>
      </dsp:txXfrm>
    </dsp:sp>
    <dsp:sp modelId="{8DB7978D-3DBA-42F6-B89C-0A51BCAA324D}">
      <dsp:nvSpPr>
        <dsp:cNvPr id="0" name=""/>
        <dsp:cNvSpPr/>
      </dsp:nvSpPr>
      <dsp:spPr>
        <a:xfrm>
          <a:off x="6322233" y="2634257"/>
          <a:ext cx="1520672" cy="122535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0" kern="1200" dirty="0" smtClean="0">
              <a:latin typeface="Arial" panose="020B0604020202020204" pitchFamily="34" charset="0"/>
              <a:cs typeface="Arial" panose="020B0604020202020204" pitchFamily="34" charset="0"/>
            </a:rPr>
            <a:t>Portal launch</a:t>
          </a:r>
        </a:p>
      </dsp:txBody>
      <dsp:txXfrm>
        <a:off x="6358122" y="2670146"/>
        <a:ext cx="1448894" cy="11535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C28989-0B47-4395-9AD4-7449D49FDE55}" type="datetimeFigureOut">
              <a:rPr lang="en-US" smtClean="0"/>
              <a:t>5/2/2014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5AC961-F60F-4402-8CD5-313529DB6CC4}" type="slidenum">
              <a:rPr lang="en-US" smtClean="0"/>
              <a:t>‹#›</a:t>
            </a:fld>
            <a:endParaRPr lang="en-US"/>
          </a:p>
        </p:txBody>
      </p:sp>
    </p:spTree>
    <p:extLst>
      <p:ext uri="{BB962C8B-B14F-4D97-AF65-F5344CB8AC3E}">
        <p14:creationId xmlns:p14="http://schemas.microsoft.com/office/powerpoint/2010/main" val="1855529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9169D1-417B-4908-B1B8-CE1078C2A7C2}" type="datetimeFigureOut">
              <a:rPr lang="en-US" smtClean="0"/>
              <a:t>5/2/2014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E045B5-4DEE-41EE-BC4B-34D7BB9E419F}" type="slidenum">
              <a:rPr lang="en-US" smtClean="0"/>
              <a:t>‹#›</a:t>
            </a:fld>
            <a:endParaRPr lang="en-US"/>
          </a:p>
        </p:txBody>
      </p:sp>
    </p:spTree>
    <p:extLst>
      <p:ext uri="{BB962C8B-B14F-4D97-AF65-F5344CB8AC3E}">
        <p14:creationId xmlns:p14="http://schemas.microsoft.com/office/powerpoint/2010/main" val="1932086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045B5-4DEE-41EE-BC4B-34D7BB9E419F}" type="slidenum">
              <a:rPr lang="en-US" smtClean="0"/>
              <a:t>3</a:t>
            </a:fld>
            <a:endParaRPr lang="en-US"/>
          </a:p>
        </p:txBody>
      </p:sp>
    </p:spTree>
    <p:extLst>
      <p:ext uri="{BB962C8B-B14F-4D97-AF65-F5344CB8AC3E}">
        <p14:creationId xmlns:p14="http://schemas.microsoft.com/office/powerpoint/2010/main" val="15648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a:t>
            </a:r>
            <a:r>
              <a:rPr lang="en-US" baseline="0" dirty="0" smtClean="0"/>
              <a:t> flowchart (add loop arrow for maintenance)</a:t>
            </a:r>
            <a:endParaRPr lang="en-US" dirty="0"/>
          </a:p>
        </p:txBody>
      </p:sp>
      <p:sp>
        <p:nvSpPr>
          <p:cNvPr id="4" name="Slide Number Placeholder 3"/>
          <p:cNvSpPr>
            <a:spLocks noGrp="1"/>
          </p:cNvSpPr>
          <p:nvPr>
            <p:ph type="sldNum" sz="quarter" idx="10"/>
          </p:nvPr>
        </p:nvSpPr>
        <p:spPr/>
        <p:txBody>
          <a:bodyPr/>
          <a:lstStyle/>
          <a:p>
            <a:fld id="{12E045B5-4DEE-41EE-BC4B-34D7BB9E419F}" type="slidenum">
              <a:rPr lang="en-US" smtClean="0"/>
              <a:t>5</a:t>
            </a:fld>
            <a:endParaRPr lang="en-US"/>
          </a:p>
        </p:txBody>
      </p:sp>
    </p:spTree>
    <p:extLst>
      <p:ext uri="{BB962C8B-B14F-4D97-AF65-F5344CB8AC3E}">
        <p14:creationId xmlns:p14="http://schemas.microsoft.com/office/powerpoint/2010/main" val="310503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045B5-4DEE-41EE-BC4B-34D7BB9E419F}" type="slidenum">
              <a:rPr lang="en-US" smtClean="0"/>
              <a:t>8</a:t>
            </a:fld>
            <a:endParaRPr lang="en-US"/>
          </a:p>
        </p:txBody>
      </p:sp>
    </p:spTree>
    <p:extLst>
      <p:ext uri="{BB962C8B-B14F-4D97-AF65-F5344CB8AC3E}">
        <p14:creationId xmlns:p14="http://schemas.microsoft.com/office/powerpoint/2010/main" val="4210535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045B5-4DEE-41EE-BC4B-34D7BB9E419F}" type="slidenum">
              <a:rPr lang="en-US" smtClean="0"/>
              <a:t>9</a:t>
            </a:fld>
            <a:endParaRPr lang="en-US"/>
          </a:p>
        </p:txBody>
      </p:sp>
    </p:spTree>
    <p:extLst>
      <p:ext uri="{BB962C8B-B14F-4D97-AF65-F5344CB8AC3E}">
        <p14:creationId xmlns:p14="http://schemas.microsoft.com/office/powerpoint/2010/main" val="3814717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045B5-4DEE-41EE-BC4B-34D7BB9E419F}" type="slidenum">
              <a:rPr lang="en-US" smtClean="0"/>
              <a:t>15</a:t>
            </a:fld>
            <a:endParaRPr lang="en-US"/>
          </a:p>
        </p:txBody>
      </p:sp>
    </p:spTree>
    <p:extLst>
      <p:ext uri="{BB962C8B-B14F-4D97-AF65-F5344CB8AC3E}">
        <p14:creationId xmlns:p14="http://schemas.microsoft.com/office/powerpoint/2010/main" val="747034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99" cy="6858000"/>
          </a:xfrm>
          <a:prstGeom prst="rect">
            <a:avLst/>
          </a:prstGeom>
        </p:spPr>
      </p:pic>
      <p:sp>
        <p:nvSpPr>
          <p:cNvPr id="2" name="Title 1"/>
          <p:cNvSpPr>
            <a:spLocks noGrp="1"/>
          </p:cNvSpPr>
          <p:nvPr>
            <p:ph type="ctrTitle"/>
          </p:nvPr>
        </p:nvSpPr>
        <p:spPr>
          <a:xfrm>
            <a:off x="1770920" y="1897560"/>
            <a:ext cx="6059478" cy="1446550"/>
          </a:xfrm>
          <a:noFill/>
          <a:ln w="9525">
            <a:noFill/>
            <a:miter lim="800000"/>
            <a:headEnd/>
            <a:tailEnd/>
          </a:ln>
        </p:spPr>
        <p:txBody>
          <a:bodyPr wrap="square" anchor="t" anchorCtr="0">
            <a:spAutoFit/>
          </a:bodyPr>
          <a:lstStyle>
            <a:lvl1pPr algn="l" rtl="0" eaLnBrk="0" fontAlgn="base" hangingPunct="0">
              <a:spcBef>
                <a:spcPct val="0"/>
              </a:spcBef>
              <a:spcAft>
                <a:spcPct val="0"/>
              </a:spcAft>
              <a:defRPr lang="en-US" sz="4400" b="0" i="1" kern="1200" dirty="0">
                <a:solidFill>
                  <a:schemeClr val="bg1"/>
                </a:solidFill>
                <a:latin typeface="Trebuchet MS"/>
                <a:ea typeface="ヒラギノ角ゴ Pro W3" pitchFamily="28" charset="-128"/>
                <a:cs typeface="Trebuchet MS"/>
              </a:defRPr>
            </a:lvl1pPr>
          </a:lstStyle>
          <a:p>
            <a:r>
              <a:rPr lang="en-US" smtClean="0"/>
              <a:t>Click to edit Master title style</a:t>
            </a:r>
            <a:endParaRPr lang="en-US" dirty="0"/>
          </a:p>
        </p:txBody>
      </p:sp>
      <p:sp>
        <p:nvSpPr>
          <p:cNvPr id="3" name="Subtitle 2"/>
          <p:cNvSpPr>
            <a:spLocks noGrp="1"/>
          </p:cNvSpPr>
          <p:nvPr>
            <p:ph type="subTitle" idx="1"/>
          </p:nvPr>
        </p:nvSpPr>
        <p:spPr>
          <a:xfrm>
            <a:off x="1770920" y="2971800"/>
            <a:ext cx="6059478" cy="492443"/>
          </a:xfrm>
          <a:noFill/>
          <a:ln w="9525">
            <a:noFill/>
            <a:miter lim="800000"/>
            <a:headEnd/>
            <a:tailEnd/>
          </a:ln>
        </p:spPr>
        <p:txBody>
          <a:bodyPr wrap="square" anchor="t" anchorCtr="0">
            <a:spAutoFit/>
          </a:bodyPr>
          <a:lstStyle>
            <a:lvl1pPr marL="0" indent="0" algn="l" rtl="0" eaLnBrk="1" fontAlgn="base" hangingPunct="1">
              <a:spcBef>
                <a:spcPct val="0"/>
              </a:spcBef>
              <a:spcAft>
                <a:spcPct val="0"/>
              </a:spcAft>
              <a:buNone/>
              <a:defRPr lang="en-US" sz="2000" kern="1200" dirty="0">
                <a:solidFill>
                  <a:schemeClr val="bg1">
                    <a:lumMod val="65000"/>
                  </a:schemeClr>
                </a:solidFill>
                <a:latin typeface="Trebuchet MS"/>
                <a:ea typeface="ヒラギノ角ゴ Pro W3" pitchFamily="28" charset="-128"/>
                <a:cs typeface="Trebuchet M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293" y="685800"/>
            <a:ext cx="2400925" cy="533400"/>
          </a:xfrm>
          <a:prstGeom prst="rect">
            <a:avLst/>
          </a:prstGeom>
        </p:spPr>
      </p:pic>
      <p:cxnSp>
        <p:nvCxnSpPr>
          <p:cNvPr id="7" name="Straight Connector 6"/>
          <p:cNvCxnSpPr/>
          <p:nvPr/>
        </p:nvCxnSpPr>
        <p:spPr bwMode="auto">
          <a:xfrm>
            <a:off x="-1191" y="0"/>
            <a:ext cx="9145191" cy="0"/>
          </a:xfrm>
          <a:prstGeom prst="line">
            <a:avLst/>
          </a:prstGeom>
          <a:noFill/>
          <a:ln w="38100">
            <a:solidFill>
              <a:srgbClr val="FC4B15"/>
            </a:solidFill>
            <a:round/>
            <a:headEnd/>
            <a:tailEnd/>
          </a:ln>
          <a:effectLst/>
        </p:spPr>
      </p:cxnSp>
      <p:cxnSp>
        <p:nvCxnSpPr>
          <p:cNvPr id="10" name="Straight Connector 9"/>
          <p:cNvCxnSpPr/>
          <p:nvPr/>
        </p:nvCxnSpPr>
        <p:spPr bwMode="auto">
          <a:xfrm>
            <a:off x="-1191" y="0"/>
            <a:ext cx="9145191" cy="0"/>
          </a:xfrm>
          <a:prstGeom prst="line">
            <a:avLst/>
          </a:prstGeom>
          <a:noFill/>
          <a:ln w="38100">
            <a:solidFill>
              <a:schemeClr val="accent4"/>
            </a:solidFill>
            <a:round/>
            <a:headEnd/>
            <a:tailEnd/>
          </a:ln>
          <a:effectLst/>
        </p:spPr>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text on side">
    <p:spTree>
      <p:nvGrpSpPr>
        <p:cNvPr id="1" name=""/>
        <p:cNvGrpSpPr/>
        <p:nvPr/>
      </p:nvGrpSpPr>
      <p:grpSpPr>
        <a:xfrm>
          <a:off x="0" y="0"/>
          <a:ext cx="0" cy="0"/>
          <a:chOff x="0" y="0"/>
          <a:chExt cx="0" cy="0"/>
        </a:xfrm>
      </p:grpSpPr>
      <p:sp>
        <p:nvSpPr>
          <p:cNvPr id="6" name="Footer Placeholder 7"/>
          <p:cNvSpPr>
            <a:spLocks noGrp="1"/>
          </p:cNvSpPr>
          <p:nvPr>
            <p:ph type="ftr" sz="quarter" idx="11"/>
          </p:nvPr>
        </p:nvSpPr>
        <p:spPr>
          <a:xfrm>
            <a:off x="3124200" y="6400800"/>
            <a:ext cx="2895600" cy="457200"/>
          </a:xfrm>
        </p:spPr>
        <p:txBody>
          <a:bodyPr/>
          <a:lstStyle>
            <a:lvl1pPr>
              <a:defRPr/>
            </a:lvl1pPr>
          </a:lstStyle>
          <a:p>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3"/>
          </p:nvPr>
        </p:nvSpPr>
        <p:spPr>
          <a:xfrm>
            <a:off x="4743494" y="1447800"/>
            <a:ext cx="4058708" cy="572464"/>
          </a:xfrm>
        </p:spPr>
        <p:txBody>
          <a:bodyPr/>
          <a:lstStyle/>
          <a:p>
            <a:r>
              <a:rPr lang="en-US" smtClean="0"/>
              <a:t>Click icon to add picture</a:t>
            </a:r>
            <a:endParaRPr lang="en-US" dirty="0"/>
          </a:p>
        </p:txBody>
      </p:sp>
      <p:sp>
        <p:nvSpPr>
          <p:cNvPr id="4" name="Text Placeholder 3"/>
          <p:cNvSpPr>
            <a:spLocks noGrp="1"/>
          </p:cNvSpPr>
          <p:nvPr>
            <p:ph type="body" sz="quarter" idx="14"/>
          </p:nvPr>
        </p:nvSpPr>
        <p:spPr>
          <a:xfrm>
            <a:off x="284633" y="1447800"/>
            <a:ext cx="4115873" cy="27038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4"/>
          </p:nvPr>
        </p:nvSpPr>
        <p:spPr bwMode="auto">
          <a:xfrm>
            <a:off x="8278068" y="6477000"/>
            <a:ext cx="809957"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1">
                    <a:lumMod val="75000"/>
                  </a:schemeClr>
                </a:solidFill>
                <a:latin typeface="Arial"/>
                <a:cs typeface="Aria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038427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383" y="4214813"/>
            <a:ext cx="6059478" cy="5873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3"/>
          </p:nvPr>
        </p:nvSpPr>
        <p:spPr>
          <a:xfrm>
            <a:off x="284634" y="1447800"/>
            <a:ext cx="2229431" cy="1052596"/>
          </a:xfrm>
        </p:spPr>
        <p:txBody>
          <a:bodyPr/>
          <a:lstStyle>
            <a:lvl1pPr marL="73152" indent="0">
              <a:buFontTx/>
              <a:buNone/>
              <a:defRPr/>
            </a:lvl1pPr>
          </a:lstStyle>
          <a:p>
            <a:r>
              <a:rPr lang="en-US" smtClean="0"/>
              <a:t>Click icon to add picture</a:t>
            </a:r>
            <a:endParaRPr lang="en-US" dirty="0"/>
          </a:p>
        </p:txBody>
      </p:sp>
      <p:sp>
        <p:nvSpPr>
          <p:cNvPr id="8" name="Rectangle 6"/>
          <p:cNvSpPr>
            <a:spLocks noGrp="1" noChangeArrowheads="1"/>
          </p:cNvSpPr>
          <p:nvPr>
            <p:ph type="sldNum" sz="quarter" idx="4"/>
          </p:nvPr>
        </p:nvSpPr>
        <p:spPr bwMode="auto">
          <a:xfrm>
            <a:off x="8278068" y="6477000"/>
            <a:ext cx="809957"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1"/>
                </a:solidFill>
                <a:latin typeface="Arial"/>
                <a:cs typeface="Arial"/>
              </a:defRPr>
            </a:lvl1pPr>
          </a:lstStyle>
          <a:p>
            <a:fld id="{B6F15528-21DE-4FAA-801E-634DDDAF4B2B}" type="slidenum">
              <a:rPr lang="en-US" smtClean="0"/>
              <a:pPr/>
              <a:t>‹#›</a:t>
            </a:fld>
            <a:endParaRPr lang="en-US"/>
          </a:p>
        </p:txBody>
      </p:sp>
      <p:sp>
        <p:nvSpPr>
          <p:cNvPr id="9" name="Text Placeholder 3"/>
          <p:cNvSpPr>
            <a:spLocks noGrp="1"/>
          </p:cNvSpPr>
          <p:nvPr>
            <p:ph type="body" sz="quarter" idx="14" hasCustomPrompt="1"/>
          </p:nvPr>
        </p:nvSpPr>
        <p:spPr>
          <a:xfrm>
            <a:off x="3142877" y="1447801"/>
            <a:ext cx="5659324" cy="3333220"/>
          </a:xfrm>
          <a:prstGeom prst="rect">
            <a:avLst/>
          </a:prstGeom>
        </p:spPr>
        <p:txBody>
          <a:bodyPr/>
          <a:lstStyle>
            <a:lvl1pPr marL="0" marR="0" indent="0" algn="l" defTabSz="914400" rtl="0" eaLnBrk="1" fontAlgn="base" latinLnBrk="0" hangingPunct="1">
              <a:lnSpc>
                <a:spcPct val="130000"/>
              </a:lnSpc>
              <a:spcBef>
                <a:spcPts val="0"/>
              </a:spcBef>
              <a:spcAft>
                <a:spcPts val="600"/>
              </a:spcAft>
              <a:buClr>
                <a:srgbClr val="FC4B15"/>
              </a:buClr>
              <a:buSzPct val="100000"/>
              <a:buFontTx/>
              <a:buNone/>
              <a:tabLst/>
              <a:defRPr lang="en-US" sz="1800" smtClean="0"/>
            </a:lvl1pPr>
          </a:lstStyle>
          <a:p>
            <a:pPr marL="0" marR="0" lvl="0" indent="0" algn="l" defTabSz="914400" rtl="0" eaLnBrk="1" fontAlgn="base" latinLnBrk="0" hangingPunct="1">
              <a:lnSpc>
                <a:spcPct val="130000"/>
              </a:lnSpc>
              <a:spcBef>
                <a:spcPts val="0"/>
              </a:spcBef>
              <a:spcAft>
                <a:spcPts val="600"/>
              </a:spcAft>
              <a:buClr>
                <a:srgbClr val="FC4B15"/>
              </a:buClr>
              <a:buSzPct val="100000"/>
              <a:buFontTx/>
              <a:buNone/>
              <a:tabLst/>
              <a:defRPr/>
            </a:pPr>
            <a:r>
              <a:rPr lang="en-US" dirty="0" smtClean="0"/>
              <a:t>“</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Vivamus</a:t>
            </a:r>
            <a:r>
              <a:rPr lang="en-US" dirty="0" smtClean="0"/>
              <a:t> </a:t>
            </a:r>
            <a:r>
              <a:rPr lang="en-US" dirty="0" err="1" smtClean="0"/>
              <a:t>consequat</a:t>
            </a:r>
            <a:r>
              <a:rPr lang="en-US" dirty="0" smtClean="0"/>
              <a:t> </a:t>
            </a:r>
            <a:r>
              <a:rPr lang="en-US" dirty="0" err="1" smtClean="0"/>
              <a:t>sagittis</a:t>
            </a:r>
            <a:r>
              <a:rPr lang="en-US" dirty="0" smtClean="0"/>
              <a:t> </a:t>
            </a:r>
            <a:r>
              <a:rPr lang="en-US" dirty="0" err="1" smtClean="0"/>
              <a:t>tellus</a:t>
            </a:r>
            <a:r>
              <a:rPr lang="en-US" dirty="0" smtClean="0"/>
              <a:t>, </a:t>
            </a:r>
            <a:r>
              <a:rPr lang="en-US" dirty="0" err="1" smtClean="0"/>
              <a:t>quis</a:t>
            </a:r>
            <a:r>
              <a:rPr lang="en-US" dirty="0" smtClean="0"/>
              <a:t> </a:t>
            </a:r>
            <a:r>
              <a:rPr lang="en-US" dirty="0" err="1" smtClean="0"/>
              <a:t>convallis</a:t>
            </a:r>
            <a:r>
              <a:rPr lang="en-US" dirty="0" smtClean="0"/>
              <a:t> </a:t>
            </a:r>
            <a:r>
              <a:rPr lang="en-US" dirty="0" err="1" smtClean="0"/>
              <a:t>lectus</a:t>
            </a:r>
            <a:r>
              <a:rPr lang="en-US" dirty="0" smtClean="0"/>
              <a:t> </a:t>
            </a:r>
            <a:r>
              <a:rPr lang="en-US" dirty="0" err="1" smtClean="0"/>
              <a:t>pulvinar</a:t>
            </a:r>
            <a:r>
              <a:rPr lang="en-US" dirty="0" smtClean="0"/>
              <a:t> </a:t>
            </a:r>
            <a:r>
              <a:rPr lang="en-US" dirty="0" err="1" smtClean="0"/>
              <a:t>quis</a:t>
            </a:r>
            <a:r>
              <a:rPr lang="en-US" dirty="0" smtClean="0"/>
              <a:t>. </a:t>
            </a:r>
            <a:r>
              <a:rPr lang="en-US" dirty="0" err="1" smtClean="0"/>
              <a:t>Fusce</a:t>
            </a:r>
            <a:r>
              <a:rPr lang="en-US" dirty="0" smtClean="0"/>
              <a:t> </a:t>
            </a:r>
            <a:r>
              <a:rPr lang="en-US" dirty="0" err="1" smtClean="0"/>
              <a:t>quis</a:t>
            </a:r>
            <a:r>
              <a:rPr lang="en-US" dirty="0" smtClean="0"/>
              <a:t> dolor non </a:t>
            </a:r>
            <a:r>
              <a:rPr lang="en-US" dirty="0" err="1" smtClean="0"/>
              <a:t>mauris</a:t>
            </a:r>
            <a:r>
              <a:rPr lang="en-US" dirty="0" smtClean="0"/>
              <a:t> </a:t>
            </a:r>
            <a:r>
              <a:rPr lang="en-US" dirty="0" err="1" smtClean="0"/>
              <a:t>elementum</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lobortis</a:t>
            </a:r>
            <a:r>
              <a:rPr lang="en-US" dirty="0" smtClean="0"/>
              <a:t> </a:t>
            </a:r>
            <a:r>
              <a:rPr lang="en-US" dirty="0" err="1" smtClean="0"/>
              <a:t>diam</a:t>
            </a:r>
            <a:r>
              <a:rPr lang="en-US" dirty="0" smtClean="0"/>
              <a:t> vitae </a:t>
            </a:r>
            <a:r>
              <a:rPr lang="en-US" dirty="0" err="1" smtClean="0"/>
              <a:t>elit</a:t>
            </a:r>
            <a:r>
              <a:rPr lang="en-US" dirty="0" smtClean="0"/>
              <a:t> </a:t>
            </a:r>
            <a:r>
              <a:rPr lang="en-US" dirty="0" err="1" smtClean="0"/>
              <a:t>luctus</a:t>
            </a:r>
            <a:r>
              <a:rPr lang="en-US" dirty="0" smtClean="0"/>
              <a:t> </a:t>
            </a:r>
            <a:r>
              <a:rPr lang="en-US" dirty="0" err="1" smtClean="0"/>
              <a:t>aliquet</a:t>
            </a:r>
            <a:r>
              <a:rPr lang="en-US" dirty="0" smtClean="0"/>
              <a:t>. In a </a:t>
            </a:r>
            <a:r>
              <a:rPr lang="en-US" dirty="0" err="1" smtClean="0"/>
              <a:t>felis</a:t>
            </a:r>
            <a:r>
              <a:rPr lang="en-US" dirty="0" smtClean="0"/>
              <a:t> a </a:t>
            </a:r>
            <a:r>
              <a:rPr lang="en-US" dirty="0" err="1" smtClean="0"/>
              <a:t>libero</a:t>
            </a:r>
            <a:r>
              <a:rPr lang="en-US" dirty="0" smtClean="0"/>
              <a:t> </a:t>
            </a:r>
            <a:r>
              <a:rPr lang="en-US" dirty="0" err="1" smtClean="0"/>
              <a:t>luctus</a:t>
            </a:r>
            <a:r>
              <a:rPr lang="en-US" dirty="0" smtClean="0"/>
              <a:t> </a:t>
            </a:r>
            <a:r>
              <a:rPr lang="en-US" dirty="0" err="1" smtClean="0"/>
              <a:t>posuere</a:t>
            </a:r>
            <a:r>
              <a:rPr lang="en-US" dirty="0" smtClean="0"/>
              <a:t>. </a:t>
            </a:r>
            <a:r>
              <a:rPr lang="en-US" dirty="0" err="1" smtClean="0"/>
              <a:t>Nullam</a:t>
            </a:r>
            <a:r>
              <a:rPr lang="en-US" dirty="0" smtClean="0"/>
              <a:t> </a:t>
            </a:r>
            <a:r>
              <a:rPr lang="en-US" dirty="0" err="1" smtClean="0"/>
              <a:t>hendrerit</a:t>
            </a:r>
            <a:r>
              <a:rPr lang="en-US" dirty="0" smtClean="0"/>
              <a:t> </a:t>
            </a:r>
            <a:r>
              <a:rPr lang="en-US" dirty="0" err="1" smtClean="0"/>
              <a:t>porttitor</a:t>
            </a:r>
            <a:r>
              <a:rPr lang="en-US" dirty="0" smtClean="0"/>
              <a:t> </a:t>
            </a:r>
            <a:r>
              <a:rPr lang="en-US" dirty="0" err="1" smtClean="0"/>
              <a:t>risus</a:t>
            </a:r>
            <a:r>
              <a:rPr lang="en-US" dirty="0" smtClean="0"/>
              <a:t>, in </a:t>
            </a:r>
            <a:r>
              <a:rPr lang="en-US" dirty="0" err="1" smtClean="0"/>
              <a:t>volutpat</a:t>
            </a:r>
            <a:r>
              <a:rPr lang="en-US" dirty="0" smtClean="0"/>
              <a:t> </a:t>
            </a:r>
            <a:r>
              <a:rPr lang="en-US" dirty="0" err="1" smtClean="0"/>
              <a:t>nisl</a:t>
            </a:r>
            <a:r>
              <a:rPr lang="en-US" dirty="0" smtClean="0"/>
              <a:t> </a:t>
            </a:r>
            <a:r>
              <a:rPr lang="en-US" dirty="0" err="1" smtClean="0"/>
              <a:t>posuere</a:t>
            </a:r>
            <a:r>
              <a:rPr lang="en-US" dirty="0" smtClean="0"/>
              <a:t> vitae. </a:t>
            </a:r>
            <a:r>
              <a:rPr lang="en-US" dirty="0" err="1" smtClean="0"/>
              <a:t>Vivamus</a:t>
            </a:r>
            <a:r>
              <a:rPr lang="en-US" dirty="0" smtClean="0"/>
              <a:t> </a:t>
            </a:r>
            <a:r>
              <a:rPr lang="en-US" dirty="0" err="1" smtClean="0"/>
              <a:t>diam</a:t>
            </a:r>
            <a:r>
              <a:rPr lang="en-US" dirty="0" smtClean="0"/>
              <a:t> </a:t>
            </a:r>
            <a:r>
              <a:rPr lang="en-US" dirty="0" err="1" smtClean="0"/>
              <a:t>nibh</a:t>
            </a:r>
            <a:r>
              <a:rPr lang="en-US" dirty="0" smtClean="0"/>
              <a:t>, </a:t>
            </a:r>
            <a:r>
              <a:rPr lang="en-US" dirty="0" err="1" smtClean="0"/>
              <a:t>ultrices</a:t>
            </a:r>
            <a:r>
              <a:rPr lang="en-US" dirty="0" smtClean="0"/>
              <a:t> ac </a:t>
            </a:r>
            <a:r>
              <a:rPr lang="en-US" dirty="0" err="1" smtClean="0"/>
              <a:t>ornare</a:t>
            </a:r>
            <a:r>
              <a:rPr lang="en-US" dirty="0" smtClean="0"/>
              <a:t> non, </a:t>
            </a:r>
            <a:r>
              <a:rPr lang="en-US" dirty="0" err="1" smtClean="0"/>
              <a:t>commodo</a:t>
            </a:r>
            <a:r>
              <a:rPr lang="en-US" dirty="0" smtClean="0"/>
              <a:t> </a:t>
            </a:r>
            <a:r>
              <a:rPr lang="en-US" dirty="0" err="1" smtClean="0"/>
              <a:t>ut</a:t>
            </a:r>
            <a:r>
              <a:rPr lang="en-US" dirty="0" smtClean="0"/>
              <a:t> </a:t>
            </a:r>
            <a:r>
              <a:rPr lang="en-US" dirty="0" err="1" smtClean="0"/>
              <a:t>purus</a:t>
            </a:r>
            <a:r>
              <a:rPr lang="en-US" dirty="0" smtClean="0"/>
              <a:t>. In </a:t>
            </a:r>
            <a:r>
              <a:rPr lang="en-US" dirty="0" err="1" smtClean="0"/>
              <a:t>facilisis</a:t>
            </a:r>
            <a:r>
              <a:rPr lang="en-US" dirty="0" smtClean="0"/>
              <a:t> </a:t>
            </a:r>
            <a:r>
              <a:rPr lang="en-US" dirty="0" err="1" smtClean="0"/>
              <a:t>mattis</a:t>
            </a:r>
            <a:r>
              <a:rPr lang="en-US" dirty="0" smtClean="0"/>
              <a:t> </a:t>
            </a:r>
            <a:r>
              <a:rPr lang="en-US" dirty="0" err="1" smtClean="0"/>
              <a:t>risus</a:t>
            </a:r>
            <a:r>
              <a:rPr lang="en-US" dirty="0" smtClean="0"/>
              <a:t>, in </a:t>
            </a:r>
            <a:r>
              <a:rPr lang="en-US" dirty="0" err="1" smtClean="0"/>
              <a:t>gravida</a:t>
            </a:r>
            <a:r>
              <a:rPr lang="en-US" dirty="0" smtClean="0"/>
              <a:t> </a:t>
            </a:r>
            <a:r>
              <a:rPr lang="en-US" dirty="0" err="1" smtClean="0"/>
              <a:t>sapien</a:t>
            </a:r>
            <a:r>
              <a:rPr lang="en-US" dirty="0" smtClean="0"/>
              <a:t> </a:t>
            </a:r>
            <a:r>
              <a:rPr lang="en-US" dirty="0" err="1" smtClean="0"/>
              <a:t>lacinia</a:t>
            </a:r>
            <a:r>
              <a:rPr lang="en-US" dirty="0" smtClean="0"/>
              <a:t>.”</a:t>
            </a:r>
            <a:endParaRPr lang="en-US" sz="3200" b="0" dirty="0">
              <a:solidFill>
                <a:schemeClr val="tx1"/>
              </a:solidFill>
              <a:latin typeface="Calibri" pitchFamily="34" charset="0"/>
            </a:endParaRPr>
          </a:p>
        </p:txBody>
      </p:sp>
      <p:sp>
        <p:nvSpPr>
          <p:cNvPr id="10" name="Text Placeholder 4"/>
          <p:cNvSpPr>
            <a:spLocks noGrp="1"/>
          </p:cNvSpPr>
          <p:nvPr>
            <p:ph type="body" sz="quarter" idx="15" hasCustomPrompt="1"/>
          </p:nvPr>
        </p:nvSpPr>
        <p:spPr>
          <a:xfrm>
            <a:off x="3142877" y="4419600"/>
            <a:ext cx="3103488" cy="452432"/>
          </a:xfrm>
          <a:prstGeom prst="rect">
            <a:avLst/>
          </a:prstGeom>
        </p:spPr>
        <p:txBody>
          <a:bodyPr/>
          <a:lstStyle>
            <a:lvl1pPr marL="0" indent="0" algn="l">
              <a:buNone/>
              <a:defRPr sz="1800" b="0" i="0">
                <a:solidFill>
                  <a:schemeClr val="bg1"/>
                </a:solidFill>
              </a:defRPr>
            </a:lvl1pPr>
          </a:lstStyle>
          <a:p>
            <a:pPr lvl="0"/>
            <a:r>
              <a:rPr lang="en-US" dirty="0" smtClean="0"/>
              <a:t>Quoted Name</a:t>
            </a:r>
            <a:endParaRPr lang="en-US" dirty="0"/>
          </a:p>
        </p:txBody>
      </p:sp>
      <p:sp>
        <p:nvSpPr>
          <p:cNvPr id="11" name="Text Placeholder 4"/>
          <p:cNvSpPr>
            <a:spLocks noGrp="1"/>
          </p:cNvSpPr>
          <p:nvPr>
            <p:ph type="body" sz="quarter" idx="16" hasCustomPrompt="1"/>
          </p:nvPr>
        </p:nvSpPr>
        <p:spPr>
          <a:xfrm>
            <a:off x="3142877" y="4813013"/>
            <a:ext cx="3103488" cy="352404"/>
          </a:xfrm>
          <a:prstGeom prst="rect">
            <a:avLst/>
          </a:prstGeom>
        </p:spPr>
        <p:txBody>
          <a:bodyPr/>
          <a:lstStyle>
            <a:lvl1pPr marL="0" indent="0" algn="l">
              <a:buNone/>
              <a:defRPr sz="1300" b="0" i="0">
                <a:solidFill>
                  <a:schemeClr val="tx1">
                    <a:lumMod val="50000"/>
                    <a:lumOff val="50000"/>
                  </a:schemeClr>
                </a:solidFill>
              </a:defRPr>
            </a:lvl1pPr>
          </a:lstStyle>
          <a:p>
            <a:pPr lvl="0"/>
            <a:r>
              <a:rPr lang="en-US" dirty="0" smtClean="0"/>
              <a:t>Quoted Title</a:t>
            </a:r>
            <a:endParaRPr lang="en-US" dirty="0"/>
          </a:p>
        </p:txBody>
      </p:sp>
      <p:sp>
        <p:nvSpPr>
          <p:cNvPr id="12" name="Picture Placeholder 6"/>
          <p:cNvSpPr>
            <a:spLocks noGrp="1"/>
          </p:cNvSpPr>
          <p:nvPr>
            <p:ph type="pic" sz="quarter" idx="17" hasCustomPrompt="1"/>
          </p:nvPr>
        </p:nvSpPr>
        <p:spPr>
          <a:xfrm>
            <a:off x="7030090" y="4419600"/>
            <a:ext cx="1772111" cy="572464"/>
          </a:xfrm>
          <a:ln>
            <a:solidFill>
              <a:schemeClr val="bg1">
                <a:lumMod val="85000"/>
              </a:schemeClr>
            </a:solidFill>
          </a:ln>
        </p:spPr>
        <p:txBody>
          <a:bodyPr/>
          <a:lstStyle>
            <a:lvl1pPr marL="73152" indent="0">
              <a:buFontTx/>
              <a:buNone/>
              <a:defRPr/>
            </a:lvl1pPr>
          </a:lstStyle>
          <a:p>
            <a:r>
              <a:rPr lang="en-US" dirty="0" smtClean="0"/>
              <a:t>Logo</a:t>
            </a:r>
            <a:endParaRPr lang="en-US" dirty="0"/>
          </a:p>
        </p:txBody>
      </p:sp>
      <p:sp>
        <p:nvSpPr>
          <p:cNvPr id="14"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1">
                    <a:lumMod val="75000"/>
                  </a:schemeClr>
                </a:solidFill>
              </a:defRPr>
            </a:lvl1pPr>
          </a:lstStyle>
          <a:p>
            <a:endParaRPr lang="en-US"/>
          </a:p>
        </p:txBody>
      </p:sp>
    </p:spTree>
    <p:extLst>
      <p:ext uri="{BB962C8B-B14F-4D97-AF65-F5344CB8AC3E}">
        <p14:creationId xmlns:p14="http://schemas.microsoft.com/office/powerpoint/2010/main" val="11562605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ase Study">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32226"/>
            <a:ext cx="9144000" cy="5873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3"/>
          </p:nvPr>
        </p:nvSpPr>
        <p:spPr>
          <a:xfrm>
            <a:off x="284634" y="1447800"/>
            <a:ext cx="2229431" cy="1052596"/>
          </a:xfrm>
        </p:spPr>
        <p:txBody>
          <a:bodyPr/>
          <a:lstStyle>
            <a:lvl1pPr marL="73152" indent="0">
              <a:buFontTx/>
              <a:buNone/>
              <a:defRPr/>
            </a:lvl1pPr>
          </a:lstStyle>
          <a:p>
            <a:r>
              <a:rPr lang="en-US" smtClean="0"/>
              <a:t>Click icon to add picture</a:t>
            </a:r>
            <a:endParaRPr lang="en-US" dirty="0"/>
          </a:p>
        </p:txBody>
      </p:sp>
      <p:sp>
        <p:nvSpPr>
          <p:cNvPr id="8" name="Rectangle 6"/>
          <p:cNvSpPr>
            <a:spLocks noGrp="1" noChangeArrowheads="1"/>
          </p:cNvSpPr>
          <p:nvPr>
            <p:ph type="sldNum" sz="quarter" idx="4"/>
          </p:nvPr>
        </p:nvSpPr>
        <p:spPr bwMode="auto">
          <a:xfrm>
            <a:off x="8278068" y="6477000"/>
            <a:ext cx="809957"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1"/>
                </a:solidFill>
                <a:latin typeface="Arial"/>
                <a:cs typeface="Arial"/>
              </a:defRPr>
            </a:lvl1pPr>
          </a:lstStyle>
          <a:p>
            <a:fld id="{B6F15528-21DE-4FAA-801E-634DDDAF4B2B}" type="slidenum">
              <a:rPr lang="en-US" smtClean="0"/>
              <a:pPr/>
              <a:t>‹#›</a:t>
            </a:fld>
            <a:endParaRPr lang="en-US"/>
          </a:p>
        </p:txBody>
      </p:sp>
      <p:sp>
        <p:nvSpPr>
          <p:cNvPr id="9" name="Text Placeholder 3"/>
          <p:cNvSpPr>
            <a:spLocks noGrp="1"/>
          </p:cNvSpPr>
          <p:nvPr>
            <p:ph type="body" sz="quarter" idx="14" hasCustomPrompt="1"/>
          </p:nvPr>
        </p:nvSpPr>
        <p:spPr>
          <a:xfrm>
            <a:off x="3142877" y="1447801"/>
            <a:ext cx="5659324" cy="1532727"/>
          </a:xfrm>
          <a:prstGeom prst="rect">
            <a:avLst/>
          </a:prstGeom>
        </p:spPr>
        <p:txBody>
          <a:bodyPr/>
          <a:lstStyle>
            <a:lvl1pPr marL="0" marR="0" indent="0" algn="l" defTabSz="914400" rtl="0" eaLnBrk="1" fontAlgn="base" latinLnBrk="0" hangingPunct="1">
              <a:lnSpc>
                <a:spcPct val="130000"/>
              </a:lnSpc>
              <a:spcBef>
                <a:spcPts val="0"/>
              </a:spcBef>
              <a:spcAft>
                <a:spcPts val="600"/>
              </a:spcAft>
              <a:buClr>
                <a:srgbClr val="FC4B15"/>
              </a:buClr>
              <a:buSzPct val="100000"/>
              <a:buFontTx/>
              <a:buNone/>
              <a:tabLst/>
              <a:defRPr lang="en-US" sz="1800" smtClean="0"/>
            </a:lvl1pPr>
          </a:lstStyle>
          <a:p>
            <a:pPr marL="0" marR="0" lvl="0" indent="0" algn="l" defTabSz="914400" rtl="0" eaLnBrk="1" fontAlgn="base" latinLnBrk="0" hangingPunct="1">
              <a:lnSpc>
                <a:spcPct val="130000"/>
              </a:lnSpc>
              <a:spcBef>
                <a:spcPts val="0"/>
              </a:spcBef>
              <a:spcAft>
                <a:spcPts val="600"/>
              </a:spcAft>
              <a:buClr>
                <a:srgbClr val="FC4B15"/>
              </a:buClr>
              <a:buSzPct val="100000"/>
              <a:buFontTx/>
              <a:buNone/>
              <a:tabLst/>
              <a:defRPr/>
            </a:pPr>
            <a:r>
              <a:rPr lang="en-US" dirty="0" smtClean="0"/>
              <a:t>“</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Vivamus</a:t>
            </a:r>
            <a:r>
              <a:rPr lang="en-US" dirty="0" smtClean="0"/>
              <a:t> </a:t>
            </a:r>
            <a:r>
              <a:rPr lang="en-US" dirty="0" err="1" smtClean="0"/>
              <a:t>consequat</a:t>
            </a:r>
            <a:r>
              <a:rPr lang="en-US" dirty="0" smtClean="0"/>
              <a:t> </a:t>
            </a:r>
            <a:r>
              <a:rPr lang="en-US" dirty="0" err="1" smtClean="0"/>
              <a:t>sagittis</a:t>
            </a:r>
            <a:r>
              <a:rPr lang="en-US" dirty="0" smtClean="0"/>
              <a:t> </a:t>
            </a:r>
            <a:r>
              <a:rPr lang="en-US" dirty="0" err="1" smtClean="0"/>
              <a:t>tellus</a:t>
            </a:r>
            <a:r>
              <a:rPr lang="en-US" dirty="0" smtClean="0"/>
              <a:t>, </a:t>
            </a:r>
            <a:r>
              <a:rPr lang="en-US" dirty="0" err="1" smtClean="0"/>
              <a:t>quis</a:t>
            </a:r>
            <a:r>
              <a:rPr lang="en-US" dirty="0" smtClean="0"/>
              <a:t> </a:t>
            </a:r>
            <a:r>
              <a:rPr lang="en-US" dirty="0" err="1" smtClean="0"/>
              <a:t>convallis</a:t>
            </a:r>
            <a:r>
              <a:rPr lang="en-US" dirty="0" smtClean="0"/>
              <a:t> </a:t>
            </a:r>
            <a:r>
              <a:rPr lang="en-US" dirty="0" err="1" smtClean="0"/>
              <a:t>lectus</a:t>
            </a:r>
            <a:r>
              <a:rPr lang="en-US" dirty="0" smtClean="0"/>
              <a:t> </a:t>
            </a:r>
            <a:r>
              <a:rPr lang="en-US" dirty="0" err="1" smtClean="0"/>
              <a:t>pulvinar</a:t>
            </a:r>
            <a:r>
              <a:rPr lang="en-US" dirty="0" smtClean="0"/>
              <a:t> </a:t>
            </a:r>
            <a:r>
              <a:rPr lang="en-US" dirty="0" err="1" smtClean="0"/>
              <a:t>quis</a:t>
            </a:r>
            <a:r>
              <a:rPr lang="en-US" dirty="0" smtClean="0"/>
              <a:t>. </a:t>
            </a:r>
            <a:r>
              <a:rPr lang="en-US" dirty="0" err="1" smtClean="0"/>
              <a:t>Fusce</a:t>
            </a:r>
            <a:r>
              <a:rPr lang="en-US" dirty="0" smtClean="0"/>
              <a:t> </a:t>
            </a:r>
            <a:r>
              <a:rPr lang="en-US" dirty="0" err="1" smtClean="0"/>
              <a:t>quis</a:t>
            </a:r>
            <a:r>
              <a:rPr lang="en-US" dirty="0" smtClean="0"/>
              <a:t> dolor non </a:t>
            </a:r>
            <a:r>
              <a:rPr lang="en-US" dirty="0" err="1" smtClean="0"/>
              <a:t>mauris</a:t>
            </a:r>
            <a:r>
              <a:rPr lang="en-US" dirty="0" smtClean="0"/>
              <a:t> </a:t>
            </a:r>
            <a:r>
              <a:rPr lang="en-US" dirty="0" err="1" smtClean="0"/>
              <a:t>elementum</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lobortis</a:t>
            </a:r>
            <a:r>
              <a:rPr lang="en-US" dirty="0" smtClean="0"/>
              <a:t> </a:t>
            </a:r>
            <a:r>
              <a:rPr lang="en-US" dirty="0" err="1" smtClean="0"/>
              <a:t>diam</a:t>
            </a:r>
            <a:r>
              <a:rPr lang="en-US" dirty="0" smtClean="0"/>
              <a:t> vitae </a:t>
            </a:r>
            <a:r>
              <a:rPr lang="en-US" dirty="0" err="1" smtClean="0"/>
              <a:t>elit</a:t>
            </a:r>
            <a:r>
              <a:rPr lang="en-US" dirty="0" smtClean="0"/>
              <a:t>.”</a:t>
            </a:r>
            <a:endParaRPr lang="en-US" sz="3200" b="0" dirty="0">
              <a:solidFill>
                <a:schemeClr val="tx1"/>
              </a:solidFill>
              <a:latin typeface="Calibri" pitchFamily="34" charset="0"/>
            </a:endParaRPr>
          </a:p>
        </p:txBody>
      </p:sp>
      <p:sp>
        <p:nvSpPr>
          <p:cNvPr id="10" name="Text Placeholder 4"/>
          <p:cNvSpPr>
            <a:spLocks noGrp="1"/>
          </p:cNvSpPr>
          <p:nvPr>
            <p:ph type="body" sz="quarter" idx="15" hasCustomPrompt="1"/>
          </p:nvPr>
        </p:nvSpPr>
        <p:spPr>
          <a:xfrm>
            <a:off x="3142877" y="2743200"/>
            <a:ext cx="3103488" cy="452432"/>
          </a:xfrm>
          <a:prstGeom prst="rect">
            <a:avLst/>
          </a:prstGeom>
        </p:spPr>
        <p:txBody>
          <a:bodyPr/>
          <a:lstStyle>
            <a:lvl1pPr marL="0" indent="0" algn="l">
              <a:buNone/>
              <a:defRPr sz="1800" b="0" i="0">
                <a:solidFill>
                  <a:schemeClr val="bg1"/>
                </a:solidFill>
              </a:defRPr>
            </a:lvl1pPr>
          </a:lstStyle>
          <a:p>
            <a:pPr lvl="0"/>
            <a:r>
              <a:rPr lang="en-US" dirty="0" smtClean="0"/>
              <a:t>Quoted Name</a:t>
            </a:r>
            <a:endParaRPr lang="en-US" dirty="0"/>
          </a:p>
        </p:txBody>
      </p:sp>
      <p:sp>
        <p:nvSpPr>
          <p:cNvPr id="11" name="Text Placeholder 4"/>
          <p:cNvSpPr>
            <a:spLocks noGrp="1"/>
          </p:cNvSpPr>
          <p:nvPr>
            <p:ph type="body" sz="quarter" idx="16" hasCustomPrompt="1"/>
          </p:nvPr>
        </p:nvSpPr>
        <p:spPr>
          <a:xfrm>
            <a:off x="3142877" y="3136613"/>
            <a:ext cx="3103488" cy="352404"/>
          </a:xfrm>
          <a:prstGeom prst="rect">
            <a:avLst/>
          </a:prstGeom>
        </p:spPr>
        <p:txBody>
          <a:bodyPr/>
          <a:lstStyle>
            <a:lvl1pPr marL="0" indent="0" algn="l">
              <a:buNone/>
              <a:defRPr sz="1300" b="0" i="0">
                <a:solidFill>
                  <a:schemeClr val="tx1">
                    <a:lumMod val="50000"/>
                    <a:lumOff val="50000"/>
                  </a:schemeClr>
                </a:solidFill>
              </a:defRPr>
            </a:lvl1pPr>
          </a:lstStyle>
          <a:p>
            <a:pPr lvl="0"/>
            <a:r>
              <a:rPr lang="en-US" dirty="0" smtClean="0"/>
              <a:t>Quoted Title</a:t>
            </a:r>
            <a:endParaRPr lang="en-US" dirty="0"/>
          </a:p>
        </p:txBody>
      </p:sp>
      <p:sp>
        <p:nvSpPr>
          <p:cNvPr id="12" name="Picture Placeholder 6"/>
          <p:cNvSpPr>
            <a:spLocks noGrp="1"/>
          </p:cNvSpPr>
          <p:nvPr>
            <p:ph type="pic" sz="quarter" idx="17" hasCustomPrompt="1"/>
          </p:nvPr>
        </p:nvSpPr>
        <p:spPr>
          <a:xfrm>
            <a:off x="284633" y="4114801"/>
            <a:ext cx="2229431" cy="572464"/>
          </a:xfrm>
          <a:ln>
            <a:solidFill>
              <a:schemeClr val="bg1">
                <a:lumMod val="85000"/>
              </a:schemeClr>
            </a:solidFill>
          </a:ln>
        </p:spPr>
        <p:txBody>
          <a:bodyPr/>
          <a:lstStyle>
            <a:lvl1pPr marL="73152" indent="0">
              <a:buFontTx/>
              <a:buNone/>
              <a:defRPr/>
            </a:lvl1pPr>
          </a:lstStyle>
          <a:p>
            <a:r>
              <a:rPr lang="en-US" dirty="0" smtClean="0"/>
              <a:t>Logo</a:t>
            </a:r>
            <a:endParaRPr lang="en-US" dirty="0"/>
          </a:p>
        </p:txBody>
      </p:sp>
      <p:sp>
        <p:nvSpPr>
          <p:cNvPr id="15" name="Text Placeholder 14"/>
          <p:cNvSpPr>
            <a:spLocks noGrp="1"/>
          </p:cNvSpPr>
          <p:nvPr>
            <p:ph type="body" sz="quarter" idx="18"/>
          </p:nvPr>
        </p:nvSpPr>
        <p:spPr>
          <a:xfrm>
            <a:off x="3142878" y="4114802"/>
            <a:ext cx="5659324" cy="372410"/>
          </a:xfrm>
        </p:spPr>
        <p:txBody>
          <a:bodyPr/>
          <a:lstStyle>
            <a:lvl1pPr marL="73152" indent="0">
              <a:buFontTx/>
              <a:buNone/>
              <a:defRPr sz="1400"/>
            </a:lvl1pPr>
          </a:lstStyle>
          <a:p>
            <a:pPr lvl="0"/>
            <a:r>
              <a:rPr lang="en-US" smtClean="0"/>
              <a:t>Click to edit Master text styles</a:t>
            </a:r>
          </a:p>
        </p:txBody>
      </p:sp>
      <p:sp>
        <p:nvSpPr>
          <p:cNvPr id="16" name="Text Placeholder 14"/>
          <p:cNvSpPr>
            <a:spLocks noGrp="1"/>
          </p:cNvSpPr>
          <p:nvPr>
            <p:ph type="body" sz="quarter" idx="19"/>
          </p:nvPr>
        </p:nvSpPr>
        <p:spPr>
          <a:xfrm>
            <a:off x="3142877" y="4572001"/>
            <a:ext cx="5659324" cy="302390"/>
          </a:xfrm>
        </p:spPr>
        <p:txBody>
          <a:bodyPr/>
          <a:lstStyle>
            <a:lvl1pPr>
              <a:defRPr sz="1050">
                <a:solidFill>
                  <a:schemeClr val="tx1">
                    <a:lumMod val="50000"/>
                    <a:lumOff val="50000"/>
                  </a:schemeClr>
                </a:solidFill>
              </a:defRPr>
            </a:lvl1pPr>
          </a:lstStyle>
          <a:p>
            <a:pPr lvl="0"/>
            <a:r>
              <a:rPr lang="en-US" smtClean="0"/>
              <a:t>Click to edit Master text styles</a:t>
            </a:r>
          </a:p>
        </p:txBody>
      </p:sp>
      <p:sp>
        <p:nvSpPr>
          <p:cNvPr id="13"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1">
                    <a:lumMod val="75000"/>
                  </a:schemeClr>
                </a:solidFill>
              </a:defRPr>
            </a:lvl1pPr>
          </a:lstStyle>
          <a:p>
            <a:endParaRPr lang="en-US"/>
          </a:p>
        </p:txBody>
      </p:sp>
    </p:spTree>
    <p:extLst>
      <p:ext uri="{BB962C8B-B14F-4D97-AF65-F5344CB8AC3E}">
        <p14:creationId xmlns:p14="http://schemas.microsoft.com/office/powerpoint/2010/main" val="12313640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hart - side by side">
    <p:spTree>
      <p:nvGrpSpPr>
        <p:cNvPr id="1" name=""/>
        <p:cNvGrpSpPr/>
        <p:nvPr/>
      </p:nvGrpSpPr>
      <p:grpSpPr>
        <a:xfrm>
          <a:off x="0" y="0"/>
          <a:ext cx="0" cy="0"/>
          <a:chOff x="0" y="0"/>
          <a:chExt cx="0" cy="0"/>
        </a:xfrm>
      </p:grpSpPr>
      <p:sp>
        <p:nvSpPr>
          <p:cNvPr id="15" name="Text Placeholder 4"/>
          <p:cNvSpPr>
            <a:spLocks noGrp="1"/>
          </p:cNvSpPr>
          <p:nvPr>
            <p:ph type="body" sz="quarter" idx="15" hasCustomPrompt="1"/>
          </p:nvPr>
        </p:nvSpPr>
        <p:spPr>
          <a:xfrm>
            <a:off x="4571999" y="1371600"/>
            <a:ext cx="3581400" cy="412421"/>
          </a:xfrm>
          <a:prstGeom prst="rect">
            <a:avLst/>
          </a:prstGeom>
        </p:spPr>
        <p:txBody>
          <a:bodyPr/>
          <a:lstStyle>
            <a:lvl1pPr marL="0" indent="0" algn="l">
              <a:buNone/>
              <a:defRPr sz="1600" b="1" i="0">
                <a:solidFill>
                  <a:srgbClr val="FFFFFF"/>
                </a:solidFill>
              </a:defRPr>
            </a:lvl1pPr>
          </a:lstStyle>
          <a:p>
            <a:pPr lvl="0"/>
            <a:r>
              <a:rPr lang="en-US" dirty="0" smtClean="0"/>
              <a:t>CHART TITLE ALL CAPS</a:t>
            </a:r>
            <a:endParaRPr lang="en-US" dirty="0"/>
          </a:p>
        </p:txBody>
      </p:sp>
      <p:sp>
        <p:nvSpPr>
          <p:cNvPr id="9" name="Text Placeholder 9"/>
          <p:cNvSpPr>
            <a:spLocks noGrp="1"/>
          </p:cNvSpPr>
          <p:nvPr>
            <p:ph type="body" sz="quarter" idx="11" hasCustomPrompt="1"/>
          </p:nvPr>
        </p:nvSpPr>
        <p:spPr>
          <a:xfrm>
            <a:off x="284633" y="1371600"/>
            <a:ext cx="3887212" cy="156966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b="0" baseline="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Description of chart comparison text should be placed within this text holder</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7"/>
          </p:nvPr>
        </p:nvSpPr>
        <p:spPr>
          <a:xfrm>
            <a:off x="4571999" y="1828800"/>
            <a:ext cx="4287367" cy="572464"/>
          </a:xfrm>
        </p:spPr>
        <p:txBody>
          <a:bodyPr/>
          <a:lstStyle/>
          <a:p>
            <a:r>
              <a:rPr lang="en-US" smtClean="0"/>
              <a:t>Click icon to add chart</a:t>
            </a:r>
            <a:endParaRPr lang="en-US" dirty="0"/>
          </a:p>
        </p:txBody>
      </p:sp>
      <p:sp>
        <p:nvSpPr>
          <p:cNvPr id="10" name="Rectangle 6"/>
          <p:cNvSpPr>
            <a:spLocks noGrp="1" noChangeArrowheads="1"/>
          </p:cNvSpPr>
          <p:nvPr>
            <p:ph type="sldNum" sz="quarter" idx="4"/>
          </p:nvPr>
        </p:nvSpPr>
        <p:spPr bwMode="auto">
          <a:xfrm>
            <a:off x="8278068" y="6477000"/>
            <a:ext cx="809957"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1"/>
                </a:solidFill>
                <a:latin typeface="Arial"/>
                <a:cs typeface="Arial"/>
              </a:defRPr>
            </a:lvl1pPr>
          </a:lstStyle>
          <a:p>
            <a:fld id="{B6F15528-21DE-4FAA-801E-634DDDAF4B2B}" type="slidenum">
              <a:rPr lang="en-US" smtClean="0"/>
              <a:pPr/>
              <a:t>‹#›</a:t>
            </a:fld>
            <a:endParaRPr lang="en-US"/>
          </a:p>
        </p:txBody>
      </p:sp>
      <p:sp>
        <p:nvSpPr>
          <p:cNvPr id="11"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1">
                    <a:lumMod val="75000"/>
                  </a:schemeClr>
                </a:solidFill>
              </a:defRPr>
            </a:lvl1pPr>
          </a:lstStyle>
          <a:p>
            <a:endParaRPr lang="en-US"/>
          </a:p>
        </p:txBody>
      </p:sp>
    </p:spTree>
    <p:extLst>
      <p:ext uri="{BB962C8B-B14F-4D97-AF65-F5344CB8AC3E}">
        <p14:creationId xmlns:p14="http://schemas.microsoft.com/office/powerpoint/2010/main" val="257543425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hart - chart only">
    <p:spTree>
      <p:nvGrpSpPr>
        <p:cNvPr id="1" name=""/>
        <p:cNvGrpSpPr/>
        <p:nvPr/>
      </p:nvGrpSpPr>
      <p:grpSpPr>
        <a:xfrm>
          <a:off x="0" y="0"/>
          <a:ext cx="0" cy="0"/>
          <a:chOff x="0" y="0"/>
          <a:chExt cx="0" cy="0"/>
        </a:xfrm>
      </p:grpSpPr>
      <p:sp>
        <p:nvSpPr>
          <p:cNvPr id="15" name="Text Placeholder 4"/>
          <p:cNvSpPr>
            <a:spLocks noGrp="1"/>
          </p:cNvSpPr>
          <p:nvPr>
            <p:ph type="body" sz="quarter" idx="15" hasCustomPrompt="1"/>
          </p:nvPr>
        </p:nvSpPr>
        <p:spPr>
          <a:xfrm>
            <a:off x="284633" y="1371600"/>
            <a:ext cx="8517568" cy="412421"/>
          </a:xfrm>
          <a:prstGeom prst="rect">
            <a:avLst/>
          </a:prstGeom>
        </p:spPr>
        <p:txBody>
          <a:bodyPr/>
          <a:lstStyle>
            <a:lvl1pPr marL="0" indent="0" algn="l">
              <a:buNone/>
              <a:defRPr sz="1600" b="1" i="0">
                <a:solidFill>
                  <a:srgbClr val="FFFFFF"/>
                </a:solidFill>
              </a:defRPr>
            </a:lvl1pPr>
          </a:lstStyle>
          <a:p>
            <a:pPr lvl="0"/>
            <a:r>
              <a:rPr lang="en-US" dirty="0" smtClean="0"/>
              <a:t>CHART TITLE ALL CAPS</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7"/>
          </p:nvPr>
        </p:nvSpPr>
        <p:spPr>
          <a:xfrm>
            <a:off x="284633" y="1828800"/>
            <a:ext cx="8517569" cy="572464"/>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8278068" y="6477000"/>
            <a:ext cx="809957"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1"/>
                </a:solidFill>
                <a:latin typeface="Arial"/>
                <a:cs typeface="Arial"/>
              </a:defRPr>
            </a:lvl1pPr>
          </a:lstStyle>
          <a:p>
            <a:fld id="{B6F15528-21DE-4FAA-801E-634DDDAF4B2B}" type="slidenum">
              <a:rPr lang="en-US" smtClean="0"/>
              <a:pPr/>
              <a:t>‹#›</a:t>
            </a:fld>
            <a:endParaRPr lang="en-US"/>
          </a:p>
        </p:txBody>
      </p:sp>
      <p:sp>
        <p:nvSpPr>
          <p:cNvPr id="9"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1">
                    <a:lumMod val="75000"/>
                  </a:schemeClr>
                </a:solidFill>
              </a:defRPr>
            </a:lvl1pPr>
          </a:lstStyle>
          <a:p>
            <a:endParaRPr lang="en-US"/>
          </a:p>
        </p:txBody>
      </p:sp>
    </p:spTree>
    <p:extLst>
      <p:ext uri="{BB962C8B-B14F-4D97-AF65-F5344CB8AC3E}">
        <p14:creationId xmlns:p14="http://schemas.microsoft.com/office/powerpoint/2010/main" val="28247934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633" y="1358900"/>
            <a:ext cx="7772400" cy="2223686"/>
          </a:xfrm>
        </p:spPr>
        <p:txBody>
          <a:bodyPr/>
          <a:lstStyle>
            <a:lvl1pPr>
              <a:buClr>
                <a:srgbClr val="FC4B15"/>
              </a:buClr>
              <a:defRPr sz="2400">
                <a:latin typeface="Trebuchet MS"/>
                <a:cs typeface="Trebuchet MS"/>
              </a:defRPr>
            </a:lvl1pPr>
            <a:lvl2pPr>
              <a:defRPr sz="2000">
                <a:latin typeface="Trebuchet MS"/>
                <a:cs typeface="Trebuchet MS"/>
              </a:defRPr>
            </a:lvl2pPr>
            <a:lvl3pPr>
              <a:defRPr sz="1800">
                <a:latin typeface="Trebuchet MS"/>
                <a:cs typeface="Trebuchet MS"/>
              </a:defRPr>
            </a:lvl3pPr>
            <a:lvl4pPr>
              <a:defRPr sz="1600">
                <a:latin typeface="Trebuchet MS"/>
                <a:cs typeface="Trebuchet MS"/>
              </a:defRPr>
            </a:lvl4pPr>
            <a:lvl5pPr>
              <a:defRPr sz="1600">
                <a:latin typeface="Trebuchet MS"/>
                <a:cs typeface="Trebuchet M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2"/>
          <p:cNvSpPr>
            <a:spLocks noGrp="1"/>
          </p:cNvSpPr>
          <p:nvPr>
            <p:ph type="ftr" sz="quarter" idx="10"/>
          </p:nvPr>
        </p:nvSpPr>
        <p:spPr>
          <a:xfrm>
            <a:off x="3124200" y="6400800"/>
            <a:ext cx="2895600" cy="457200"/>
          </a:xfrm>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noChangeArrowheads="1"/>
          </p:cNvSpPr>
          <p:nvPr>
            <p:ph type="sldNum" sz="quarter" idx="4"/>
          </p:nvPr>
        </p:nvSpPr>
        <p:spPr bwMode="auto">
          <a:xfrm>
            <a:off x="8278068" y="6477000"/>
            <a:ext cx="809957"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1">
                    <a:lumMod val="75000"/>
                  </a:schemeClr>
                </a:solidFill>
                <a:latin typeface="Arial"/>
                <a:cs typeface="Arial"/>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6" name="Rectangle 6"/>
          <p:cNvSpPr>
            <a:spLocks noGrp="1" noChangeArrowheads="1"/>
          </p:cNvSpPr>
          <p:nvPr>
            <p:ph type="sldNum" sz="quarter" idx="4"/>
          </p:nvPr>
        </p:nvSpPr>
        <p:spPr bwMode="auto">
          <a:xfrm>
            <a:off x="8278068" y="6477000"/>
            <a:ext cx="809957"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1">
                    <a:lumMod val="75000"/>
                  </a:schemeClr>
                </a:solidFill>
                <a:latin typeface="Arial"/>
                <a:cs typeface="Aria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633247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99" cy="6858000"/>
          </a:xfrm>
          <a:prstGeom prst="rect">
            <a:avLst/>
          </a:prstGeom>
        </p:spPr>
      </p:pic>
      <p:sp>
        <p:nvSpPr>
          <p:cNvPr id="13" name="Title 1"/>
          <p:cNvSpPr>
            <a:spLocks noGrp="1"/>
          </p:cNvSpPr>
          <p:nvPr>
            <p:ph type="ctrTitle"/>
          </p:nvPr>
        </p:nvSpPr>
        <p:spPr>
          <a:xfrm>
            <a:off x="1772587" y="1351003"/>
            <a:ext cx="6059478" cy="1200329"/>
          </a:xfrm>
          <a:noFill/>
          <a:ln w="9525">
            <a:noFill/>
            <a:miter lim="800000"/>
            <a:headEnd/>
            <a:tailEnd/>
          </a:ln>
        </p:spPr>
        <p:txBody>
          <a:bodyPr wrap="square">
            <a:spAutoFit/>
          </a:bodyPr>
          <a:lstStyle>
            <a:lvl1pPr algn="l" rtl="0" eaLnBrk="0" fontAlgn="base" hangingPunct="0">
              <a:spcBef>
                <a:spcPct val="0"/>
              </a:spcBef>
              <a:spcAft>
                <a:spcPct val="0"/>
              </a:spcAft>
              <a:defRPr lang="en-US" sz="3600" b="0" i="1" kern="1200" dirty="0">
                <a:solidFill>
                  <a:schemeClr val="bg1"/>
                </a:solidFill>
                <a:latin typeface="Trebuchet MS"/>
                <a:ea typeface="ヒラギノ角ゴ Pro W3" pitchFamily="28" charset="-128"/>
                <a:cs typeface="Trebuchet MS"/>
              </a:defRPr>
            </a:lvl1pPr>
          </a:lstStyle>
          <a:p>
            <a:r>
              <a:rPr lang="en-US" smtClean="0"/>
              <a:t>Click to edit Master title style</a:t>
            </a:r>
            <a:endParaRPr lang="en-US" dirty="0"/>
          </a:p>
        </p:txBody>
      </p:sp>
      <p:sp>
        <p:nvSpPr>
          <p:cNvPr id="14" name="Subtitle 2"/>
          <p:cNvSpPr>
            <a:spLocks noGrp="1"/>
          </p:cNvSpPr>
          <p:nvPr>
            <p:ph type="subTitle" idx="1"/>
          </p:nvPr>
        </p:nvSpPr>
        <p:spPr>
          <a:xfrm>
            <a:off x="1772587" y="2710934"/>
            <a:ext cx="6400800" cy="492443"/>
          </a:xfrm>
          <a:noFill/>
          <a:ln w="9525">
            <a:noFill/>
            <a:miter lim="800000"/>
            <a:headEnd/>
            <a:tailEnd/>
          </a:ln>
        </p:spPr>
        <p:txBody>
          <a:bodyPr>
            <a:spAutoFit/>
          </a:bodyPr>
          <a:lstStyle>
            <a:lvl1pPr marL="0" indent="0" algn="l" rtl="0" eaLnBrk="1" fontAlgn="base" hangingPunct="1">
              <a:spcBef>
                <a:spcPct val="0"/>
              </a:spcBef>
              <a:spcAft>
                <a:spcPct val="0"/>
              </a:spcAft>
              <a:buNone/>
              <a:defRPr lang="en-US" sz="2000" kern="1200" dirty="0">
                <a:solidFill>
                  <a:schemeClr val="bg1"/>
                </a:solidFill>
                <a:latin typeface="Trebuchet MS"/>
                <a:ea typeface="ヒラギノ角ゴ Pro W3" pitchFamily="28" charset="-128"/>
                <a:cs typeface="Trebuchet M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cxnSp>
        <p:nvCxnSpPr>
          <p:cNvPr id="16" name="Straight Connector 15"/>
          <p:cNvCxnSpPr/>
          <p:nvPr/>
        </p:nvCxnSpPr>
        <p:spPr bwMode="auto">
          <a:xfrm>
            <a:off x="-1191" y="0"/>
            <a:ext cx="9145191" cy="0"/>
          </a:xfrm>
          <a:prstGeom prst="line">
            <a:avLst/>
          </a:prstGeom>
          <a:noFill/>
          <a:ln w="38100">
            <a:solidFill>
              <a:schemeClr val="accent4"/>
            </a:solidFill>
            <a:round/>
            <a:headEnd/>
            <a:tailEnd/>
          </a:ln>
          <a:effectLst/>
        </p:spPr>
      </p:cxnSp>
      <p:sp>
        <p:nvSpPr>
          <p:cNvPr id="3" name="Text Placeholder 2"/>
          <p:cNvSpPr>
            <a:spLocks noGrp="1"/>
          </p:cNvSpPr>
          <p:nvPr>
            <p:ph type="body" sz="quarter" idx="10"/>
          </p:nvPr>
        </p:nvSpPr>
        <p:spPr>
          <a:xfrm>
            <a:off x="1772588" y="3295963"/>
            <a:ext cx="5030510" cy="452432"/>
          </a:xfrm>
        </p:spPr>
        <p:txBody>
          <a:bodyPr/>
          <a:lstStyle>
            <a:lvl1pPr marL="73152" indent="0">
              <a:buNone/>
              <a:defRPr sz="1800">
                <a:solidFill>
                  <a:schemeClr val="bg1">
                    <a:lumMod val="75000"/>
                  </a:schemeClr>
                </a:solidFill>
                <a:latin typeface="Arial"/>
                <a:cs typeface="Arial"/>
              </a:defRPr>
            </a:lvl1pPr>
          </a:lstStyle>
          <a:p>
            <a:pPr lvl="0"/>
            <a:r>
              <a:rPr lang="en-US" smtClean="0"/>
              <a:t>Click to edit Master text styles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293" y="685800"/>
            <a:ext cx="2400925" cy="5334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646" y="277370"/>
            <a:ext cx="8573720" cy="584775"/>
          </a:xfrm>
        </p:spPr>
        <p:txBody>
          <a:bodyPr/>
          <a:lstStyle>
            <a:lvl1pPr>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B6F15528-21DE-4FAA-801E-634DDDAF4B2B}" type="slidenum">
              <a:rPr lang="en-US" smtClean="0"/>
              <a:pPr/>
              <a:t>‹#›</a:t>
            </a:fld>
            <a:endParaRPr lang="en-US"/>
          </a:p>
        </p:txBody>
      </p:sp>
      <p:sp>
        <p:nvSpPr>
          <p:cNvPr id="6" name="Text Placeholder 5"/>
          <p:cNvSpPr>
            <a:spLocks noGrp="1"/>
          </p:cNvSpPr>
          <p:nvPr>
            <p:ph type="body" sz="quarter" idx="12" hasCustomPrompt="1"/>
          </p:nvPr>
        </p:nvSpPr>
        <p:spPr>
          <a:xfrm>
            <a:off x="284634" y="1371601"/>
            <a:ext cx="8574733" cy="572464"/>
          </a:xfrm>
        </p:spPr>
        <p:txBody>
          <a:bodyPr/>
          <a:lstStyle>
            <a:lvl1pPr marL="73152" indent="0">
              <a:buNone/>
              <a:defRPr/>
            </a:lvl1pPr>
          </a:lstStyle>
          <a:p>
            <a:pPr lvl="0"/>
            <a:r>
              <a:rPr lang="en-US" dirty="0" smtClean="0"/>
              <a:t>Table Title and or Description</a:t>
            </a:r>
            <a:endParaRPr lang="en-US" dirty="0"/>
          </a:p>
        </p:txBody>
      </p:sp>
    </p:spTree>
    <p:extLst>
      <p:ext uri="{BB962C8B-B14F-4D97-AF65-F5344CB8AC3E}">
        <p14:creationId xmlns:p14="http://schemas.microsoft.com/office/powerpoint/2010/main" val="41633247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w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3" y="820138"/>
            <a:ext cx="4040188" cy="1237262"/>
          </a:xfrm>
          <a:noFill/>
        </p:spPr>
        <p:txBody>
          <a:bodyPr lIns="182880" tIns="137160" bIns="137160" anchor="b"/>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84633" y="2055674"/>
            <a:ext cx="4040188" cy="1945148"/>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2"/>
          <p:cNvSpPr>
            <a:spLocks noGrp="1"/>
          </p:cNvSpPr>
          <p:nvPr>
            <p:ph type="body" idx="13"/>
          </p:nvPr>
        </p:nvSpPr>
        <p:spPr>
          <a:xfrm>
            <a:off x="4762013" y="820138"/>
            <a:ext cx="4040188" cy="1237262"/>
          </a:xfrm>
          <a:noFill/>
        </p:spPr>
        <p:txBody>
          <a:bodyPr lIns="182880" tIns="137160" bIns="137160" anchor="b"/>
          <a:lstStyle>
            <a:lvl1pPr marL="0" indent="0">
              <a:buNone/>
              <a:defRPr sz="24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3"/>
          <p:cNvSpPr>
            <a:spLocks noGrp="1"/>
          </p:cNvSpPr>
          <p:nvPr>
            <p:ph sz="half" idx="14"/>
          </p:nvPr>
        </p:nvSpPr>
        <p:spPr>
          <a:xfrm>
            <a:off x="4762013" y="2055674"/>
            <a:ext cx="4040188" cy="1945148"/>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no Header">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84633" y="1524001"/>
            <a:ext cx="4040188" cy="2703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817591" y="1524001"/>
            <a:ext cx="4041775" cy="2703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8" name="Text Placeholder 3"/>
          <p:cNvSpPr>
            <a:spLocks noGrp="1"/>
          </p:cNvSpPr>
          <p:nvPr>
            <p:ph type="body" sz="quarter" idx="13" hasCustomPrompt="1"/>
          </p:nvPr>
        </p:nvSpPr>
        <p:spPr>
          <a:xfrm>
            <a:off x="1524001" y="2286001"/>
            <a:ext cx="6086901" cy="2012859"/>
          </a:xfrm>
          <a:prstGeom prst="rect">
            <a:avLst/>
          </a:prstGeom>
        </p:spPr>
        <p:txBody>
          <a:bodyPr/>
          <a:lstStyle>
            <a:lvl1pPr marL="0" indent="0" algn="ctr">
              <a:buNone/>
              <a:defRPr sz="3200" b="0" i="1" baseline="0">
                <a:solidFill>
                  <a:srgbClr val="FFFFFF"/>
                </a:solidFill>
                <a:latin typeface="Trebuchet MS"/>
                <a:cs typeface="Trebuchet MS"/>
              </a:defRPr>
            </a:lvl1pPr>
          </a:lstStyle>
          <a:p>
            <a:pPr lvl="0"/>
            <a:r>
              <a:rPr lang="en-US" dirty="0" smtClean="0"/>
              <a:t>“This is a sample quote slide. Type your quotation inside the quotation marks.”</a:t>
            </a:r>
            <a:endParaRPr lang="en-US" sz="3200" b="0" dirty="0">
              <a:solidFill>
                <a:schemeClr val="tx1"/>
              </a:solidFill>
              <a:latin typeface="Calibri" pitchFamily="34" charset="0"/>
            </a:endParaRPr>
          </a:p>
        </p:txBody>
      </p:sp>
      <p:sp>
        <p:nvSpPr>
          <p:cNvPr id="5" name="Text Placeholder 4"/>
          <p:cNvSpPr>
            <a:spLocks noGrp="1"/>
          </p:cNvSpPr>
          <p:nvPr>
            <p:ph type="body" sz="quarter" idx="14" hasCustomPrompt="1"/>
          </p:nvPr>
        </p:nvSpPr>
        <p:spPr>
          <a:xfrm>
            <a:off x="3828856" y="3886200"/>
            <a:ext cx="1447800" cy="812530"/>
          </a:xfrm>
          <a:prstGeom prst="rect">
            <a:avLst/>
          </a:prstGeom>
        </p:spPr>
        <p:txBody>
          <a:bodyPr/>
          <a:lstStyle>
            <a:lvl1pPr marL="0" indent="0" algn="ctr">
              <a:buNone/>
              <a:defRPr sz="1800" b="0" i="0">
                <a:solidFill>
                  <a:schemeClr val="bg1"/>
                </a:solidFill>
              </a:defRPr>
            </a:lvl1pPr>
          </a:lstStyle>
          <a:p>
            <a:pPr lvl="0"/>
            <a:r>
              <a:rPr lang="en-US" dirty="0" smtClean="0"/>
              <a:t>Quoted Name</a:t>
            </a:r>
            <a:endParaRPr lang="en-US" dirty="0"/>
          </a:p>
        </p:txBody>
      </p:sp>
      <p:sp>
        <p:nvSpPr>
          <p:cNvPr id="13" name="Footer Placeholder 7"/>
          <p:cNvSpPr>
            <a:spLocks noGrp="1"/>
          </p:cNvSpPr>
          <p:nvPr>
            <p:ph type="ftr" sz="quarter" idx="11"/>
          </p:nvPr>
        </p:nvSpPr>
        <p:spPr>
          <a:xfrm>
            <a:off x="3124200" y="6400800"/>
            <a:ext cx="2895600" cy="457200"/>
          </a:xfrm>
        </p:spPr>
        <p:txBody>
          <a:bodyPr/>
          <a:lstStyle>
            <a:lvl1pPr>
              <a:defRPr/>
            </a:lvl1pPr>
          </a:lstStyle>
          <a:p>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Text Placeholder 4"/>
          <p:cNvSpPr>
            <a:spLocks noGrp="1"/>
          </p:cNvSpPr>
          <p:nvPr>
            <p:ph type="body" sz="quarter" idx="15" hasCustomPrompt="1"/>
          </p:nvPr>
        </p:nvSpPr>
        <p:spPr>
          <a:xfrm>
            <a:off x="3828856" y="4279613"/>
            <a:ext cx="1447800" cy="352404"/>
          </a:xfrm>
          <a:prstGeom prst="rect">
            <a:avLst/>
          </a:prstGeom>
        </p:spPr>
        <p:txBody>
          <a:bodyPr/>
          <a:lstStyle>
            <a:lvl1pPr marL="0" indent="0" algn="ctr">
              <a:buNone/>
              <a:defRPr sz="1300" b="0" i="0">
                <a:solidFill>
                  <a:schemeClr val="bg1">
                    <a:lumMod val="75000"/>
                  </a:schemeClr>
                </a:solidFill>
              </a:defRPr>
            </a:lvl1pPr>
          </a:lstStyle>
          <a:p>
            <a:pPr lvl="0"/>
            <a:r>
              <a:rPr lang="en-US" dirty="0" smtClean="0"/>
              <a:t>Quoted Title</a:t>
            </a:r>
            <a:endParaRPr lang="en-US" dirty="0"/>
          </a:p>
        </p:txBody>
      </p:sp>
      <p:sp>
        <p:nvSpPr>
          <p:cNvPr id="9" name="Rectangle 6"/>
          <p:cNvSpPr>
            <a:spLocks noGrp="1" noChangeArrowheads="1"/>
          </p:cNvSpPr>
          <p:nvPr>
            <p:ph type="sldNum" sz="quarter" idx="4"/>
          </p:nvPr>
        </p:nvSpPr>
        <p:spPr bwMode="auto">
          <a:xfrm>
            <a:off x="8278068" y="6477000"/>
            <a:ext cx="809957"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1">
                    <a:lumMod val="75000"/>
                  </a:schemeClr>
                </a:solidFill>
                <a:latin typeface="Arial"/>
                <a:cs typeface="Aria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497749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6" name="Footer Placeholder 7"/>
          <p:cNvSpPr>
            <a:spLocks noGrp="1"/>
          </p:cNvSpPr>
          <p:nvPr>
            <p:ph type="ftr" sz="quarter" idx="11"/>
          </p:nvPr>
        </p:nvSpPr>
        <p:spPr>
          <a:xfrm>
            <a:off x="3124200" y="6400800"/>
            <a:ext cx="2895600" cy="457200"/>
          </a:xfrm>
        </p:spPr>
        <p:txBody>
          <a:bodyPr/>
          <a:lstStyle>
            <a:lvl1pPr>
              <a:defRPr/>
            </a:lvl1pPr>
          </a:lstStyle>
          <a:p>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3"/>
          </p:nvPr>
        </p:nvSpPr>
        <p:spPr>
          <a:xfrm>
            <a:off x="284633" y="1447800"/>
            <a:ext cx="8517568" cy="572464"/>
          </a:xfrm>
        </p:spPr>
        <p:txBody>
          <a:bodyPr/>
          <a:lstStyle/>
          <a:p>
            <a:r>
              <a:rPr lang="en-US" smtClean="0"/>
              <a:t>Click icon to add picture</a:t>
            </a:r>
            <a:endParaRPr lang="en-US"/>
          </a:p>
        </p:txBody>
      </p:sp>
      <p:sp>
        <p:nvSpPr>
          <p:cNvPr id="8" name="Rectangle 6"/>
          <p:cNvSpPr>
            <a:spLocks noGrp="1" noChangeArrowheads="1"/>
          </p:cNvSpPr>
          <p:nvPr>
            <p:ph type="sldNum" sz="quarter" idx="4"/>
          </p:nvPr>
        </p:nvSpPr>
        <p:spPr bwMode="auto">
          <a:xfrm>
            <a:off x="8278068" y="6477000"/>
            <a:ext cx="809957"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1">
                    <a:lumMod val="75000"/>
                  </a:schemeClr>
                </a:solidFill>
                <a:latin typeface="Arial"/>
                <a:cs typeface="Aria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366647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bwMode="auto">
          <a:xfrm>
            <a:off x="100" y="0"/>
            <a:ext cx="9143900" cy="6858000"/>
          </a:xfrm>
          <a:prstGeom prst="rect">
            <a:avLst/>
          </a:prstGeom>
          <a:solidFill>
            <a:schemeClr val="tx1">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1026" name="Rectangle 2"/>
          <p:cNvSpPr>
            <a:spLocks noGrp="1" noChangeArrowheads="1"/>
          </p:cNvSpPr>
          <p:nvPr>
            <p:ph type="title"/>
          </p:nvPr>
        </p:nvSpPr>
        <p:spPr bwMode="auto">
          <a:xfrm>
            <a:off x="285646" y="277370"/>
            <a:ext cx="8516555" cy="5847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285646" y="1371600"/>
            <a:ext cx="8516555" cy="22236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9"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1">
                    <a:lumMod val="50000"/>
                  </a:schemeClr>
                </a:solidFill>
              </a:defRPr>
            </a:lvl1pPr>
          </a:lstStyle>
          <a:p>
            <a:endParaRPr lang="en-US"/>
          </a:p>
        </p:txBody>
      </p:sp>
      <p:cxnSp>
        <p:nvCxnSpPr>
          <p:cNvPr id="17" name="Straight Connector 16"/>
          <p:cNvCxnSpPr/>
          <p:nvPr/>
        </p:nvCxnSpPr>
        <p:spPr bwMode="auto">
          <a:xfrm>
            <a:off x="-1191" y="0"/>
            <a:ext cx="9145191" cy="0"/>
          </a:xfrm>
          <a:prstGeom prst="line">
            <a:avLst/>
          </a:prstGeom>
          <a:noFill/>
          <a:ln w="38100">
            <a:solidFill>
              <a:schemeClr val="accent4"/>
            </a:solidFill>
            <a:round/>
            <a:headEnd/>
            <a:tailEnd/>
          </a:ln>
          <a:effectLst/>
        </p:spPr>
      </p:cxnSp>
      <p:sp>
        <p:nvSpPr>
          <p:cNvPr id="1030" name="Rectangle 6"/>
          <p:cNvSpPr>
            <a:spLocks noGrp="1" noChangeArrowheads="1"/>
          </p:cNvSpPr>
          <p:nvPr>
            <p:ph type="sldNum" sz="quarter" idx="4"/>
          </p:nvPr>
        </p:nvSpPr>
        <p:spPr bwMode="auto">
          <a:xfrm>
            <a:off x="8278068" y="6477000"/>
            <a:ext cx="809957"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1">
                    <a:lumMod val="75000"/>
                  </a:schemeClr>
                </a:solidFill>
                <a:latin typeface="Arial"/>
                <a:cs typeface="Arial"/>
              </a:defRPr>
            </a:lvl1pPr>
          </a:lstStyle>
          <a:p>
            <a:fld id="{B6F15528-21DE-4FAA-801E-634DDDAF4B2B}" type="slidenum">
              <a:rPr lang="en-US" smtClean="0"/>
              <a:pPr/>
              <a:t>‹#›</a:t>
            </a:fld>
            <a:endParaRPr lang="en-US"/>
          </a:p>
        </p:txBody>
      </p:sp>
      <p:pic>
        <p:nvPicPr>
          <p:cNvPr id="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84633" y="6400800"/>
            <a:ext cx="1028968" cy="2286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rtl="0" eaLnBrk="1" fontAlgn="base" hangingPunct="1">
        <a:spcBef>
          <a:spcPct val="0"/>
        </a:spcBef>
        <a:spcAft>
          <a:spcPct val="0"/>
        </a:spcAft>
        <a:defRPr lang="en-US" sz="3200" dirty="0" smtClean="0">
          <a:solidFill>
            <a:srgbClr val="FFFFFF"/>
          </a:solidFill>
          <a:latin typeface="Trebuchet MS"/>
          <a:ea typeface="+mj-ea"/>
          <a:cs typeface="Trebuchet MS"/>
        </a:defRPr>
      </a:lvl1pPr>
      <a:lvl2pPr algn="ctr" rtl="0" eaLnBrk="1" fontAlgn="base" hangingPunct="1">
        <a:spcBef>
          <a:spcPct val="0"/>
        </a:spcBef>
        <a:spcAft>
          <a:spcPct val="0"/>
        </a:spcAft>
        <a:defRPr sz="4400">
          <a:solidFill>
            <a:schemeClr val="tx2"/>
          </a:solidFill>
          <a:latin typeface="Arial" charset="0"/>
          <a:ea typeface="ヒラギノ角ゴ Pro W3" pitchFamily="28" charset="-128"/>
        </a:defRPr>
      </a:lvl2pPr>
      <a:lvl3pPr algn="ctr" rtl="0" eaLnBrk="1" fontAlgn="base" hangingPunct="1">
        <a:spcBef>
          <a:spcPct val="0"/>
        </a:spcBef>
        <a:spcAft>
          <a:spcPct val="0"/>
        </a:spcAft>
        <a:defRPr sz="4400">
          <a:solidFill>
            <a:schemeClr val="tx2"/>
          </a:solidFill>
          <a:latin typeface="Arial" charset="0"/>
          <a:ea typeface="ヒラギノ角ゴ Pro W3" pitchFamily="28" charset="-128"/>
        </a:defRPr>
      </a:lvl3pPr>
      <a:lvl4pPr algn="ctr" rtl="0" eaLnBrk="1" fontAlgn="base" hangingPunct="1">
        <a:spcBef>
          <a:spcPct val="0"/>
        </a:spcBef>
        <a:spcAft>
          <a:spcPct val="0"/>
        </a:spcAft>
        <a:defRPr sz="4400">
          <a:solidFill>
            <a:schemeClr val="tx2"/>
          </a:solidFill>
          <a:latin typeface="Arial" charset="0"/>
          <a:ea typeface="ヒラギノ角ゴ Pro W3" pitchFamily="28" charset="-128"/>
        </a:defRPr>
      </a:lvl4pPr>
      <a:lvl5pPr algn="ctr" rtl="0" eaLnBrk="1" fontAlgn="base" hangingPunct="1">
        <a:spcBef>
          <a:spcPct val="0"/>
        </a:spcBef>
        <a:spcAft>
          <a:spcPct val="0"/>
        </a:spcAft>
        <a:defRPr sz="4400">
          <a:solidFill>
            <a:schemeClr val="tx2"/>
          </a:solidFill>
          <a:latin typeface="Arial" charset="0"/>
          <a:ea typeface="ヒラギノ角ゴ Pro W3" pitchFamily="28" charset="-128"/>
        </a:defRPr>
      </a:lvl5pPr>
      <a:lvl6pPr marL="457200" algn="ctr" rtl="0" eaLnBrk="1" fontAlgn="base" hangingPunct="1">
        <a:spcBef>
          <a:spcPct val="0"/>
        </a:spcBef>
        <a:spcAft>
          <a:spcPct val="0"/>
        </a:spcAft>
        <a:defRPr sz="4400">
          <a:solidFill>
            <a:schemeClr val="tx2"/>
          </a:solidFill>
          <a:latin typeface="Arial" charset="0"/>
          <a:ea typeface="ヒラギノ角ゴ Pro W3" pitchFamily="28" charset="-128"/>
        </a:defRPr>
      </a:lvl6pPr>
      <a:lvl7pPr marL="914400" algn="ctr" rtl="0" eaLnBrk="1" fontAlgn="base" hangingPunct="1">
        <a:spcBef>
          <a:spcPct val="0"/>
        </a:spcBef>
        <a:spcAft>
          <a:spcPct val="0"/>
        </a:spcAft>
        <a:defRPr sz="4400">
          <a:solidFill>
            <a:schemeClr val="tx2"/>
          </a:solidFill>
          <a:latin typeface="Arial" charset="0"/>
          <a:ea typeface="ヒラギノ角ゴ Pro W3" pitchFamily="28" charset="-128"/>
        </a:defRPr>
      </a:lvl7pPr>
      <a:lvl8pPr marL="1371600" algn="ctr" rtl="0" eaLnBrk="1" fontAlgn="base" hangingPunct="1">
        <a:spcBef>
          <a:spcPct val="0"/>
        </a:spcBef>
        <a:spcAft>
          <a:spcPct val="0"/>
        </a:spcAft>
        <a:defRPr sz="4400">
          <a:solidFill>
            <a:schemeClr val="tx2"/>
          </a:solidFill>
          <a:latin typeface="Arial" charset="0"/>
          <a:ea typeface="ヒラギノ角ゴ Pro W3" pitchFamily="28" charset="-128"/>
        </a:defRPr>
      </a:lvl8pPr>
      <a:lvl9pPr marL="1828800" algn="ctr" rtl="0" eaLnBrk="1" fontAlgn="base" hangingPunct="1">
        <a:spcBef>
          <a:spcPct val="0"/>
        </a:spcBef>
        <a:spcAft>
          <a:spcPct val="0"/>
        </a:spcAft>
        <a:defRPr sz="4400">
          <a:solidFill>
            <a:schemeClr val="tx2"/>
          </a:solidFill>
          <a:latin typeface="Arial" charset="0"/>
          <a:ea typeface="ヒラギノ角ゴ Pro W3" pitchFamily="28" charset="-128"/>
        </a:defRPr>
      </a:lvl9pPr>
    </p:titleStyle>
    <p:bodyStyle>
      <a:lvl1pPr marL="329184" indent="-256032" algn="l" rtl="0" eaLnBrk="1" fontAlgn="base" hangingPunct="1">
        <a:lnSpc>
          <a:spcPct val="130000"/>
        </a:lnSpc>
        <a:spcBef>
          <a:spcPts val="0"/>
        </a:spcBef>
        <a:spcAft>
          <a:spcPts val="600"/>
        </a:spcAft>
        <a:buClr>
          <a:schemeClr val="accent4"/>
        </a:buClr>
        <a:buSzPct val="100000"/>
        <a:buFontTx/>
        <a:buBlip>
          <a:blip r:embed="rId17"/>
        </a:buBlip>
        <a:defRPr sz="2400" cap="none" normalizeH="0" baseline="0">
          <a:solidFill>
            <a:schemeClr val="bg1"/>
          </a:solidFill>
          <a:latin typeface="Trebuchet MS"/>
          <a:ea typeface="+mn-ea"/>
          <a:cs typeface="Trebuchet MS"/>
        </a:defRPr>
      </a:lvl1pPr>
      <a:lvl2pPr marL="742950" indent="-285750" algn="l" rtl="0" eaLnBrk="1" fontAlgn="base" hangingPunct="1">
        <a:lnSpc>
          <a:spcPct val="120000"/>
        </a:lnSpc>
        <a:spcBef>
          <a:spcPct val="20000"/>
        </a:spcBef>
        <a:spcAft>
          <a:spcPts val="900"/>
        </a:spcAft>
        <a:buFont typeface="Arial"/>
        <a:buChar char="•"/>
        <a:defRPr sz="2000">
          <a:solidFill>
            <a:schemeClr val="bg1">
              <a:lumMod val="95000"/>
            </a:schemeClr>
          </a:solidFill>
          <a:latin typeface="Trebuchet MS"/>
          <a:ea typeface="+mn-ea"/>
          <a:cs typeface="Trebuchet MS"/>
        </a:defRPr>
      </a:lvl2pPr>
      <a:lvl3pPr marL="1143000" indent="-228600" algn="l" rtl="0" eaLnBrk="1" fontAlgn="base" hangingPunct="1">
        <a:lnSpc>
          <a:spcPct val="120000"/>
        </a:lnSpc>
        <a:spcBef>
          <a:spcPts val="0"/>
        </a:spcBef>
        <a:spcAft>
          <a:spcPts val="600"/>
        </a:spcAft>
        <a:buClr>
          <a:schemeClr val="bg1">
            <a:lumMod val="85000"/>
          </a:schemeClr>
        </a:buClr>
        <a:buFont typeface="Wingdings" charset="2"/>
        <a:buChar char="§"/>
        <a:defRPr sz="1800">
          <a:solidFill>
            <a:schemeClr val="bg1">
              <a:lumMod val="85000"/>
            </a:schemeClr>
          </a:solidFill>
          <a:latin typeface="Trebuchet MS"/>
          <a:ea typeface="+mn-ea"/>
          <a:cs typeface="Trebuchet MS"/>
        </a:defRPr>
      </a:lvl3pPr>
      <a:lvl4pPr marL="1600200" indent="-228600" algn="l" rtl="0" eaLnBrk="1" fontAlgn="base" hangingPunct="1">
        <a:lnSpc>
          <a:spcPct val="110000"/>
        </a:lnSpc>
        <a:spcBef>
          <a:spcPts val="0"/>
        </a:spcBef>
        <a:spcAft>
          <a:spcPts val="600"/>
        </a:spcAft>
        <a:buChar char="–"/>
        <a:defRPr sz="1600">
          <a:solidFill>
            <a:schemeClr val="bg1">
              <a:lumMod val="75000"/>
            </a:schemeClr>
          </a:solidFill>
          <a:latin typeface="Trebuchet MS"/>
          <a:ea typeface="+mn-ea"/>
          <a:cs typeface="Trebuchet MS"/>
        </a:defRPr>
      </a:lvl4pPr>
      <a:lvl5pPr marL="2057400" indent="-228600" algn="l" rtl="0" eaLnBrk="1" fontAlgn="base" hangingPunct="1">
        <a:lnSpc>
          <a:spcPct val="110000"/>
        </a:lnSpc>
        <a:spcBef>
          <a:spcPts val="0"/>
        </a:spcBef>
        <a:spcAft>
          <a:spcPts val="600"/>
        </a:spcAft>
        <a:buChar char="»"/>
        <a:defRPr sz="1600">
          <a:solidFill>
            <a:schemeClr val="bg1">
              <a:lumMod val="65000"/>
            </a:schemeClr>
          </a:solidFill>
          <a:latin typeface="Trebuchet MS"/>
          <a:ea typeface="+mn-ea"/>
          <a:cs typeface="Trebuchet MS"/>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0920" y="1897560"/>
            <a:ext cx="6915880" cy="1077218"/>
          </a:xfrm>
        </p:spPr>
        <p:txBody>
          <a:bodyPr/>
          <a:lstStyle/>
          <a:p>
            <a:r>
              <a:rPr lang="en-US" sz="3200" i="0" dirty="0" smtClean="0"/>
              <a:t>Metasploit External Resources Portal </a:t>
            </a:r>
            <a:br>
              <a:rPr lang="en-US" sz="3200" i="0" dirty="0" smtClean="0"/>
            </a:br>
            <a:r>
              <a:rPr lang="en-US" sz="3200" i="0" dirty="0" smtClean="0"/>
              <a:t>(codename: </a:t>
            </a:r>
            <a:r>
              <a:rPr lang="en-US" sz="3200" i="0" dirty="0" err="1" smtClean="0"/>
              <a:t>MetaKitty</a:t>
            </a:r>
            <a:r>
              <a:rPr lang="en-US" sz="3200" i="0" dirty="0" smtClean="0"/>
              <a:t>)</a:t>
            </a:r>
            <a:endParaRPr lang="en-US" sz="3200" i="0" dirty="0"/>
          </a:p>
        </p:txBody>
      </p:sp>
      <p:sp>
        <p:nvSpPr>
          <p:cNvPr id="3" name="Subtitle 2"/>
          <p:cNvSpPr>
            <a:spLocks noGrp="1"/>
          </p:cNvSpPr>
          <p:nvPr>
            <p:ph type="subTitle" idx="1"/>
          </p:nvPr>
        </p:nvSpPr>
        <p:spPr>
          <a:xfrm>
            <a:off x="5065942" y="5857061"/>
            <a:ext cx="3849678" cy="492443"/>
          </a:xfrm>
        </p:spPr>
        <p:txBody>
          <a:bodyPr/>
          <a:lstStyle/>
          <a:p>
            <a:r>
              <a:rPr lang="en-US" dirty="0" smtClean="0"/>
              <a:t>Submission 2014</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114800"/>
            <a:ext cx="3313342" cy="2203660"/>
          </a:xfrm>
          <a:prstGeom prst="rect">
            <a:avLst/>
          </a:prstGeom>
        </p:spPr>
      </p:pic>
      <p:sp>
        <p:nvSpPr>
          <p:cNvPr id="8" name="Rectangle 7"/>
          <p:cNvSpPr/>
          <p:nvPr/>
        </p:nvSpPr>
        <p:spPr>
          <a:xfrm>
            <a:off x="1894272" y="5675317"/>
            <a:ext cx="3029997"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cap="none" spc="50" dirty="0" err="1" smtClean="0">
                <a:ln w="11430"/>
                <a:solidFill>
                  <a:srgbClr val="EA5709"/>
                </a:solidFill>
                <a:effectLst>
                  <a:outerShdw blurRad="76200" dist="50800" dir="5400000" algn="tl" rotWithShape="0">
                    <a:srgbClr val="000000">
                      <a:alpha val="65000"/>
                    </a:srgbClr>
                  </a:outerShdw>
                </a:effectLst>
              </a:rPr>
              <a:t>RapidReach</a:t>
            </a:r>
            <a:endParaRPr lang="en-US" sz="4000" b="1" cap="none" spc="50" dirty="0">
              <a:ln w="11430"/>
              <a:solidFill>
                <a:srgbClr val="EA5709"/>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782847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can the community contribute?</a:t>
            </a:r>
            <a:endParaRPr lang="en-US" dirty="0"/>
          </a:p>
        </p:txBody>
      </p:sp>
      <p:graphicFrame>
        <p:nvGraphicFramePr>
          <p:cNvPr id="5" name="Diagram 4"/>
          <p:cNvGraphicFramePr/>
          <p:nvPr>
            <p:extLst>
              <p:ext uri="{D42A27DB-BD31-4B8C-83A1-F6EECF244321}">
                <p14:modId xmlns:p14="http://schemas.microsoft.com/office/powerpoint/2010/main" val="673115228"/>
              </p:ext>
            </p:extLst>
          </p:nvPr>
        </p:nvGraphicFramePr>
        <p:xfrm>
          <a:off x="621303" y="2021630"/>
          <a:ext cx="5620837"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Content Placeholder 1"/>
          <p:cNvSpPr txBox="1">
            <a:spLocks/>
          </p:cNvSpPr>
          <p:nvPr/>
        </p:nvSpPr>
        <p:spPr bwMode="auto">
          <a:xfrm>
            <a:off x="704385" y="4876800"/>
            <a:ext cx="7848600" cy="73250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spAutoFit/>
          </a:bodyPr>
          <a:lstStyle>
            <a:lvl1pPr marL="329184" indent="-256032" algn="l" rtl="0" eaLnBrk="1" fontAlgn="base" hangingPunct="1">
              <a:lnSpc>
                <a:spcPct val="130000"/>
              </a:lnSpc>
              <a:spcBef>
                <a:spcPts val="0"/>
              </a:spcBef>
              <a:spcAft>
                <a:spcPts val="600"/>
              </a:spcAft>
              <a:buClr>
                <a:srgbClr val="FC4B15"/>
              </a:buClr>
              <a:buSzPct val="100000"/>
              <a:buFontTx/>
              <a:buBlip>
                <a:blip r:embed="rId7"/>
              </a:buBlip>
              <a:defRPr sz="2400" cap="none" normalizeH="0" baseline="0">
                <a:solidFill>
                  <a:schemeClr val="lt1"/>
                </a:solidFill>
                <a:latin typeface="Trebuchet MS"/>
                <a:ea typeface="+mn-ea"/>
                <a:cs typeface="Trebuchet MS"/>
              </a:defRPr>
            </a:lvl1pPr>
            <a:lvl2pPr marL="742950" indent="-285750" algn="l" rtl="0" eaLnBrk="1" fontAlgn="base" hangingPunct="1">
              <a:lnSpc>
                <a:spcPct val="120000"/>
              </a:lnSpc>
              <a:spcBef>
                <a:spcPct val="20000"/>
              </a:spcBef>
              <a:spcAft>
                <a:spcPts val="900"/>
              </a:spcAft>
              <a:buFont typeface="Arial"/>
              <a:buChar char="•"/>
              <a:defRPr sz="2000">
                <a:solidFill>
                  <a:schemeClr val="lt1"/>
                </a:solidFill>
                <a:latin typeface="Trebuchet MS"/>
                <a:ea typeface="+mn-ea"/>
                <a:cs typeface="Trebuchet MS"/>
              </a:defRPr>
            </a:lvl2pPr>
            <a:lvl3pPr marL="1143000" indent="-228600" algn="l" rtl="0" eaLnBrk="1" fontAlgn="base" hangingPunct="1">
              <a:lnSpc>
                <a:spcPct val="120000"/>
              </a:lnSpc>
              <a:spcBef>
                <a:spcPts val="0"/>
              </a:spcBef>
              <a:spcAft>
                <a:spcPts val="600"/>
              </a:spcAft>
              <a:buClr>
                <a:schemeClr val="bg1">
                  <a:lumMod val="85000"/>
                </a:schemeClr>
              </a:buClr>
              <a:buFont typeface="Wingdings" charset="2"/>
              <a:buChar char="§"/>
              <a:defRPr sz="1800">
                <a:solidFill>
                  <a:schemeClr val="lt1"/>
                </a:solidFill>
                <a:latin typeface="Trebuchet MS"/>
                <a:ea typeface="+mn-ea"/>
                <a:cs typeface="Trebuchet MS"/>
              </a:defRPr>
            </a:lvl3pPr>
            <a:lvl4pPr marL="16002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4pPr>
            <a:lvl5pPr marL="20574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marL="73152" indent="0">
              <a:buNone/>
            </a:pPr>
            <a:r>
              <a:rPr lang="en-US" sz="1600" kern="0" dirty="0" smtClean="0"/>
              <a:t>Of course, it’s our responsibility to ensure that the content on the portal is always valid and up to date.  </a:t>
            </a:r>
          </a:p>
        </p:txBody>
      </p:sp>
      <p:sp>
        <p:nvSpPr>
          <p:cNvPr id="13" name="Rectangle 12"/>
          <p:cNvSpPr/>
          <p:nvPr/>
        </p:nvSpPr>
        <p:spPr>
          <a:xfrm>
            <a:off x="621303" y="1295400"/>
            <a:ext cx="7931682" cy="646331"/>
          </a:xfrm>
          <a:prstGeom prst="rect">
            <a:avLst/>
          </a:prstGeom>
        </p:spPr>
        <p:txBody>
          <a:bodyPr wrap="square">
            <a:spAutoFit/>
          </a:bodyPr>
          <a:lstStyle/>
          <a:p>
            <a:pPr marL="73152" indent="0">
              <a:buNone/>
            </a:pPr>
            <a:r>
              <a:rPr lang="en-US" kern="0" dirty="0">
                <a:solidFill>
                  <a:schemeClr val="bg1"/>
                </a:solidFill>
              </a:rPr>
              <a:t>By using a public repository, we enable the open source community to help us maintain content. </a:t>
            </a:r>
          </a:p>
        </p:txBody>
      </p:sp>
      <p:sp>
        <p:nvSpPr>
          <p:cNvPr id="6" name="Explosion 2 5"/>
          <p:cNvSpPr/>
          <p:nvPr/>
        </p:nvSpPr>
        <p:spPr bwMode="auto">
          <a:xfrm rot="21025973">
            <a:off x="6072597" y="2087170"/>
            <a:ext cx="3145038" cy="2456815"/>
          </a:xfrm>
          <a:prstGeom prst="irregularSeal2">
            <a:avLst/>
          </a:prstGeom>
          <a:solidFill>
            <a:srgbClr val="FFFF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dirty="0" smtClean="0">
                <a:latin typeface="Arial" charset="0"/>
                <a:ea typeface="ヒラギノ角ゴ Pro W3" pitchFamily="28" charset="-128"/>
              </a:rPr>
              <a:t>Guess what</a:t>
            </a:r>
            <a:r>
              <a:rPr lang="en-US" sz="1200" dirty="0" smtClean="0">
                <a:latin typeface="Arial" charset="0"/>
                <a:ea typeface="ヒラギノ角ゴ Pro W3" pitchFamily="28" charset="-128"/>
              </a:rPr>
              <a:t>??</a:t>
            </a:r>
            <a:r>
              <a:rPr lang="en-US" sz="1200" dirty="0" smtClean="0">
                <a:latin typeface="Arial" charset="0"/>
                <a:ea typeface="ヒラギノ角ゴ Pro W3" pitchFamily="28" charset="-128"/>
              </a:rPr>
              <a:t> </a:t>
            </a:r>
            <a:r>
              <a:rPr lang="en-US" sz="1200" dirty="0">
                <a:latin typeface="Arial" charset="0"/>
                <a:ea typeface="ヒラギノ角ゴ Pro W3" pitchFamily="28" charset="-128"/>
              </a:rPr>
              <a:t>This is exactly how we manage community code contributions!!</a:t>
            </a:r>
          </a:p>
        </p:txBody>
      </p:sp>
    </p:spTree>
    <p:extLst>
      <p:ext uri="{BB962C8B-B14F-4D97-AF65-F5344CB8AC3E}">
        <p14:creationId xmlns:p14="http://schemas.microsoft.com/office/powerpoint/2010/main" val="1768387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646" y="277370"/>
            <a:ext cx="8516555" cy="584775"/>
          </a:xfrm>
        </p:spPr>
        <p:txBody>
          <a:bodyPr/>
          <a:lstStyle/>
          <a:p>
            <a:r>
              <a:rPr lang="en-US" dirty="0" smtClean="0"/>
              <a:t>Why will the portal be useful?</a:t>
            </a:r>
            <a:endParaRPr lang="en-US" dirty="0"/>
          </a:p>
        </p:txBody>
      </p:sp>
      <p:graphicFrame>
        <p:nvGraphicFramePr>
          <p:cNvPr id="4" name="Diagram 3"/>
          <p:cNvGraphicFramePr/>
          <p:nvPr>
            <p:extLst>
              <p:ext uri="{D42A27DB-BD31-4B8C-83A1-F6EECF244321}">
                <p14:modId xmlns:p14="http://schemas.microsoft.com/office/powerpoint/2010/main" val="2998393769"/>
              </p:ext>
            </p:extLst>
          </p:nvPr>
        </p:nvGraphicFramePr>
        <p:xfrm>
          <a:off x="838200" y="1066800"/>
          <a:ext cx="73152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537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632" y="990600"/>
            <a:ext cx="8630768" cy="5432256"/>
          </a:xfrm>
        </p:spPr>
        <p:txBody>
          <a:bodyPr/>
          <a:lstStyle/>
          <a:p>
            <a:r>
              <a:rPr lang="en-US" sz="2000" dirty="0" smtClean="0"/>
              <a:t>Compile an initial list </a:t>
            </a:r>
            <a:r>
              <a:rPr lang="en-US" sz="2000" dirty="0"/>
              <a:t>of </a:t>
            </a:r>
            <a:r>
              <a:rPr lang="en-US" sz="2000" dirty="0" smtClean="0"/>
              <a:t>popular and accurate third-party sources and </a:t>
            </a:r>
            <a:r>
              <a:rPr lang="en-US" sz="2000" dirty="0"/>
              <a:t>identify the resources that are frequently used to address common Metasploit issues</a:t>
            </a:r>
            <a:r>
              <a:rPr lang="en-US" sz="2000" dirty="0" smtClean="0"/>
              <a:t>.</a:t>
            </a:r>
          </a:p>
          <a:p>
            <a:r>
              <a:rPr lang="en-US" sz="2000" dirty="0" smtClean="0"/>
              <a:t>Define the resource categories.</a:t>
            </a:r>
            <a:endParaRPr lang="en-US" sz="2000" dirty="0"/>
          </a:p>
          <a:p>
            <a:pPr lvl="0"/>
            <a:r>
              <a:rPr lang="en-US" sz="2000" dirty="0" smtClean="0"/>
              <a:t>Review the resources and create an official </a:t>
            </a:r>
            <a:r>
              <a:rPr lang="en-US" sz="2000" dirty="0"/>
              <a:t>Rapid7 </a:t>
            </a:r>
            <a:r>
              <a:rPr lang="en-US" sz="2000" dirty="0" smtClean="0"/>
              <a:t>certified list </a:t>
            </a:r>
            <a:r>
              <a:rPr lang="en-US" sz="2000" dirty="0"/>
              <a:t>of externally created Metasploit </a:t>
            </a:r>
            <a:r>
              <a:rPr lang="en-US" sz="2000" dirty="0" smtClean="0"/>
              <a:t>content </a:t>
            </a:r>
            <a:r>
              <a:rPr lang="en-US" sz="2000" dirty="0"/>
              <a:t>that we can share with our </a:t>
            </a:r>
            <a:r>
              <a:rPr lang="en-US" sz="2000" dirty="0" smtClean="0"/>
              <a:t>users. </a:t>
            </a:r>
            <a:endParaRPr lang="en-US" sz="2000" dirty="0"/>
          </a:p>
          <a:p>
            <a:pPr lvl="0"/>
            <a:r>
              <a:rPr lang="en-US" sz="2000" dirty="0"/>
              <a:t>Create the GitHub repository to store the </a:t>
            </a:r>
            <a:r>
              <a:rPr lang="en-US" sz="2000" dirty="0" smtClean="0"/>
              <a:t>portal assets</a:t>
            </a:r>
            <a:r>
              <a:rPr lang="en-US" sz="2000" dirty="0"/>
              <a:t>. </a:t>
            </a:r>
          </a:p>
          <a:p>
            <a:pPr lvl="0"/>
            <a:r>
              <a:rPr lang="en-US" sz="2000" dirty="0"/>
              <a:t>Create the </a:t>
            </a:r>
            <a:r>
              <a:rPr lang="en-US" sz="2000" dirty="0" smtClean="0"/>
              <a:t>web assets </a:t>
            </a:r>
            <a:r>
              <a:rPr lang="en-US" sz="2000" dirty="0"/>
              <a:t>for the </a:t>
            </a:r>
            <a:r>
              <a:rPr lang="en-US" sz="2000" dirty="0" smtClean="0"/>
              <a:t>portal. (Build the website)</a:t>
            </a:r>
          </a:p>
          <a:p>
            <a:pPr lvl="0"/>
            <a:r>
              <a:rPr lang="en-US" sz="2000" dirty="0" smtClean="0"/>
              <a:t>Create the web assets for the dashboard.</a:t>
            </a:r>
            <a:endParaRPr lang="en-US" sz="2000" dirty="0"/>
          </a:p>
          <a:p>
            <a:pPr lvl="0"/>
            <a:r>
              <a:rPr lang="en-US" sz="2000" dirty="0" smtClean="0"/>
              <a:t>Test and validate the portal.</a:t>
            </a:r>
            <a:endParaRPr lang="en-US" sz="2000" dirty="0"/>
          </a:p>
          <a:p>
            <a:pPr lvl="0"/>
            <a:r>
              <a:rPr lang="en-US" sz="2000" dirty="0"/>
              <a:t>Define the processes that will be used to maintain the repository</a:t>
            </a:r>
            <a:r>
              <a:rPr lang="en-US" sz="2000" dirty="0" smtClean="0"/>
              <a:t>.</a:t>
            </a:r>
            <a:endParaRPr lang="en-US" sz="2000" dirty="0"/>
          </a:p>
        </p:txBody>
      </p:sp>
      <p:sp>
        <p:nvSpPr>
          <p:cNvPr id="3" name="Title 2"/>
          <p:cNvSpPr>
            <a:spLocks noGrp="1"/>
          </p:cNvSpPr>
          <p:nvPr>
            <p:ph type="title"/>
          </p:nvPr>
        </p:nvSpPr>
        <p:spPr>
          <a:xfrm>
            <a:off x="285646" y="277370"/>
            <a:ext cx="8516555" cy="584775"/>
          </a:xfrm>
        </p:spPr>
        <p:txBody>
          <a:bodyPr/>
          <a:lstStyle/>
          <a:p>
            <a:r>
              <a:rPr lang="en-US" dirty="0" smtClean="0"/>
              <a:t>What are our goals?</a:t>
            </a:r>
            <a:endParaRPr lang="en-US" dirty="0"/>
          </a:p>
        </p:txBody>
      </p:sp>
    </p:spTree>
    <p:extLst>
      <p:ext uri="{BB962C8B-B14F-4D97-AF65-F5344CB8AC3E}">
        <p14:creationId xmlns:p14="http://schemas.microsoft.com/office/powerpoint/2010/main" val="2938595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633" y="1358900"/>
            <a:ext cx="8021167" cy="2200602"/>
          </a:xfrm>
        </p:spPr>
        <p:txBody>
          <a:bodyPr/>
          <a:lstStyle/>
          <a:p>
            <a:pPr lvl="0"/>
            <a:r>
              <a:rPr lang="en-US" sz="1800" dirty="0" smtClean="0">
                <a:solidFill>
                  <a:srgbClr val="EA5709"/>
                </a:solidFill>
              </a:rPr>
              <a:t>Tod Beardsley </a:t>
            </a:r>
            <a:r>
              <a:rPr lang="en-US" sz="1800" dirty="0" smtClean="0"/>
              <a:t>- </a:t>
            </a:r>
            <a:r>
              <a:rPr lang="en-US" sz="1800" dirty="0"/>
              <a:t>Set up GitHub repo and create </a:t>
            </a:r>
            <a:r>
              <a:rPr lang="en-US" sz="1800" dirty="0" smtClean="0"/>
              <a:t>portal assets</a:t>
            </a:r>
            <a:r>
              <a:rPr lang="en-US" sz="1800" dirty="0"/>
              <a:t>. </a:t>
            </a:r>
            <a:endParaRPr lang="en-US" sz="1800" dirty="0" smtClean="0"/>
          </a:p>
          <a:p>
            <a:pPr lvl="0"/>
            <a:r>
              <a:rPr lang="en-US" sz="1800" dirty="0" smtClean="0">
                <a:solidFill>
                  <a:srgbClr val="EA5709"/>
                </a:solidFill>
              </a:rPr>
              <a:t>Thao Doan </a:t>
            </a:r>
            <a:r>
              <a:rPr lang="en-US" sz="1800" dirty="0" smtClean="0"/>
              <a:t>- </a:t>
            </a:r>
            <a:r>
              <a:rPr lang="en-US" sz="1800" dirty="0"/>
              <a:t>Curate and validate content. </a:t>
            </a:r>
            <a:endParaRPr lang="en-US" sz="1800" dirty="0" smtClean="0"/>
          </a:p>
          <a:p>
            <a:pPr lvl="0"/>
            <a:r>
              <a:rPr lang="en-US" sz="1800" dirty="0" smtClean="0">
                <a:solidFill>
                  <a:srgbClr val="EA5709"/>
                </a:solidFill>
              </a:rPr>
              <a:t>Alan Lipton </a:t>
            </a:r>
            <a:r>
              <a:rPr lang="en-US" sz="1800" dirty="0" smtClean="0"/>
              <a:t>– Define requirements and manage and oversee the project.</a:t>
            </a:r>
          </a:p>
          <a:p>
            <a:pPr lvl="0"/>
            <a:r>
              <a:rPr lang="en-US" sz="1800" dirty="0" smtClean="0">
                <a:solidFill>
                  <a:srgbClr val="EA5709"/>
                </a:solidFill>
              </a:rPr>
              <a:t>Nate Sanders </a:t>
            </a:r>
            <a:r>
              <a:rPr lang="en-US" sz="1800" dirty="0" smtClean="0"/>
              <a:t>- </a:t>
            </a:r>
            <a:r>
              <a:rPr lang="en-US" sz="1800" dirty="0"/>
              <a:t>Test and validate </a:t>
            </a:r>
            <a:r>
              <a:rPr lang="en-US" sz="1800" dirty="0" smtClean="0"/>
              <a:t>portal functionality.</a:t>
            </a:r>
          </a:p>
          <a:p>
            <a:pPr lvl="0"/>
            <a:r>
              <a:rPr lang="en-US" sz="1800" dirty="0" smtClean="0">
                <a:solidFill>
                  <a:srgbClr val="EA5709"/>
                </a:solidFill>
              </a:rPr>
              <a:t>William Vu </a:t>
            </a:r>
            <a:r>
              <a:rPr lang="en-US" sz="1800" dirty="0" smtClean="0"/>
              <a:t>– Create portal assets</a:t>
            </a:r>
            <a:r>
              <a:rPr lang="en-US" sz="1800" dirty="0"/>
              <a:t>. </a:t>
            </a:r>
            <a:endParaRPr lang="en-US" sz="1800" dirty="0" smtClean="0"/>
          </a:p>
        </p:txBody>
      </p:sp>
      <p:sp>
        <p:nvSpPr>
          <p:cNvPr id="3" name="Title 2"/>
          <p:cNvSpPr>
            <a:spLocks noGrp="1"/>
          </p:cNvSpPr>
          <p:nvPr>
            <p:ph type="title"/>
          </p:nvPr>
        </p:nvSpPr>
        <p:spPr/>
        <p:txBody>
          <a:bodyPr/>
          <a:lstStyle/>
          <a:p>
            <a:r>
              <a:rPr lang="en-US" dirty="0" smtClean="0"/>
              <a:t>Teamwork!</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4671483"/>
            <a:ext cx="1981200" cy="1485900"/>
          </a:xfrm>
          <a:prstGeom prst="rect">
            <a:avLst/>
          </a:prstGeom>
        </p:spPr>
      </p:pic>
    </p:spTree>
    <p:extLst>
      <p:ext uri="{BB962C8B-B14F-4D97-AF65-F5344CB8AC3E}">
        <p14:creationId xmlns:p14="http://schemas.microsoft.com/office/powerpoint/2010/main" val="3585385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Milestones</a:t>
            </a:r>
            <a:endParaRPr lang="en-US" dirty="0"/>
          </a:p>
        </p:txBody>
      </p:sp>
      <p:sp>
        <p:nvSpPr>
          <p:cNvPr id="2" name="Content Placeholder 1"/>
          <p:cNvSpPr>
            <a:spLocks noGrp="1"/>
          </p:cNvSpPr>
          <p:nvPr>
            <p:ph sz="half" idx="2"/>
          </p:nvPr>
        </p:nvSpPr>
        <p:spPr>
          <a:xfrm>
            <a:off x="304800" y="1066800"/>
            <a:ext cx="4287367" cy="3761030"/>
          </a:xfrm>
        </p:spPr>
        <p:txBody>
          <a:bodyPr/>
          <a:lstStyle/>
          <a:p>
            <a:r>
              <a:rPr lang="en-US" sz="1400" dirty="0"/>
              <a:t>Phase 0 Q2 2014</a:t>
            </a:r>
          </a:p>
          <a:p>
            <a:pPr lvl="1">
              <a:lnSpc>
                <a:spcPct val="100000"/>
              </a:lnSpc>
              <a:spcBef>
                <a:spcPts val="0"/>
              </a:spcBef>
              <a:spcAft>
                <a:spcPts val="0"/>
              </a:spcAft>
            </a:pPr>
            <a:r>
              <a:rPr lang="en-US" sz="1200" dirty="0"/>
              <a:t>Create a mockup of the </a:t>
            </a:r>
            <a:r>
              <a:rPr lang="en-US" sz="1200" dirty="0" smtClean="0"/>
              <a:t>portal. (Thao)</a:t>
            </a:r>
          </a:p>
          <a:p>
            <a:pPr marL="457200" lvl="1" indent="0">
              <a:lnSpc>
                <a:spcPct val="100000"/>
              </a:lnSpc>
              <a:spcBef>
                <a:spcPts val="0"/>
              </a:spcBef>
              <a:spcAft>
                <a:spcPts val="0"/>
              </a:spcAft>
              <a:buNone/>
            </a:pPr>
            <a:endParaRPr lang="en-US" sz="1200" dirty="0"/>
          </a:p>
          <a:p>
            <a:pPr lvl="1">
              <a:lnSpc>
                <a:spcPct val="100000"/>
              </a:lnSpc>
              <a:spcBef>
                <a:spcPts val="0"/>
              </a:spcBef>
              <a:spcAft>
                <a:spcPts val="0"/>
              </a:spcAft>
            </a:pPr>
            <a:r>
              <a:rPr lang="en-US" sz="1200" dirty="0"/>
              <a:t>Research GitHub pages, Twitter bootstrap, etc. (Tod/Will</a:t>
            </a:r>
            <a:r>
              <a:rPr lang="en-US" sz="1200" dirty="0" smtClean="0"/>
              <a:t>)</a:t>
            </a:r>
            <a:br>
              <a:rPr lang="en-US" sz="1200" dirty="0" smtClean="0"/>
            </a:br>
            <a:endParaRPr lang="en-US" sz="1200" dirty="0"/>
          </a:p>
          <a:p>
            <a:pPr lvl="1">
              <a:lnSpc>
                <a:spcPct val="100000"/>
              </a:lnSpc>
              <a:spcBef>
                <a:spcPts val="0"/>
              </a:spcBef>
              <a:spcAft>
                <a:spcPts val="0"/>
              </a:spcAft>
            </a:pPr>
            <a:r>
              <a:rPr lang="en-US" sz="1200" dirty="0"/>
              <a:t>Set up the GitHub repository for the </a:t>
            </a:r>
            <a:r>
              <a:rPr lang="en-US" sz="1200" dirty="0" smtClean="0"/>
              <a:t>portal.(</a:t>
            </a:r>
            <a:r>
              <a:rPr lang="en-US" sz="1200" dirty="0"/>
              <a:t>Tod/Will</a:t>
            </a:r>
            <a:r>
              <a:rPr lang="en-US" sz="1200" dirty="0" smtClean="0"/>
              <a:t>)</a:t>
            </a:r>
            <a:br>
              <a:rPr lang="en-US" sz="1200" dirty="0" smtClean="0"/>
            </a:br>
            <a:endParaRPr lang="en-US" sz="1200" dirty="0"/>
          </a:p>
          <a:p>
            <a:pPr lvl="1">
              <a:lnSpc>
                <a:spcPct val="100000"/>
              </a:lnSpc>
              <a:spcBef>
                <a:spcPts val="0"/>
              </a:spcBef>
              <a:spcAft>
                <a:spcPts val="0"/>
              </a:spcAft>
            </a:pPr>
            <a:r>
              <a:rPr lang="en-US" sz="1200" dirty="0" smtClean="0"/>
              <a:t>Identify the resource categories.</a:t>
            </a:r>
            <a:br>
              <a:rPr lang="en-US" sz="1200" dirty="0" smtClean="0"/>
            </a:br>
            <a:endParaRPr lang="en-US" sz="1200" dirty="0" smtClean="0"/>
          </a:p>
          <a:p>
            <a:r>
              <a:rPr lang="en-US" sz="1400" dirty="0"/>
              <a:t>Phase 1 Q3 2014</a:t>
            </a:r>
          </a:p>
          <a:p>
            <a:pPr lvl="1">
              <a:lnSpc>
                <a:spcPct val="100000"/>
              </a:lnSpc>
              <a:spcBef>
                <a:spcPts val="0"/>
              </a:spcBef>
              <a:spcAft>
                <a:spcPts val="0"/>
              </a:spcAft>
            </a:pPr>
            <a:r>
              <a:rPr lang="en-US" sz="1200" dirty="0" smtClean="0"/>
              <a:t>Compile a list of popular resources. (Thao</a:t>
            </a:r>
            <a:r>
              <a:rPr lang="en-US" sz="1200" dirty="0"/>
              <a:t>) </a:t>
            </a:r>
            <a:r>
              <a:rPr lang="en-US" sz="1200" dirty="0" smtClean="0"/>
              <a:t/>
            </a:r>
            <a:br>
              <a:rPr lang="en-US" sz="1200" dirty="0" smtClean="0"/>
            </a:br>
            <a:endParaRPr lang="en-US" sz="1200" dirty="0"/>
          </a:p>
          <a:p>
            <a:pPr lvl="1">
              <a:lnSpc>
                <a:spcPct val="100000"/>
              </a:lnSpc>
              <a:spcBef>
                <a:spcPts val="0"/>
              </a:spcBef>
              <a:spcAft>
                <a:spcPts val="0"/>
              </a:spcAft>
            </a:pPr>
            <a:r>
              <a:rPr lang="en-US" sz="1200" dirty="0" smtClean="0"/>
              <a:t>Begin content validation. </a:t>
            </a:r>
            <a:r>
              <a:rPr lang="en-US" sz="1200" dirty="0"/>
              <a:t>(Thao</a:t>
            </a:r>
            <a:r>
              <a:rPr lang="en-US" sz="1200" dirty="0" smtClean="0"/>
              <a:t>)</a:t>
            </a:r>
            <a:br>
              <a:rPr lang="en-US" sz="1200" dirty="0" smtClean="0"/>
            </a:br>
            <a:endParaRPr lang="en-US" sz="1200" dirty="0"/>
          </a:p>
          <a:p>
            <a:pPr lvl="1">
              <a:lnSpc>
                <a:spcPct val="100000"/>
              </a:lnSpc>
              <a:spcBef>
                <a:spcPts val="0"/>
              </a:spcBef>
              <a:spcAft>
                <a:spcPts val="0"/>
              </a:spcAft>
            </a:pPr>
            <a:r>
              <a:rPr lang="en-US" sz="1200" dirty="0"/>
              <a:t>Create the first </a:t>
            </a:r>
            <a:r>
              <a:rPr lang="en-US" sz="1200" dirty="0" smtClean="0"/>
              <a:t>version </a:t>
            </a:r>
            <a:r>
              <a:rPr lang="en-US" sz="1200" dirty="0"/>
              <a:t>of the </a:t>
            </a:r>
            <a:r>
              <a:rPr lang="en-US" sz="1200" dirty="0" smtClean="0"/>
              <a:t>portal (web pages). </a:t>
            </a:r>
            <a:r>
              <a:rPr lang="en-US" sz="1200" dirty="0"/>
              <a:t>(</a:t>
            </a:r>
            <a:r>
              <a:rPr lang="en-US" sz="1200" dirty="0" smtClean="0"/>
              <a:t>Tod)</a:t>
            </a:r>
            <a:endParaRPr lang="en-US" sz="1100" dirty="0"/>
          </a:p>
        </p:txBody>
      </p:sp>
      <p:sp>
        <p:nvSpPr>
          <p:cNvPr id="11" name="Content Placeholder 10"/>
          <p:cNvSpPr>
            <a:spLocks noGrp="1"/>
          </p:cNvSpPr>
          <p:nvPr>
            <p:ph sz="quarter" idx="4"/>
          </p:nvPr>
        </p:nvSpPr>
        <p:spPr>
          <a:xfrm>
            <a:off x="4572000" y="1066800"/>
            <a:ext cx="4211166" cy="3377848"/>
          </a:xfrm>
        </p:spPr>
        <p:txBody>
          <a:bodyPr/>
          <a:lstStyle/>
          <a:p>
            <a:r>
              <a:rPr lang="en-US" sz="1400" dirty="0"/>
              <a:t>Phase 2 Q4 </a:t>
            </a:r>
            <a:r>
              <a:rPr lang="en-US" sz="1400" dirty="0" smtClean="0"/>
              <a:t>2014</a:t>
            </a:r>
            <a:endParaRPr lang="en-US" sz="1400" dirty="0"/>
          </a:p>
          <a:p>
            <a:pPr lvl="1"/>
            <a:r>
              <a:rPr lang="en-US" sz="1200" dirty="0" smtClean="0"/>
              <a:t>Continue validating resources</a:t>
            </a:r>
            <a:r>
              <a:rPr lang="en-US" sz="1200" dirty="0"/>
              <a:t>. (Thao</a:t>
            </a:r>
            <a:r>
              <a:rPr lang="en-US" sz="1200" dirty="0" smtClean="0"/>
              <a:t>)</a:t>
            </a:r>
          </a:p>
          <a:p>
            <a:pPr lvl="1"/>
            <a:r>
              <a:rPr lang="en-US" sz="1200" dirty="0" smtClean="0"/>
              <a:t>Build the dashboard.</a:t>
            </a:r>
            <a:endParaRPr lang="en-US" sz="1200" dirty="0"/>
          </a:p>
          <a:p>
            <a:pPr lvl="1"/>
            <a:r>
              <a:rPr lang="en-US" sz="1200" dirty="0"/>
              <a:t>Compile a final list of resources for the </a:t>
            </a:r>
            <a:r>
              <a:rPr lang="en-US" sz="1200" dirty="0" smtClean="0"/>
              <a:t>portal. </a:t>
            </a:r>
            <a:r>
              <a:rPr lang="en-US" sz="1200" dirty="0"/>
              <a:t>(Thao)</a:t>
            </a:r>
          </a:p>
          <a:p>
            <a:pPr lvl="1"/>
            <a:r>
              <a:rPr lang="en-US" sz="1200" dirty="0" smtClean="0"/>
              <a:t>Create </a:t>
            </a:r>
            <a:r>
              <a:rPr lang="en-US" sz="1200" dirty="0"/>
              <a:t>a wiki for maintaining the </a:t>
            </a:r>
            <a:r>
              <a:rPr lang="en-US" sz="1200" dirty="0" smtClean="0"/>
              <a:t>repository </a:t>
            </a:r>
            <a:r>
              <a:rPr lang="en-US" sz="1200" dirty="0"/>
              <a:t>and managing pull requests to the repo</a:t>
            </a:r>
            <a:r>
              <a:rPr lang="en-US" sz="1200" dirty="0" smtClean="0"/>
              <a:t>.</a:t>
            </a:r>
          </a:p>
          <a:p>
            <a:r>
              <a:rPr lang="en-US" sz="1400" dirty="0"/>
              <a:t>Phase </a:t>
            </a:r>
            <a:r>
              <a:rPr lang="en-US" sz="1400" dirty="0" smtClean="0"/>
              <a:t>3 Q1 2015</a:t>
            </a:r>
            <a:endParaRPr lang="en-US" sz="1400" dirty="0"/>
          </a:p>
          <a:p>
            <a:pPr lvl="1"/>
            <a:r>
              <a:rPr lang="en-US" sz="1200" dirty="0" smtClean="0"/>
              <a:t>Testing and validation occurs. (Nate/Will)</a:t>
            </a:r>
            <a:endParaRPr lang="en-US" sz="1000" b="1" dirty="0"/>
          </a:p>
          <a:p>
            <a:pPr lvl="1"/>
            <a:r>
              <a:rPr lang="en-US" sz="1200" dirty="0"/>
              <a:t>Launch the </a:t>
            </a:r>
            <a:r>
              <a:rPr lang="en-US" sz="1200" dirty="0" smtClean="0"/>
              <a:t>portal. </a:t>
            </a:r>
            <a:r>
              <a:rPr lang="en-US" sz="1200" dirty="0"/>
              <a:t>(Tod)</a:t>
            </a:r>
          </a:p>
        </p:txBody>
      </p:sp>
    </p:spTree>
    <p:extLst>
      <p:ext uri="{BB962C8B-B14F-4D97-AF65-F5344CB8AC3E}">
        <p14:creationId xmlns:p14="http://schemas.microsoft.com/office/powerpoint/2010/main" val="2789414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Schedule and Deliverables</a:t>
            </a:r>
            <a:endParaRPr lang="en-US" dirty="0"/>
          </a:p>
        </p:txBody>
      </p:sp>
      <p:sp>
        <p:nvSpPr>
          <p:cNvPr id="13" name="Rounded Rectangle 12"/>
          <p:cNvSpPr/>
          <p:nvPr/>
        </p:nvSpPr>
        <p:spPr bwMode="auto">
          <a:xfrm>
            <a:off x="457200" y="990600"/>
            <a:ext cx="6248400" cy="304800"/>
          </a:xfrm>
          <a:prstGeom prst="roundRect">
            <a:avLst/>
          </a:prstGeom>
          <a:solidFill>
            <a:schemeClr val="tx2">
              <a:lumMod val="7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ヒラギノ角ゴ Pro W3" pitchFamily="28" charset="-128"/>
              </a:rPr>
              <a:t>2014 </a:t>
            </a:r>
          </a:p>
        </p:txBody>
      </p:sp>
      <p:sp>
        <p:nvSpPr>
          <p:cNvPr id="72" name="Rounded Rectangle 71"/>
          <p:cNvSpPr/>
          <p:nvPr/>
        </p:nvSpPr>
        <p:spPr bwMode="auto">
          <a:xfrm>
            <a:off x="6858000" y="986934"/>
            <a:ext cx="1723827" cy="304800"/>
          </a:xfrm>
          <a:prstGeom prst="roundRect">
            <a:avLst/>
          </a:prstGeom>
          <a:solidFill>
            <a:schemeClr val="accent5">
              <a:lumMod val="7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ヒラギノ角ゴ Pro W3" pitchFamily="28" charset="-128"/>
              </a:rPr>
              <a:t>2015</a:t>
            </a:r>
          </a:p>
        </p:txBody>
      </p:sp>
      <p:graphicFrame>
        <p:nvGraphicFramePr>
          <p:cNvPr id="2" name="Diagram 1"/>
          <p:cNvGraphicFramePr/>
          <p:nvPr>
            <p:extLst>
              <p:ext uri="{D42A27DB-BD31-4B8C-83A1-F6EECF244321}">
                <p14:modId xmlns:p14="http://schemas.microsoft.com/office/powerpoint/2010/main" val="3170475368"/>
              </p:ext>
            </p:extLst>
          </p:nvPr>
        </p:nvGraphicFramePr>
        <p:xfrm>
          <a:off x="685800" y="1600200"/>
          <a:ext cx="803492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9765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2209800"/>
            <a:ext cx="6059478" cy="1200329"/>
          </a:xfrm>
        </p:spPr>
        <p:txBody>
          <a:bodyPr/>
          <a:lstStyle/>
          <a:p>
            <a:r>
              <a:rPr lang="en-US" sz="7200" i="0" dirty="0" smtClean="0"/>
              <a:t>Thank you!</a:t>
            </a:r>
            <a:endParaRPr lang="en-US" sz="7200" i="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733800"/>
            <a:ext cx="2057400" cy="2743200"/>
          </a:xfrm>
          <a:prstGeom prst="rect">
            <a:avLst/>
          </a:prstGeom>
        </p:spPr>
      </p:pic>
    </p:spTree>
    <p:extLst>
      <p:ext uri="{BB962C8B-B14F-4D97-AF65-F5344CB8AC3E}">
        <p14:creationId xmlns:p14="http://schemas.microsoft.com/office/powerpoint/2010/main" val="3114010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the External Resources Portal?</a:t>
            </a:r>
            <a:endParaRPr lang="en-US" dirty="0"/>
          </a:p>
        </p:txBody>
      </p:sp>
      <p:sp>
        <p:nvSpPr>
          <p:cNvPr id="2" name="Content Placeholder 1"/>
          <p:cNvSpPr>
            <a:spLocks noGrp="1"/>
          </p:cNvSpPr>
          <p:nvPr>
            <p:ph idx="1"/>
          </p:nvPr>
        </p:nvSpPr>
        <p:spPr>
          <a:xfrm>
            <a:off x="457199" y="990600"/>
            <a:ext cx="4638261" cy="1692771"/>
          </a:xfrm>
          <a:ln/>
        </p:spPr>
        <p:style>
          <a:lnRef idx="2">
            <a:schemeClr val="accent4">
              <a:shade val="50000"/>
            </a:schemeClr>
          </a:lnRef>
          <a:fillRef idx="1">
            <a:schemeClr val="accent4"/>
          </a:fillRef>
          <a:effectRef idx="0">
            <a:schemeClr val="accent4"/>
          </a:effectRef>
          <a:fontRef idx="minor">
            <a:schemeClr val="lt1"/>
          </a:fontRef>
        </p:style>
        <p:txBody>
          <a:bodyPr/>
          <a:lstStyle/>
          <a:p>
            <a:pPr marL="73152" indent="0">
              <a:buNone/>
            </a:pPr>
            <a:r>
              <a:rPr lang="en-US" sz="1600" dirty="0" smtClean="0"/>
              <a:t>The External Resources Portal is a web application that provides access to Rapid7-approved 3</a:t>
            </a:r>
            <a:r>
              <a:rPr lang="en-US" sz="1600" baseline="30000" dirty="0" smtClean="0"/>
              <a:t>rd</a:t>
            </a:r>
            <a:r>
              <a:rPr lang="en-US" sz="1600" dirty="0" smtClean="0"/>
              <a:t> party educational and training content for penetration testing and exploit development with Metasploit. </a:t>
            </a:r>
          </a:p>
        </p:txBody>
      </p:sp>
      <p:sp>
        <p:nvSpPr>
          <p:cNvPr id="11" name="Content Placeholder 1"/>
          <p:cNvSpPr txBox="1">
            <a:spLocks/>
          </p:cNvSpPr>
          <p:nvPr/>
        </p:nvSpPr>
        <p:spPr bwMode="auto">
          <a:xfrm>
            <a:off x="472837" y="4544565"/>
            <a:ext cx="4616052" cy="1692771"/>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prstTxWarp prst="textNoShape">
              <a:avLst/>
            </a:prstTxWarp>
            <a:spAutoFit/>
          </a:bodyPr>
          <a:lstStyle>
            <a:lvl1pPr marL="329184" indent="-256032" algn="l" rtl="0" eaLnBrk="1" fontAlgn="base" hangingPunct="1">
              <a:lnSpc>
                <a:spcPct val="130000"/>
              </a:lnSpc>
              <a:spcBef>
                <a:spcPts val="0"/>
              </a:spcBef>
              <a:spcAft>
                <a:spcPts val="600"/>
              </a:spcAft>
              <a:buClr>
                <a:srgbClr val="FC4B15"/>
              </a:buClr>
              <a:buSzPct val="100000"/>
              <a:buFontTx/>
              <a:buBlip>
                <a:blip r:embed="rId2"/>
              </a:buBlip>
              <a:defRPr sz="2400" cap="none" normalizeH="0" baseline="0">
                <a:solidFill>
                  <a:schemeClr val="lt1"/>
                </a:solidFill>
                <a:latin typeface="Trebuchet MS"/>
                <a:ea typeface="+mn-ea"/>
                <a:cs typeface="Trebuchet MS"/>
              </a:defRPr>
            </a:lvl1pPr>
            <a:lvl2pPr marL="742950" indent="-285750" algn="l" rtl="0" eaLnBrk="1" fontAlgn="base" hangingPunct="1">
              <a:lnSpc>
                <a:spcPct val="120000"/>
              </a:lnSpc>
              <a:spcBef>
                <a:spcPct val="20000"/>
              </a:spcBef>
              <a:spcAft>
                <a:spcPts val="900"/>
              </a:spcAft>
              <a:buFont typeface="Arial"/>
              <a:buChar char="•"/>
              <a:defRPr sz="2000">
                <a:solidFill>
                  <a:schemeClr val="lt1"/>
                </a:solidFill>
                <a:latin typeface="Trebuchet MS"/>
                <a:ea typeface="+mn-ea"/>
                <a:cs typeface="Trebuchet MS"/>
              </a:defRPr>
            </a:lvl2pPr>
            <a:lvl3pPr marL="1143000" indent="-228600" algn="l" rtl="0" eaLnBrk="1" fontAlgn="base" hangingPunct="1">
              <a:lnSpc>
                <a:spcPct val="120000"/>
              </a:lnSpc>
              <a:spcBef>
                <a:spcPts val="0"/>
              </a:spcBef>
              <a:spcAft>
                <a:spcPts val="600"/>
              </a:spcAft>
              <a:buClr>
                <a:schemeClr val="bg1">
                  <a:lumMod val="85000"/>
                </a:schemeClr>
              </a:buClr>
              <a:buFont typeface="Wingdings" charset="2"/>
              <a:buChar char="§"/>
              <a:defRPr sz="1800">
                <a:solidFill>
                  <a:schemeClr val="lt1"/>
                </a:solidFill>
                <a:latin typeface="Trebuchet MS"/>
                <a:ea typeface="+mn-ea"/>
                <a:cs typeface="Trebuchet MS"/>
              </a:defRPr>
            </a:lvl3pPr>
            <a:lvl4pPr marL="16002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4pPr>
            <a:lvl5pPr marL="20574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marL="73152" indent="0">
              <a:buNone/>
            </a:pPr>
            <a:r>
              <a:rPr lang="en-US" sz="1600" dirty="0" smtClean="0"/>
              <a:t>All content will be continuously audited and validated by the Metasploit documentation team and open source community to ensure that only the most accurate content is available to our customers.</a:t>
            </a:r>
            <a:endParaRPr lang="en-US" sz="1600" b="1" dirty="0"/>
          </a:p>
        </p:txBody>
      </p:sp>
      <p:sp>
        <p:nvSpPr>
          <p:cNvPr id="13" name="Content Placeholder 1"/>
          <p:cNvSpPr txBox="1">
            <a:spLocks/>
          </p:cNvSpPr>
          <p:nvPr/>
        </p:nvSpPr>
        <p:spPr bwMode="auto">
          <a:xfrm>
            <a:off x="484589" y="2914294"/>
            <a:ext cx="4635930" cy="1692771"/>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spAutoFit/>
          </a:bodyPr>
          <a:lstStyle>
            <a:lvl1pPr marL="329184" indent="-256032" algn="l" rtl="0" eaLnBrk="1" fontAlgn="base" hangingPunct="1">
              <a:lnSpc>
                <a:spcPct val="130000"/>
              </a:lnSpc>
              <a:spcBef>
                <a:spcPts val="0"/>
              </a:spcBef>
              <a:spcAft>
                <a:spcPts val="600"/>
              </a:spcAft>
              <a:buClr>
                <a:srgbClr val="FC4B15"/>
              </a:buClr>
              <a:buSzPct val="100000"/>
              <a:buFontTx/>
              <a:buBlip>
                <a:blip r:embed="rId2"/>
              </a:buBlip>
              <a:defRPr sz="2400" cap="none" normalizeH="0" baseline="0">
                <a:solidFill>
                  <a:schemeClr val="lt1"/>
                </a:solidFill>
                <a:latin typeface="Trebuchet MS"/>
                <a:ea typeface="+mn-ea"/>
                <a:cs typeface="Trebuchet MS"/>
              </a:defRPr>
            </a:lvl1pPr>
            <a:lvl2pPr marL="742950" indent="-285750" algn="l" rtl="0" eaLnBrk="1" fontAlgn="base" hangingPunct="1">
              <a:lnSpc>
                <a:spcPct val="120000"/>
              </a:lnSpc>
              <a:spcBef>
                <a:spcPct val="20000"/>
              </a:spcBef>
              <a:spcAft>
                <a:spcPts val="900"/>
              </a:spcAft>
              <a:buFont typeface="Arial"/>
              <a:buChar char="•"/>
              <a:defRPr sz="2000">
                <a:solidFill>
                  <a:schemeClr val="lt1"/>
                </a:solidFill>
                <a:latin typeface="Trebuchet MS"/>
                <a:ea typeface="+mn-ea"/>
                <a:cs typeface="Trebuchet MS"/>
              </a:defRPr>
            </a:lvl2pPr>
            <a:lvl3pPr marL="1143000" indent="-228600" algn="l" rtl="0" eaLnBrk="1" fontAlgn="base" hangingPunct="1">
              <a:lnSpc>
                <a:spcPct val="120000"/>
              </a:lnSpc>
              <a:spcBef>
                <a:spcPts val="0"/>
              </a:spcBef>
              <a:spcAft>
                <a:spcPts val="600"/>
              </a:spcAft>
              <a:buClr>
                <a:schemeClr val="bg1">
                  <a:lumMod val="85000"/>
                </a:schemeClr>
              </a:buClr>
              <a:buFont typeface="Wingdings" charset="2"/>
              <a:buChar char="§"/>
              <a:defRPr sz="1800">
                <a:solidFill>
                  <a:schemeClr val="lt1"/>
                </a:solidFill>
                <a:latin typeface="Trebuchet MS"/>
                <a:ea typeface="+mn-ea"/>
                <a:cs typeface="Trebuchet MS"/>
              </a:defRPr>
            </a:lvl3pPr>
            <a:lvl4pPr marL="16002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4pPr>
            <a:lvl5pPr marL="20574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marL="73152" indent="0">
              <a:buNone/>
            </a:pPr>
            <a:r>
              <a:rPr lang="en-US" sz="1600" kern="0" dirty="0" smtClean="0"/>
              <a:t>It will be the official, single source of externally created references that we will be able to confidently provide to our customers who want content beyond our official product documentation. </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874" y="936705"/>
            <a:ext cx="3382857" cy="5250427"/>
          </a:xfrm>
          <a:prstGeom prst="rect">
            <a:avLst/>
          </a:prstGeom>
        </p:spPr>
      </p:pic>
      <p:sp>
        <p:nvSpPr>
          <p:cNvPr id="7" name="Rectangle 6"/>
          <p:cNvSpPr/>
          <p:nvPr/>
        </p:nvSpPr>
        <p:spPr>
          <a:xfrm rot="19894606">
            <a:off x="7182606" y="4976009"/>
            <a:ext cx="1494319" cy="461665"/>
          </a:xfrm>
          <a:prstGeom prst="rect">
            <a:avLst/>
          </a:prstGeom>
          <a:noFill/>
        </p:spPr>
        <p:txBody>
          <a:bodyPr wrap="none" lIns="91440" tIns="45720" rIns="91440" bIns="45720">
            <a:spAutoFit/>
          </a:bodyPr>
          <a:lstStyle/>
          <a:p>
            <a:pPr algn="ctr"/>
            <a:r>
              <a:rPr lang="en-US" sz="2400" b="1" dirty="0" smtClean="0">
                <a:ln w="10541" cmpd="sng">
                  <a:solidFill>
                    <a:srgbClr val="7D7D7D">
                      <a:tint val="100000"/>
                      <a:shade val="100000"/>
                      <a:satMod val="110000"/>
                    </a:srgbClr>
                  </a:solidFill>
                  <a:prstDash val="solid"/>
                </a:ln>
                <a:solidFill>
                  <a:schemeClr val="bg1">
                    <a:lumMod val="95000"/>
                  </a:schemeClr>
                </a:solidFill>
              </a:rPr>
              <a:t>EXAMPLE</a:t>
            </a:r>
            <a:endParaRPr lang="en-US" sz="2400" b="1" cap="none" spc="50" dirty="0">
              <a:ln w="13500">
                <a:solidFill>
                  <a:schemeClr val="accent1">
                    <a:shade val="2500"/>
                    <a:alpha val="6500"/>
                  </a:schemeClr>
                </a:solidFill>
                <a:prstDash val="solid"/>
              </a:ln>
              <a:solidFill>
                <a:schemeClr val="bg1">
                  <a:lumMod val="95000"/>
                </a:schemeClr>
              </a:solidFill>
              <a:effectLst>
                <a:innerShdw blurRad="50900" dist="38500" dir="13500000">
                  <a:srgbClr val="000000">
                    <a:alpha val="60000"/>
                  </a:srgbClr>
                </a:innerShdw>
              </a:effectLst>
            </a:endParaRPr>
          </a:p>
        </p:txBody>
      </p:sp>
    </p:spTree>
    <p:extLst>
      <p:ext uri="{BB962C8B-B14F-4D97-AF65-F5344CB8AC3E}">
        <p14:creationId xmlns:p14="http://schemas.microsoft.com/office/powerpoint/2010/main" val="67707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646" y="338925"/>
            <a:ext cx="8516555" cy="523220"/>
          </a:xfrm>
        </p:spPr>
        <p:txBody>
          <a:bodyPr/>
          <a:lstStyle/>
          <a:p>
            <a:r>
              <a:rPr lang="en-US" sz="2800" dirty="0" smtClean="0"/>
              <a:t>Why do we need the External Resources Portal?</a:t>
            </a:r>
            <a:endParaRPr lang="en-US" sz="2800" dirty="0"/>
          </a:p>
        </p:txBody>
      </p:sp>
      <p:sp>
        <p:nvSpPr>
          <p:cNvPr id="13" name="Content Placeholder 1"/>
          <p:cNvSpPr>
            <a:spLocks noGrp="1"/>
          </p:cNvSpPr>
          <p:nvPr>
            <p:ph idx="1"/>
          </p:nvPr>
        </p:nvSpPr>
        <p:spPr>
          <a:xfrm>
            <a:off x="457200" y="1143000"/>
            <a:ext cx="8178800" cy="1692771"/>
          </a:xfrm>
          <a:ln/>
        </p:spPr>
        <p:style>
          <a:lnRef idx="2">
            <a:schemeClr val="accent4">
              <a:shade val="50000"/>
            </a:schemeClr>
          </a:lnRef>
          <a:fillRef idx="1">
            <a:schemeClr val="accent4"/>
          </a:fillRef>
          <a:effectRef idx="0">
            <a:schemeClr val="accent4"/>
          </a:effectRef>
          <a:fontRef idx="minor">
            <a:schemeClr val="lt1"/>
          </a:fontRef>
        </p:style>
        <p:txBody>
          <a:bodyPr/>
          <a:lstStyle/>
          <a:p>
            <a:pPr marL="73152" indent="0">
              <a:buNone/>
            </a:pPr>
            <a:r>
              <a:rPr lang="en-US" sz="1600" dirty="0" smtClean="0"/>
              <a:t>Because there’s a lot of content available online. There are over 65,000 videos on YouTube and almost 1,000,000 Google results related to Metasploit. It’s time consuming and inefficient for our customers to search for up-to-date content using these sources. We need to enable our users to quickly find accurate and reliable content.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429000"/>
            <a:ext cx="3095196" cy="2321397"/>
          </a:xfrm>
          <a:prstGeom prst="rect">
            <a:avLst/>
          </a:prstGeom>
        </p:spPr>
      </p:pic>
      <p:sp>
        <p:nvSpPr>
          <p:cNvPr id="6" name="Content Placeholder 1"/>
          <p:cNvSpPr txBox="1">
            <a:spLocks/>
          </p:cNvSpPr>
          <p:nvPr/>
        </p:nvSpPr>
        <p:spPr bwMode="auto">
          <a:xfrm>
            <a:off x="4191000" y="3645411"/>
            <a:ext cx="4419600" cy="169277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spAutoFit/>
          </a:bodyPr>
          <a:lstStyle>
            <a:lvl1pPr marL="329184" indent="-256032" algn="l" rtl="0" eaLnBrk="1" fontAlgn="base" hangingPunct="1">
              <a:lnSpc>
                <a:spcPct val="130000"/>
              </a:lnSpc>
              <a:spcBef>
                <a:spcPts val="0"/>
              </a:spcBef>
              <a:spcAft>
                <a:spcPts val="600"/>
              </a:spcAft>
              <a:buClr>
                <a:srgbClr val="FC4B15"/>
              </a:buClr>
              <a:buSzPct val="100000"/>
              <a:buFontTx/>
              <a:buBlip>
                <a:blip r:embed="rId4"/>
              </a:buBlip>
              <a:defRPr sz="2400" cap="none" normalizeH="0" baseline="0">
                <a:solidFill>
                  <a:schemeClr val="lt1"/>
                </a:solidFill>
                <a:latin typeface="Trebuchet MS"/>
                <a:ea typeface="+mn-ea"/>
                <a:cs typeface="Trebuchet MS"/>
              </a:defRPr>
            </a:lvl1pPr>
            <a:lvl2pPr marL="742950" indent="-285750" algn="l" rtl="0" eaLnBrk="1" fontAlgn="base" hangingPunct="1">
              <a:lnSpc>
                <a:spcPct val="120000"/>
              </a:lnSpc>
              <a:spcBef>
                <a:spcPct val="20000"/>
              </a:spcBef>
              <a:spcAft>
                <a:spcPts val="900"/>
              </a:spcAft>
              <a:buFont typeface="Arial"/>
              <a:buChar char="•"/>
              <a:defRPr sz="2000">
                <a:solidFill>
                  <a:schemeClr val="lt1"/>
                </a:solidFill>
                <a:latin typeface="Trebuchet MS"/>
                <a:ea typeface="+mn-ea"/>
                <a:cs typeface="Trebuchet MS"/>
              </a:defRPr>
            </a:lvl2pPr>
            <a:lvl3pPr marL="1143000" indent="-228600" algn="l" rtl="0" eaLnBrk="1" fontAlgn="base" hangingPunct="1">
              <a:lnSpc>
                <a:spcPct val="120000"/>
              </a:lnSpc>
              <a:spcBef>
                <a:spcPts val="0"/>
              </a:spcBef>
              <a:spcAft>
                <a:spcPts val="600"/>
              </a:spcAft>
              <a:buClr>
                <a:schemeClr val="bg1">
                  <a:lumMod val="85000"/>
                </a:schemeClr>
              </a:buClr>
              <a:buFont typeface="Wingdings" charset="2"/>
              <a:buChar char="§"/>
              <a:defRPr sz="1800">
                <a:solidFill>
                  <a:schemeClr val="lt1"/>
                </a:solidFill>
                <a:latin typeface="Trebuchet MS"/>
                <a:ea typeface="+mn-ea"/>
                <a:cs typeface="Trebuchet MS"/>
              </a:defRPr>
            </a:lvl3pPr>
            <a:lvl4pPr marL="16002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4pPr>
            <a:lvl5pPr marL="20574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marL="73152" indent="0">
              <a:buFontTx/>
              <a:buNone/>
            </a:pPr>
            <a:r>
              <a:rPr lang="en-US" sz="1600" kern="0" dirty="0" smtClean="0"/>
              <a:t>Recently, Schneider Electric, wanted to learn how to do exploit development, but Rapid7’s  “official” documentation couldn’t provide them with the type of content they needed.  </a:t>
            </a:r>
            <a:endParaRPr lang="en-US" sz="1600" kern="0" dirty="0"/>
          </a:p>
        </p:txBody>
      </p:sp>
      <p:sp>
        <p:nvSpPr>
          <p:cNvPr id="2" name="Rectangle 1"/>
          <p:cNvSpPr/>
          <p:nvPr/>
        </p:nvSpPr>
        <p:spPr>
          <a:xfrm>
            <a:off x="4114800" y="3110397"/>
            <a:ext cx="1903149" cy="523220"/>
          </a:xfrm>
          <a:prstGeom prst="rect">
            <a:avLst/>
          </a:prstGeom>
          <a:noFill/>
        </p:spPr>
        <p:txBody>
          <a:bodyPr wrap="none" lIns="91440" tIns="45720" rIns="91440" bIns="45720">
            <a:spAutoFit/>
          </a:bodyP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True Story.</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9456" y="5442609"/>
            <a:ext cx="1831144" cy="615576"/>
          </a:xfrm>
          <a:prstGeom prst="rect">
            <a:avLst/>
          </a:prstGeom>
        </p:spPr>
      </p:pic>
    </p:spTree>
    <p:extLst>
      <p:ext uri="{BB962C8B-B14F-4D97-AF65-F5344CB8AC3E}">
        <p14:creationId xmlns:p14="http://schemas.microsoft.com/office/powerpoint/2010/main" val="42204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trying to accomplish?</a:t>
            </a:r>
            <a:endParaRPr 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61" t="7818" r="35338" b="741"/>
          <a:stretch/>
        </p:blipFill>
        <p:spPr bwMode="auto">
          <a:xfrm>
            <a:off x="3762250" y="1121118"/>
            <a:ext cx="843261" cy="10870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61" t="7818" r="35338" b="741"/>
          <a:stretch/>
        </p:blipFill>
        <p:spPr bwMode="auto">
          <a:xfrm>
            <a:off x="3914650" y="1273518"/>
            <a:ext cx="843261" cy="10870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61" t="7818" r="35338" b="741"/>
          <a:stretch/>
        </p:blipFill>
        <p:spPr bwMode="auto">
          <a:xfrm>
            <a:off x="4067050" y="1425918"/>
            <a:ext cx="843261" cy="10870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61" t="7818" r="35338" b="741"/>
          <a:stretch/>
        </p:blipFill>
        <p:spPr bwMode="auto">
          <a:xfrm>
            <a:off x="4219450" y="1578318"/>
            <a:ext cx="843261" cy="108703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8" descr="http://wallpoper.com/images/00/21/12/06/technology-hacker_00211206.jpg"/>
          <p:cNvPicPr>
            <a:picLocks noChangeAspect="1" noChangeArrowheads="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20124" r="23916"/>
          <a:stretch/>
        </p:blipFill>
        <p:spPr bwMode="auto">
          <a:xfrm>
            <a:off x="7295468" y="3076448"/>
            <a:ext cx="1279929" cy="1429518"/>
          </a:xfrm>
          <a:prstGeom prst="ellipse">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6" name="AutoShape 5" descr="data:image/jpeg;base64,/9j/4AAQSkZJRgABAQAAAQABAAD/2wCEAAkGBxQREhUSEBQWEhQVFxYUFRgYFxkUGhgXFRQXFhYXGBcYHCggGBslGxQUITEhJSorLi8uFyAzODMsQyotLisBCgoKDg0OGxAQGywkICYsLCwsLCwsLCwsLCwsLywsLCwsLCwsLCwsLCwvLDQ0LCwsLCwsLCwsLCwsLCwsLCwsLP/AABEIAIEBhQMBEQACEQEDEQH/xAAcAAEAAwADAQEAAAAAAAAAAAAABQYHAQMECAL/xABDEAABAgMEBgYIBAUDBQEAAAABAAIDBBEFBhIhBzFBUWFxEyJygZGhFCMyUmKxssE0QlPRM4KSouEXJMJDc7PS8Bb/xAAbAQEAAwEBAQEAAAAAAAAAAAAABAUGAwIBB//EADcRAAICAAMEBwcDBAMBAAAAAAABAgMEESEFEjFRMkFxgaGx0RMiYZHB4fAUM0IGFVJyIyQ08f/aAAwDAQACEQMRAD8A3FAEAQBARk/eCXg5RIra7h1j3htad6kV4S6zox+hyldCPFkHMaQZdvste7+lo+alx2Va+LSOTxUepM8v+pEP9I/1j9l0/tMv8vA+fq1yPRA0hQD7UN45Fp+4XiWyrFwaPqxcetEpK3ulX/8AUwH4wW+erzUeeBvj1Z9h0WIrfWTMGM14xMcHDe0gjxCiSi4vJrI6pp8DsXw+hAEAQBAEAQBAEAQBAEAQBAEAQBAEAQBAEAQBAEAQHBKAqds3mjtcWQJaJlljLQfAA08fBRLLbuEId7y9SBfdieFVfe2vLMrb73zH6xH8rP8A1UD9XZz8inltC9ab3gvQ89jXln52ZECBHIA6z3YGZNH8utd6J3Wy6WS7iZg54q+XvTyXYvQ1WXYWtAccRAoTvO9WZdLQ7EPoQBAEAQBAEAQBAEAQEZbNtw5ZtXmrjqaNZ4ncOKkUYadz04czlZbGC1M4tq9ceZd0cOueQYz77T35K6hhqMNHfn82Q3Oy15I99kXBixaOmn9GD+VuvvUO7asnpUsvi+P58zvDCxXSLPK3Hk2a4eM73ElQZYq6XGb+fod1XBcEel90pMinQMXhXWLhJ/Nn3cjyIqf0eSzx6rFCOyhqPAqRXtC+HXn2/mZzlRB9RS7duzMyVXH1sL327O0NitcPtCu73ZaPwItmHcdURcpazoZxwnuhu3tNK89/epk6ozWUlmjim4vQuF3NJFXthTba4iGiIwZ1OrGwfNvgqnFbNjFOdb7n6+vzJlV7ekjSAVTkoIAgCAIAgCAIAgCAIAgCAIAgCAIAgCAIAgCAIAgCAIDCbRFC/tP+orOS6T7TFT6b7X5k1oYb/uZk/Azzc5WuC4PuNDs3g+41xTi0CAIAgCAIAgCAIAgCAiLxW0JZmVDEd7I3b3Hh81KwuGd0vguJxut3F8TJrTnokxFwMq+I804kn7LQZww9e89EiBGLskaZdG6zJNgLgHRnZucdnALOYjETunvS7lyLKEFBZIsi4HsIAgCA4c2oocwgMY0k2XBgzTYcrXHEGJ8NuppJ6tNxOZpyO1X2Bun7Fysei4Mh2wW/lHiWi4VxhAAjzIxRTm1p1N/yq7F4x3PJdHz7TvXWo9poChHUIAgCAIAgCAIAgCAIAgCAIAgCAIAgCAIAgCAIAgCAIDCLSPWf2n/UVnJdJ9pip9N9r8yc0L/iJrsM+pytcFwfcaHZnRfca2pxaBAEAQBAEAQBAEAQHXMRgxrnuNGtBcTwAqV6jFyaius+NpLNmRXktd0VzojtbtQ3NGoLT4ahVxUV1FVOTnLMltFVj4i+beK54If3Kq9qX701WuC8ydh4ZLM0tVRICAIAgCAIDxGyYPSGKYbekOeKmdd6+uTaybPmSPavh9CAIAgCAFAcA11IMsjlAEAQBAEAQBAcVXzNA5X0BAEAQBAEAQBAEAQBAEBgtpHrP7T/AKis7LpPtMTPpvtfmT2hb8RNdhn1OVpguD7jR7N6L7jXFOLMIAgCA6zHbqxNrzC+Zo9bkuR2L6eQgOHOAFSaAID8MjNd7LgeRBQH7a4HVns8EBWb/TuCA2GNcR2fZbmfPCrHZte9Y5cvqRsVLKOXMya2Iy0CWSIMTaLoyXQycFm3ACeZFSsldPfslLmy1iskkTC5noIAgCAIAgCAIAgCA8FrWtDlm4ohz2NGs/44rnZZGC1JOGwtmIllBd/UUOavXNzbzCk24ezs5vP2ooysttfu6IvHg8FgYqV73pcvt6n7FyJuL1o0cV4kvPiSvX6XPjI5f3yENKqkl2+iI207pzksOkbSK0ZksqHDjTX4LzLDyjrHUm4fbOHue5bHd8V9jzWXfKZhezELwNbIlXjlU9YeK8RtnElX7Kw9vGOXxWn2NCuxeyDO9UerjAVdDJrltLD+YeY2hTK7VMzWO2ZbhdXrHqfryZYV0K0IAgIi0rbbDBw0NNp1f5VJjNsRre5St58+ru5k2nBuWstCIhxpqZzhg4PeccDTyA1rjHBY3E+9dY4rl9lkjo7qKtIRz/OZ2Gw5gZ1hu4VI86L5PYCy92zX4r7n1bQ5x8Ty9PEhOwuxQ3c6A8qZFVN1eKwMsm2uTT0f5yZLg6r1mtfg+JJydvEZResPeGscxtU/CbdnF7t+q5rj3rr7vEj24BPWvR8iehRA4BzTUHUQtPCcZxUovNMq5RcXk+J+16PgQEJb15oMrUOON/ut2do/l+fBS8PgrLtVouZxsvjDTrKuLyz81+GhYW7CG1/udr8ApbqwdLym3J/D8+pyUrp6rQj7Qta0IGcwYrBv2eIyCkUxwdukEs+TOU/bR1bPMbzxyKiO/wAVI/R1f4o5+2nzP1L2haUduKXfFe2tKhwNDuO5cLf0dUt2cdew6wV0lmmWG7dkWg8h81MRGNGeDFmedFX4jE0vSqCXxZJhXJayZeQoB2MCtM9Z/af9RWdl0n2mJn+4+1+ZYNCn4ia7DPqcrXB8H3Gj2b0X3GuqaWYQFWvLfBkvVkKj3jIk+y07svaKjW4hR0jqy4wOyZX+9ZpHx+xXIElaFoDG55ZDOrFkKcGDJeFTZPWbJc8dgsK92iG811/fVvyE5cSZYKw4jIh932a8ijwvJnqrb0G8rK8lzT+j9Svy9pzEs8ta58F7Tm3ZXi05FcE5QeXAt3Th8TBSyUovr+/FF8uffVs07oI4DI/5SMmxKa6bnbad43CZVdvaPiZ3aWyXh17WvWHivt8fn8beRXI5ruUpAOs6I1sFzGDHCERwFWirnPZ1a1/MzGK7EBI2NJmDDLD7zjXfiNS7vNT3oClaSI/r4bNjYeLvc4g/QFe7Lj/xt/Hy/wDpAxb95L4GeT5q7vVpLgcIH0DJikNg+FvyCxxbHcgCAIAgCAIAgCAIDx2tPtgQzEdnsaN7jqH/ANuXiyahHM74ah32KC7+wyS3J+JMxmwwcUSK4N5V3cAKqvWds9TYVxrweHdmWiX582and+xmSkJsNgzp1jtJ25qyjFRWSMZddO6bnN5tkovpzCAy7SbdwQSJyAKNcQ2M0agTk1/ecjxI4qNfX/JGn2Fjm/8Arzf+v1X1Xf8AAobZpzHNiQ3Fj2nE1w1gjao60ZpJ1xnFwks0+o2+5l4RPywiZCI04IrRseBrHAggjnwU6Et5ZmBx+EeFucOriuwnl7IRD2zPUqxpyHtfss/tbHZZ1Qfb6epPwtGfvPuIOxJT0qK5z84UM6vedx4LzsXCJ53z48F9X+fE6Y63dSrXa/QuYFMgtEVhygPNaEk2MwteOR2g7wuV9MLoOua0Z7rslXJSjxKTEY5jnQ362mnPcVgcVh5Ye11y6jR1zVkFOPWeuxbW6GIGPPq3mh+EnUf3VlsbHOmz2Un7r8H+cSNjcN7SG/HivFF0WxKIgr12z6PDwsPrH1p8IGt37f4UzB4f2ss3wRwvt3FpxM9sCT9NnAx5JY2r38aHbzKtsda6aco6N6dxFw8N6WbNcgwmsAawBoGQAWdLE4jwWvaWvAc0ihBzBCJ5aoGOXxsD0KPRleiiVdD4e83uqO4habAYn21fvcVx9Suvr3JacDyXctx8lHEQEmGSBFb7zd/Max4bV0xeGV8MuvqPlVm48zcIcQOAc01BAIO8HMLKvQsj9ID5/tM9aJ23/UVnpdJ9pip/uPtZYtCf4ia7EP6nK0wfBmi2b0X3GvKaWZXb32x0LOjYaPeCSfdbq8Tq7io+Is3Vki02ZhPaz35cF4v7FHuhZwnZsl4rCg0cRsJOoLjhoZveZbbZxDppVMeMuPZ9zWWtAFBkApxlTlAZ/pZk2NhQ5gUEQP6M73NLXHvoW+ZUbERTSZof6fukrJV/xaz7GsvP0MiiWk5rw9ji1zSHNI1hwNQVyjHI0ds4yTi1mnxPou7lpelS0KORhL2AuGqjvzDxqpqeazMBdWq7JRTzSZJL6cggMx0k5TbeMJv1vC0Gy/2X2vyRX4rp9xRZ0KzOETe7FmBEl4LxqdDYfFoWOnHdk4vqZbJ5rM9q8n0IAgCAIAgCAIAgKDf20qxhCByhtqe07P5U8SoOJlnLLkaXY+Hyq3+b8F9yp3J9ZakKueEPcOYbT7phlqTNtvdwmS5r1+htSnGOCAIDy2nJNjwYkF/sxGlp7xr7ta+NZrI6U2yqsjZHinmfO0eEWFzHe0xzmO5tJB8wq/LJn6RCanFSXBrNd5Z9EtqmFPdCT1Y7S2nxsBc0+GNSKXk8ig27SpUqfXF+D088jZ5mLga524Er3iLfZVSnyRla470lEplpR6NJ2n7rC2Scnr1l9VHUmLjspKg7XOcT40+y2ezo5YaHZ9Soxrzvl+dRYFNIoQBAVm9krRzIo29Q/MfdZn+oaNIWrsfmvqW2zLOlDv8AUq1o6qrOVcS3iXq7M700sxxzIGE825L9AwdvtaIzfHLy0M1iq/Z3SivzPUoV9Z0vmoo2Mowcg0E/3Fy1mArUaY/HUpMRLOxjRW8elRgdZhgjudn8wuG117sX8Wd8L1mpKjJgQFX0jSIiybnU60JzXjlXC7ydXuU/Ztm5elz0OGIjnDsMemzktIyBE2m4MwXyEuTmQzD/AEkgeQWUxayvnlzLOvoIsCjns+fbT9uJ23/UVnpcX2mKn+4+1lk0J/iJrsQ/qcrTB8GaPZ3Rfca8ppZGUXtn8ceMa6nFg5M6vzBPequ6W9Nm02bRuUwXwz+epLaIWjo5h23pAO7AFMw3QKj+oP8A0R/1+rLlalswJYVjxGs3CtXHk0ZldZWRjxZV4fCXXvKuLfl8+BSLV0jPeejkYRJ1BzhiPc0ZDvJ5Lg7pS0gi6r2PTQt/F2JfBfmb7kRDbnT9ouESciOY34jUgHY1upvcF6jVJ6yZ9s2xRRH2eFhpz4fd9+RcLB0eyktRxZ0r/efmuyikUt+Muu6ctOXBFrhsDRRoAA1AZL0RT9IAgM90qy1DAijV1oZ55Ob/AM1dbIn0odj/ADwIeLjwZnscVV0REaroxtHpZQQyetBcWHsnrN8iR3LNbRq3Lm+p6+pY0Szh2FvUA7BAEAQBARUW8cq0lpjsqMjQ18wpCwlzWaizm7oLrPz/APppX9Zvn+y+/pLv8T57aHM/D71yY1x2Dx/ZFg73/Fn320OZ67LtqBM4vR4giYfapXKvMLnbTOrprI9RmpcDLL4RyZyYr71PBrQFT3dNm72ZD/q19n1ZHXDj4LTg1/NjZ4sJHyXbDvJnPbUN7CyfLJ+OX1NzU0xQQBAEBhF/pbo5+YAyBcHj+djXHzJUKxZTZvtk2b+DrfJZfJteRE3MiEWjLU/VHyNV7r4ojbWf/Xn+daN+tx1ILv5fqCjbYbWDll8PNGTwazuXf5FNtI1YVjU9S9gtSwXGfWVA917h51+622zJb2Gj3rxKXHrK993kWFTyGEAQEZeKHigO4UPmPsSqvbMN/Bz+GT8fQl4GWV6KDaho1YunpGjiWbRw+su/hENPALb7L/8AOu1lDtP9/uRS78wjDnYoOp+F7eIc0V/uDh3LcbPmpYePw0M5iI5WM8d0LQEvOw3uNGuPRu5Pyr44V9x9PtKWlxWvyPVE92SNrWXLEICKvSR6HMV/Sf8ALLzUjCfvw7Uc7eg+wwaedU4W5kmgHE6lqJyUVmyvgjd7pyBl5SDCOtrBXmcz81k7Z783LmyzislkS65n0+fLT9qJ23/UVn5cX2mLn+4+1ll0JfiJrsQ/qcrPB9ZotndF9xrymlkYZasX1kUH9SJ9ZVTLpM/Q8PH/AI4P4LyJbRzDiRvSJeFHdLmrYhLA2rhm0ipBI1DVQqZRqssyl201VZC1wUtGtc8tNeCa59ZZIWjeFixRY0SKSampzPM6yuiohnmVk9tYpx3YtRXwXlxLTZliwJcUgw2t40z8V1SS4FXOcpvek838SQX08hAEAQBAQl8rLMzKRGNFXtGNnaZnTvFR3qVg7vZXKT4cH2HO2G9FoxQOqtUVhN3Ltv0OZDnGkKJ1InAVyd3HyJULHYb21enFar0O1Nm7LXgbUDXMLMFicoAgCArV47AmJslomTDhe40UB7W13eacFLoxKp1UE3zZynXv8WQTNGm+Yd3AKQ9q3cl4+p4/TQ+JX702YJGKyEHl4cwPqRT8zhT+1T8HbK+DlLn1Ea6tQeSKnaU3U5Kd0UeIo3a61kQ5aAxsMUJaC47SSKrJWWSsk5SepZxSSyRmukiXMKee7ZFa2IPDAfNvmq2+OU8zb7EtVmEUeuLa+v1KpLzRgxocYa4b2v7mkEjwqvNbyZPxVPta5Q5po+iZeMHta9pqHAOB4EVCsT87aaeTOxD4EAQGI6Unj0+LwbDB54AfuFEt6Zt9iaYOPa/MjtFkiY9pMdTqwg6ITxoWj5nwXStakHbV2VW7zflqbpa0LFBeBrpUd2f2XLH0u7DTguOWnatUZzDz3LYv4lHiuxNKwSepo0siTuNHwuiQjto8fI/ZarYdycZV9/0ZV7Tr1jPuLgr8qggCA8VtH1ETl9woG03lhLOwkYT96PaZlb0ajaLFYaOcszUVovFwpQw5NldbyX+OpbvB1+zpjH81MzjbPaXykuz5aHnv9dwzcIRIQ9dDrQe806289o/yrfA4v2EspdF8fUr7qt9acTIHvIJa8EEZEEUIO4haSMk1miA45Gn3Kvox7GwZpwY9oo17j1XgasR2O561R4zZ8k3OpZrly+xLqvWWUi6OmmAYi9obvLgB4qrUJN5JEneXHMz/AEgXrY+H6PLnEHEY3DbQ5NbvzpnwVxgMG637WzTL8zZDut3/AHYnmuFcpxeJqaFKZw2H5lR8bjva+5Dh5/Y7VVburNPVadwgPny0vaidt/1FZ+XF9pi5/uPtZZNCX4ia7EP6nKzwfB9xotndF9xr6mlkYhfKX6GdjsOQc7pG8RE63zLh3KtujlNm+2XarcJB8ll8tPI8l1LW9DnIcYmjD1InYfkT3HCe5e6p7rPm08I8RRKK48V2r14G8tNRUZgqeYI5QBAEAQBAEAQGQ6RbvGWjGPDHqYpqafkedY4A6x3jctBs7Fb8fZy4rxX2IV9WT3lwKo19VZkbI0O4N7g0NlZl1BqhPOrgxx+R7typtoYFtu2tdq+vqSqLv4yNGVKTAgCAIAgMt0qj/dQ/+yP/ACPV9sv9p9v0RBxPSXYZxOa1Yz4HOB9JyX8NnZb8gsgWRV9JN3zNS+OEKxYNXNG1zT7beeQI4hcrYbyLXZONWGuyl0ZaP4cn+dTMU6Sqh5ZG2zzNc0U3gEWB6JEPrII6lfzQq5U7NacqKXTPNZGQ23gnXb7aPRlx+D+/H5l9XYowgPxGihjS5xDWtBcSdQAFSSh9jFyaiuLPnC9trekzEWKAfWPJaNtPZYKb8IaFE6UszfVwWFw8a31LXzfia1oruwZOX6SIKRY3WdwbsCkxjkjGY7E+3tzXBcPXvLwvRDM/t+VMvFI/I7Np+Y7ljNp4F0WtxXuvVen51Ggwd6tr14rj6nmkJvoorYrdhzG8HWPBRcHiXhrVP59nWd76lbW4P8ZosCMHtDmmoIqFu4TjOKlF5pmalFxeT4nYvR5CAg71zgZCwVzdmeQz+dFQ7exCjSqVxk/Ba+ZY7OqcrN/kZ7IyTp6ZDG+wDVx3NCg7KwW/JN8Fx9C1xuJVFeS6T4eprcGGGtDW5AAAcgtYZk/aAgreunLTmcVlH++3qu76a12qxFlXQZ5lCMuJWv8ATJrTVkd1OIBU1bVtS1S8fU4vDQZU5iMGOe0GuFzmg0pXCSK+Sua4ycU5cciBJJNpEpo5s9kxNPfF63RNDmg7ySK91PNQNqzlGEYrg88+4lYWKzbNaVETQgCA+e7T9qJ23/UVQS6T7TGT/cfayy6Eh/uJrsQ/qcrPCdfcaHZ3Rfca+phZGf6WLDMSG2bhiroQIiU2w9df5TXuJXC6GazL7YeNVdjplwlw7fv55GVCIComRr08zSdHl82ta2UmnUp1YMQ6qbIbzs4Hu3Vk1W/xZmdr7JbbvpX+y+q+q7+zTFJMwEAQHFUBygCAIDonZRkZjocVocxwoQV9jJxea4nxrPRmN3uubFknGJCBiwNhGZZwcPur/C7QjZ7s9JeDIdlDWq4FbhTIOtWSZHcS6XYv1ElwIcX10IZCp67R8JOscD4hV+J2fC33o6PwZ2rvlHR6o0WyryS0xTo4rcR/I7qu8Dr7qqltwltXSXf1EuNsJcGSyjnQIDgmmZQGR6UbThvmGdE9sTDDDXFpDgDjcaVG3MLQbNrlCp7yy1IN7UpaGdRo9SpkpZnlLI+nJL+Gzst+QWTLA7kBmt/NHZiudMSVA85vh6g47XN3O4bVynXnqi72ftZ0pV26x6n1r1XkZlDmI0pGBIfAisNRUYSCMtuRHkarhk4s0kbacTW46Si+P51eZql39KUB7Q2cBhPGtzQXsdxoOs3lnzXaN3Mz+J2DYnnQ95cno/R/mhNTGkKz2Coj4+DWPJ82geK9e1iRIbFxknluZdrXqUC9N9Y9pf7eThPbCJzAzc/djIyaPhr37FzcpT0RcYfB4fZ3/LdJOfV8OxcW/iTlxdHPROExO0c8ZtZsbz4rpCGRUbQ2nLEvdjpHxfb6GmBdCqCA8dqWcyYhlkQcjtB3hcrqYXQcJrNHSq2Vct6PEzq1rKjSjusC5mx4GXfuKy+L2VZVrHVc/VF9h8bVasno/wA4Huu/eXouqesw6xXVxC5YLH24T3Ws48uXZ6H3FYKN2vB8/Ut8G8EBwrjw8CD9lfQ2zhJLWWXamVEsBenwzPLP3ohMHU658B55qPftymKypTk/kvU61bNsk/f0RU4kOYtCIcAOEnrPOTQNwULD7OxGKs9tiNM/zJL87ybPFU4aO5Xq/wA4su9g2LDlIeBmZPtO2k/stNXXGuKjFaFLbbK2TlJ6kmvZzCAIAgMVvhZxlZmI0jqvJew7C1xrTuJotRgr1bUn1rRlZdW4yZGWXaD5eKIsB2F47wQdbXDaCpFtULY7s1oeYycXmjW7rXshzgwn1cYDNhOveWHaOGseazmLwU6Hnxjz9SfVcp9pYlCOx4LbtRkrBfGiVIaMgNbjsaOa8WT3I5nO2xVxcmfO09aTnEkMJqSTkdZNVUKqT1Zm44OcnvSJK5V6nyEZ0ToS9r24XNzbqNQQaHVns2qRU51PRZk6h2UZ5LM1S7t/mzkQQ2S0YV1uyLW8ySD4BTK7XP8Ai0WNV8rP4tFxe0EEEVByI4LsSTHb86PokBzo8k0vhHMwxm5m/CNreGxR51daNLgNsppQvev+XPt9fmUFs3Q0dkRkQcvELi4mhhemsyzWFfyZlQGsiB7BqZEGMAbgahwHAGnBe4zlEh4nZ2ExL3pLJ81p9vAsQ0vPAzl4ZO8RCB4YT8179s+RXP8Ap+nqsfy+52Wfei07TcGS7Wy8M+1Ea01A4OfXxAC9Jzl8CNfTs/BrrnPk3p35eWZpFkWeIEMMxF51uc4klztpJOZPErqlksiisslZLel9u5dSPavp4CAIAgOHNBFDmEBTrf0dy0wS+HWA87W+yTxbqUunG21aZ5r4nOVUZFKn9G05CPqiyMOBwnwKsK9qx/kmvE4yw76iKiXdnmZOl391D91JW0aH1+DOTw8uR6pQWnDyhtmG8A4geFaLxPE4OXSyfd9j6qrVwzJWALZfkOmHN1PNcHfgVwjn3ep7Vd3M7nXPtOY/jxcviiOf5Erz/caYft1+S9T7+nk+kz3SeilhzmIzncG5D91ws2ldLhkjpGiKLHZ1xJKDQtghxG12ZUOd9k+lJnRRS4IsrW0FBqGS5Ho5QBAeK0bJgzApGhsiDiAUPUZSi84vJldj6NpBxqIRb2XELzuR5EuO0cVHhN+fmcy+jmRYa9GXdokpuR5Ce0cVLjY/LyLFIWXBgCkGG1nIfdeiG2282exD4EAQBAcOaCKEVCAh5y68tENTDDTvacPyXGzD1WdKKfcdoYi2HRk0eQXMgDU6J/V/hR/7bhc89xePqdf12I/y8vQ9ctdiWYa4MZ+Il3kpFeHqr6EUu44zvsn0pNkvDYGijQANwyXY5H6QBAQtu3lhStQeu/3Rs7R2fPgpeHwc7tVouZxsvjDTrKLN32m5h+CWFODG1Pe51fKisnhMLh1na8/zkiOrLbH7p3Q7sWlMCsaMWA7HPcfKq4vaFEP26/Jep7WHm+lI/X+l73ZvmM+X7ry9q2dUUe1ho8yqXiuzHkHdcY4ZPViN1cj7pVhhcbC7Tg+XocLKXHsI+DMlpD2Etc0gtINCCNRBU1pSWT4HDgzYbjXl9NhEPoI0OgfsxA+y8DZWhqN45LNY3C+wnpwfD0LGmzfWvEskRgcKOAI3HNQjqdPoEL9Nn9IQD0CF+mz+kIDshQGs9lobyACA7EAQEJa905SaNY0Fhd7wFD4hfGk+J1rvsr6EmiAdoqkCcmxB/O79153IklbTxX+fgvQ91n6O5GCQRCxEasRxfNfVFHKzGX2aSm/LyLPLy7YYwsaGgbAKL0RjtQBAEAQBAEAQBAEAQBAEAQBAEAQBAEAQBAEAQBAEAQBAEAQBAEAQEJey2PRoPV/iPOFnDLN3cPMhS8HR7WevBcTjfZuR04mRzsV8aK2EwkuiOArrNXHMnfvWglJU1ufJEGEd6WRsN3bBhycIMYBip1nbSduay9lkrJOUnqWcYqKyRLLwfQgOqZl2xGlkRoc1woQRUEL6m080DHb8XW9BiB8KpgxCcPwu14D3ZjkVosBi3dHdl0l4og317rzXA69Gs2WWgxo1RGvYfDEPNq87TinTnya9D7h+kbWs8TQgCAIAgCAIAgCAIAgCAIAgCAIAgCAIAgCAIAgCAIAgCAIAgCAIAgCAIAgCAIAgCAIAgM50oxi2LBGzA6nPEK/8Vd7JScJdqIWL4optgxwydgRH+yIgqefVr5qdjIOVEkuXlqcqXlJG8LLFkEAQBAVDSkW+hZ6zEZh55k+VVY7Lz9v3M4YjoFG0WSJiz3S06sJpJPF2Q8qqXtSxKChzfkc8PHXM2hUZLCAIAgCAIAgCAIAgCAIAgCAIAgCAIAgCAIAgCAIAgCAIAgCAIAgCAIAgCAIAgCAIAgCAq2kGwXTcuHQhWLCJc0e8COs3voDzAU3A4lU2e9wfH1ON1e/HTiYyYmZDsiMiDkQdxC0qknqiBkaVdC/rQxsGcJ6oAbF11A1B4Gdfi27d5p8Xs1t79Xy9PQlV4jLSXzL9KTsOKMUJ7Yg3tcHfJVE65QeUlkSlJPgd68H08Np2xAlxWNEazgT1jyaMyutVFljygszzKcY8WZPei2otqx2wpZjsDTRg563vpqPDZ4q6qhXgq25v3n+ZIiNu6WnA0i513WyMAMGb3dZ7t5VLddK2blIlxiorJE8uR6CAIAgCAIAgCAIAgCAIAgCAIAgCAIAgCAIAgCAIAgCAIAgCAIAgCAIAgCAIAgCAIAgCAICr3muPLzhL84UX327e0NRUmjF2U6RenJnOdcZcSiTujachn1TmRRzwnwVlDasf5Rfdr6HCWHfUzwi6loNOUE13gj5rt/c6Hxz+R4/TSPdBuzaj8iHNHGIVze0MMuEfBHpYefMlbO0ZxHGs1FoNoZ+6j27Vm9ILLxPccNFcS+WLYUGUbhgsDd52nvVZOcpvOTzZISS0RJLyfQgCAIAgCAIAgCAIAgCAIAgCAIAgCAIAgCAIAgCAIAgCAIAgCAIAgCAIAgCAIAgCAIAgCAIAgCAIAgCAIAgCAIAgCAIAgCAIAgCAIAgCA//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data:image/jpeg;base64,/9j/4AAQSkZJRgABAQAAAQABAAD/2wCEAAkGBxQREhUSEBQWEhQVFxYUFRgYFxkUGhgXFRQXFhYXGBcYHCggGBslGxQUITEhJSorLi8uFyAzODMsQyotLisBCgoKDg0OGxAQGywkICYsLCwsLCwsLCwsLCwsLywsLCwsLCwsLCwsLCwvLDQ0LCwsLCwsLCwsLCwsLCwsLCwsLP/AABEIAIEBhQMBEQACEQEDEQH/xAAcAAEAAwADAQEAAAAAAAAAAAAABQYHAQMECAL/xABDEAABAgMEBgYIBAUDBQEAAAABAAIDBBEFBhIhBzFBUWFxEyJygZGhFCMyUmKxssE0QlPRM4KSouEXJMJDc7PS8Bb/xAAbAQEAAwEBAQEAAAAAAAAAAAAABAUGAwIBB//EADcRAAICAAMEBwcDBAMBAAAAAAABAgMEESEFEjFRMkFxgaGx0RMiYZHB4fAUM0IGFVJyIyQ08f/aAAwDAQACEQMRAD8A3FAEAQBARk/eCXg5RIra7h1j3htad6kV4S6zox+hyldCPFkHMaQZdvste7+lo+alx2Va+LSOTxUepM8v+pEP9I/1j9l0/tMv8vA+fq1yPRA0hQD7UN45Fp+4XiWyrFwaPqxcetEpK3ulX/8AUwH4wW+erzUeeBvj1Z9h0WIrfWTMGM14xMcHDe0gjxCiSi4vJrI6pp8DsXw+hAEAQBAEAQBAEAQBAEAQBAEAQBAEAQBAEAQBAEAQHBKAqds3mjtcWQJaJlljLQfAA08fBRLLbuEId7y9SBfdieFVfe2vLMrb73zH6xH8rP8A1UD9XZz8inltC9ab3gvQ89jXln52ZECBHIA6z3YGZNH8utd6J3Wy6WS7iZg54q+XvTyXYvQ1WXYWtAccRAoTvO9WZdLQ7EPoQBAEAQBAEAQBAEAQEZbNtw5ZtXmrjqaNZ4ncOKkUYadz04czlZbGC1M4tq9ceZd0cOueQYz77T35K6hhqMNHfn82Q3Oy15I99kXBixaOmn9GD+VuvvUO7asnpUsvi+P58zvDCxXSLPK3Hk2a4eM73ElQZYq6XGb+fod1XBcEel90pMinQMXhXWLhJ/Nn3cjyIqf0eSzx6rFCOyhqPAqRXtC+HXn2/mZzlRB9RS7duzMyVXH1sL327O0NitcPtCu73ZaPwItmHcdURcpazoZxwnuhu3tNK89/epk6ozWUlmjim4vQuF3NJFXthTba4iGiIwZ1OrGwfNvgqnFbNjFOdb7n6+vzJlV7ekjSAVTkoIAgCAIAgCAIAgCAIAgCAIAgCAIAgCAIAgCAIAgCAIDCbRFC/tP+orOS6T7TFT6b7X5k1oYb/uZk/Azzc5WuC4PuNDs3g+41xTi0CAIAgCAIAgCAIAgCAiLxW0JZmVDEd7I3b3Hh81KwuGd0vguJxut3F8TJrTnokxFwMq+I804kn7LQZww9e89EiBGLskaZdG6zJNgLgHRnZucdnALOYjETunvS7lyLKEFBZIsi4HsIAgCA4c2oocwgMY0k2XBgzTYcrXHEGJ8NuppJ6tNxOZpyO1X2Bun7Fysei4Mh2wW/lHiWi4VxhAAjzIxRTm1p1N/yq7F4x3PJdHz7TvXWo9poChHUIAgCAIAgCAIAgCAIAgCAIAgCAIAgCAIAgCAIAgCAIDCLSPWf2n/UVnJdJ9pip9N9r8yc0L/iJrsM+pytcFwfcaHZnRfca2pxaBAEAQBAEAQBAEAQHXMRgxrnuNGtBcTwAqV6jFyaius+NpLNmRXktd0VzojtbtQ3NGoLT4ahVxUV1FVOTnLMltFVj4i+beK54If3Kq9qX701WuC8ydh4ZLM0tVRICAIAgCAIDxGyYPSGKYbekOeKmdd6+uTaybPmSPavh9CAIAgCAFAcA11IMsjlAEAQBAEAQBAcVXzNA5X0BAEAQBAEAQBAEAQBAEBgtpHrP7T/AKis7LpPtMTPpvtfmT2hb8RNdhn1OVpguD7jR7N6L7jXFOLMIAgCA6zHbqxNrzC+Zo9bkuR2L6eQgOHOAFSaAID8MjNd7LgeRBQH7a4HVns8EBWb/TuCA2GNcR2fZbmfPCrHZte9Y5cvqRsVLKOXMya2Iy0CWSIMTaLoyXQycFm3ACeZFSsldPfslLmy1iskkTC5noIAgCAIAgCAIAgCA8FrWtDlm4ohz2NGs/44rnZZGC1JOGwtmIllBd/UUOavXNzbzCk24ezs5vP2ooysttfu6IvHg8FgYqV73pcvt6n7FyJuL1o0cV4kvPiSvX6XPjI5f3yENKqkl2+iI207pzksOkbSK0ZksqHDjTX4LzLDyjrHUm4fbOHue5bHd8V9jzWXfKZhezELwNbIlXjlU9YeK8RtnElX7Kw9vGOXxWn2NCuxeyDO9UerjAVdDJrltLD+YeY2hTK7VMzWO2ZbhdXrHqfryZYV0K0IAgIi0rbbDBw0NNp1f5VJjNsRre5St58+ru5k2nBuWstCIhxpqZzhg4PeccDTyA1rjHBY3E+9dY4rl9lkjo7qKtIRz/OZ2Gw5gZ1hu4VI86L5PYCy92zX4r7n1bQ5x8Ty9PEhOwuxQ3c6A8qZFVN1eKwMsm2uTT0f5yZLg6r1mtfg+JJydvEZResPeGscxtU/CbdnF7t+q5rj3rr7vEj24BPWvR8iehRA4BzTUHUQtPCcZxUovNMq5RcXk+J+16PgQEJb15oMrUOON/ut2do/l+fBS8PgrLtVouZxsvjDTrKuLyz81+GhYW7CG1/udr8ApbqwdLym3J/D8+pyUrp6rQj7Qta0IGcwYrBv2eIyCkUxwdukEs+TOU/bR1bPMbzxyKiO/wAVI/R1f4o5+2nzP1L2haUduKXfFe2tKhwNDuO5cLf0dUt2cdew6wV0lmmWG7dkWg8h81MRGNGeDFmedFX4jE0vSqCXxZJhXJayZeQoB2MCtM9Z/af9RWdl0n2mJn+4+1+ZYNCn4ia7DPqcrXB8H3Gj2b0X3GuqaWYQFWvLfBkvVkKj3jIk+y07svaKjW4hR0jqy4wOyZX+9ZpHx+xXIElaFoDG55ZDOrFkKcGDJeFTZPWbJc8dgsK92iG811/fVvyE5cSZYKw4jIh932a8ijwvJnqrb0G8rK8lzT+j9Svy9pzEs8ta58F7Tm3ZXi05FcE5QeXAt3Th8TBSyUovr+/FF8uffVs07oI4DI/5SMmxKa6bnbad43CZVdvaPiZ3aWyXh17WvWHivt8fn8beRXI5ruUpAOs6I1sFzGDHCERwFWirnPZ1a1/MzGK7EBI2NJmDDLD7zjXfiNS7vNT3oClaSI/r4bNjYeLvc4g/QFe7Lj/xt/Hy/wDpAxb95L4GeT5q7vVpLgcIH0DJikNg+FvyCxxbHcgCAIAgCAIAgCAIDx2tPtgQzEdnsaN7jqH/ANuXiyahHM74ah32KC7+wyS3J+JMxmwwcUSK4N5V3cAKqvWds9TYVxrweHdmWiX582and+xmSkJsNgzp1jtJ25qyjFRWSMZddO6bnN5tkovpzCAy7SbdwQSJyAKNcQ2M0agTk1/ecjxI4qNfX/JGn2Fjm/8Arzf+v1X1Xf8AAobZpzHNiQ3Fj2nE1w1gjao60ZpJ1xnFwks0+o2+5l4RPywiZCI04IrRseBrHAggjnwU6Et5ZmBx+EeFucOriuwnl7IRD2zPUqxpyHtfss/tbHZZ1Qfb6epPwtGfvPuIOxJT0qK5z84UM6vedx4LzsXCJ53z48F9X+fE6Y63dSrXa/QuYFMgtEVhygPNaEk2MwteOR2g7wuV9MLoOua0Z7rslXJSjxKTEY5jnQ362mnPcVgcVh5Ye11y6jR1zVkFOPWeuxbW6GIGPPq3mh+EnUf3VlsbHOmz2Un7r8H+cSNjcN7SG/HivFF0WxKIgr12z6PDwsPrH1p8IGt37f4UzB4f2ss3wRwvt3FpxM9sCT9NnAx5JY2r38aHbzKtsda6aco6N6dxFw8N6WbNcgwmsAawBoGQAWdLE4jwWvaWvAc0ihBzBCJ5aoGOXxsD0KPRleiiVdD4e83uqO4habAYn21fvcVx9Suvr3JacDyXctx8lHEQEmGSBFb7zd/Max4bV0xeGV8MuvqPlVm48zcIcQOAc01BAIO8HMLKvQsj9ID5/tM9aJ23/UVnpdJ9pip/uPtZYtCf4ia7EP6nK0wfBmi2b0X3GvKaWZXb32x0LOjYaPeCSfdbq8Tq7io+Is3Vki02ZhPaz35cF4v7FHuhZwnZsl4rCg0cRsJOoLjhoZveZbbZxDppVMeMuPZ9zWWtAFBkApxlTlAZ/pZk2NhQ5gUEQP6M73NLXHvoW+ZUbERTSZof6fukrJV/xaz7GsvP0MiiWk5rw9ji1zSHNI1hwNQVyjHI0ds4yTi1mnxPou7lpelS0KORhL2AuGqjvzDxqpqeazMBdWq7JRTzSZJL6cggMx0k5TbeMJv1vC0Gy/2X2vyRX4rp9xRZ0KzOETe7FmBEl4LxqdDYfFoWOnHdk4vqZbJ5rM9q8n0IAgCAIAgCAIAgKDf20qxhCByhtqe07P5U8SoOJlnLLkaXY+Hyq3+b8F9yp3J9ZakKueEPcOYbT7phlqTNtvdwmS5r1+htSnGOCAIDy2nJNjwYkF/sxGlp7xr7ta+NZrI6U2yqsjZHinmfO0eEWFzHe0xzmO5tJB8wq/LJn6RCanFSXBrNd5Z9EtqmFPdCT1Y7S2nxsBc0+GNSKXk8ig27SpUqfXF+D088jZ5mLga524Er3iLfZVSnyRla470lEplpR6NJ2n7rC2Scnr1l9VHUmLjspKg7XOcT40+y2ezo5YaHZ9Soxrzvl+dRYFNIoQBAVm9krRzIo29Q/MfdZn+oaNIWrsfmvqW2zLOlDv8AUq1o6qrOVcS3iXq7M700sxxzIGE825L9AwdvtaIzfHLy0M1iq/Z3SivzPUoV9Z0vmoo2Mowcg0E/3Fy1mArUaY/HUpMRLOxjRW8elRgdZhgjudn8wuG117sX8Wd8L1mpKjJgQFX0jSIiybnU60JzXjlXC7ydXuU/Ztm5elz0OGIjnDsMemzktIyBE2m4MwXyEuTmQzD/AEkgeQWUxayvnlzLOvoIsCjns+fbT9uJ23/UVnpcX2mKn+4+1lk0J/iJrsQ/qcrTB8GaPZ3Rfca8ppZGUXtn8ceMa6nFg5M6vzBPequ6W9Nm02bRuUwXwz+epLaIWjo5h23pAO7AFMw3QKj+oP8A0R/1+rLlalswJYVjxGs3CtXHk0ZldZWRjxZV4fCXXvKuLfl8+BSLV0jPeejkYRJ1BzhiPc0ZDvJ5Lg7pS0gi6r2PTQt/F2JfBfmb7kRDbnT9ouESciOY34jUgHY1upvcF6jVJ6yZ9s2xRRH2eFhpz4fd9+RcLB0eyktRxZ0r/efmuyikUt+Muu6ctOXBFrhsDRRoAA1AZL0RT9IAgM90qy1DAijV1oZ55Ob/AM1dbIn0odj/ADwIeLjwZnscVV0REaroxtHpZQQyetBcWHsnrN8iR3LNbRq3Lm+p6+pY0Szh2FvUA7BAEAQBARUW8cq0lpjsqMjQ18wpCwlzWaizm7oLrPz/APppX9Zvn+y+/pLv8T57aHM/D71yY1x2Dx/ZFg73/Fn320OZ67LtqBM4vR4giYfapXKvMLnbTOrprI9RmpcDLL4RyZyYr71PBrQFT3dNm72ZD/q19n1ZHXDj4LTg1/NjZ4sJHyXbDvJnPbUN7CyfLJ+OX1NzU0xQQBAEBhF/pbo5+YAyBcHj+djXHzJUKxZTZvtk2b+DrfJZfJteRE3MiEWjLU/VHyNV7r4ojbWf/Xn+daN+tx1ILv5fqCjbYbWDll8PNGTwazuXf5FNtI1YVjU9S9gtSwXGfWVA917h51+622zJb2Gj3rxKXHrK993kWFTyGEAQEZeKHigO4UPmPsSqvbMN/Bz+GT8fQl4GWV6KDaho1YunpGjiWbRw+su/hENPALb7L/8AOu1lDtP9/uRS78wjDnYoOp+F7eIc0V/uDh3LcbPmpYePw0M5iI5WM8d0LQEvOw3uNGuPRu5Pyr44V9x9PtKWlxWvyPVE92SNrWXLEICKvSR6HMV/Sf8ALLzUjCfvw7Uc7eg+wwaedU4W5kmgHE6lqJyUVmyvgjd7pyBl5SDCOtrBXmcz81k7Z783LmyzislkS65n0+fLT9qJ23/UVn5cX2mLn+4+1ll0JfiJrsQ/qcrPB9ZotndF9xrymlkYZasX1kUH9SJ9ZVTLpM/Q8PH/AI4P4LyJbRzDiRvSJeFHdLmrYhLA2rhm0ipBI1DVQqZRqssyl201VZC1wUtGtc8tNeCa59ZZIWjeFixRY0SKSampzPM6yuiohnmVk9tYpx3YtRXwXlxLTZliwJcUgw2t40z8V1SS4FXOcpvek838SQX08hAEAQBAQl8rLMzKRGNFXtGNnaZnTvFR3qVg7vZXKT4cH2HO2G9FoxQOqtUVhN3Ltv0OZDnGkKJ1InAVyd3HyJULHYb21enFar0O1Nm7LXgbUDXMLMFicoAgCArV47AmJslomTDhe40UB7W13eacFLoxKp1UE3zZynXv8WQTNGm+Yd3AKQ9q3cl4+p4/TQ+JX702YJGKyEHl4cwPqRT8zhT+1T8HbK+DlLn1Ea6tQeSKnaU3U5Kd0UeIo3a61kQ5aAxsMUJaC47SSKrJWWSsk5SepZxSSyRmukiXMKee7ZFa2IPDAfNvmq2+OU8zb7EtVmEUeuLa+v1KpLzRgxocYa4b2v7mkEjwqvNbyZPxVPta5Q5po+iZeMHta9pqHAOB4EVCsT87aaeTOxD4EAQGI6Unj0+LwbDB54AfuFEt6Zt9iaYOPa/MjtFkiY9pMdTqwg6ITxoWj5nwXStakHbV2VW7zflqbpa0LFBeBrpUd2f2XLH0u7DTguOWnatUZzDz3LYv4lHiuxNKwSepo0siTuNHwuiQjto8fI/ZarYdycZV9/0ZV7Tr1jPuLgr8qggCA8VtH1ETl9woG03lhLOwkYT96PaZlb0ajaLFYaOcszUVovFwpQw5NldbyX+OpbvB1+zpjH81MzjbPaXykuz5aHnv9dwzcIRIQ9dDrQe806289o/yrfA4v2EspdF8fUr7qt9acTIHvIJa8EEZEEUIO4haSMk1miA45Gn3Kvox7GwZpwY9oo17j1XgasR2O561R4zZ8k3OpZrly+xLqvWWUi6OmmAYi9obvLgB4qrUJN5JEneXHMz/AEgXrY+H6PLnEHEY3DbQ5NbvzpnwVxgMG637WzTL8zZDut3/AHYnmuFcpxeJqaFKZw2H5lR8bjva+5Dh5/Y7VVburNPVadwgPny0vaidt/1FZ+XF9pi5/uPtZZNCX4ia7EP6nKzwfB9xotndF9xr6mlkYhfKX6GdjsOQc7pG8RE63zLh3KtujlNm+2XarcJB8ll8tPI8l1LW9DnIcYmjD1InYfkT3HCe5e6p7rPm08I8RRKK48V2r14G8tNRUZgqeYI5QBAEAQBAEAQGQ6RbvGWjGPDHqYpqafkedY4A6x3jctBs7Fb8fZy4rxX2IV9WT3lwKo19VZkbI0O4N7g0NlZl1BqhPOrgxx+R7typtoYFtu2tdq+vqSqLv4yNGVKTAgCAIAgMt0qj/dQ/+yP/ACPV9sv9p9v0RBxPSXYZxOa1Yz4HOB9JyX8NnZb8gsgWRV9JN3zNS+OEKxYNXNG1zT7beeQI4hcrYbyLXZONWGuyl0ZaP4cn+dTMU6Sqh5ZG2zzNc0U3gEWB6JEPrII6lfzQq5U7NacqKXTPNZGQ23gnXb7aPRlx+D+/H5l9XYowgPxGihjS5xDWtBcSdQAFSSh9jFyaiuLPnC9trekzEWKAfWPJaNtPZYKb8IaFE6UszfVwWFw8a31LXzfia1oruwZOX6SIKRY3WdwbsCkxjkjGY7E+3tzXBcPXvLwvRDM/t+VMvFI/I7Np+Y7ljNp4F0WtxXuvVen51Ggwd6tr14rj6nmkJvoorYrdhzG8HWPBRcHiXhrVP59nWd76lbW4P8ZosCMHtDmmoIqFu4TjOKlF5pmalFxeT4nYvR5CAg71zgZCwVzdmeQz+dFQ7exCjSqVxk/Ba+ZY7OqcrN/kZ7IyTp6ZDG+wDVx3NCg7KwW/JN8Fx9C1xuJVFeS6T4eprcGGGtDW5AAAcgtYZk/aAgreunLTmcVlH++3qu76a12qxFlXQZ5lCMuJWv8ATJrTVkd1OIBU1bVtS1S8fU4vDQZU5iMGOe0GuFzmg0pXCSK+Sua4ycU5cciBJJNpEpo5s9kxNPfF63RNDmg7ySK91PNQNqzlGEYrg88+4lYWKzbNaVETQgCA+e7T9qJ23/UVQS6T7TGT/cfayy6Eh/uJrsQ/qcrPCdfcaHZ3Rfca+phZGf6WLDMSG2bhiroQIiU2w9df5TXuJXC6GazL7YeNVdjplwlw7fv55GVCIComRr08zSdHl82ta2UmnUp1YMQ6qbIbzs4Hu3Vk1W/xZmdr7JbbvpX+y+q+q7+zTFJMwEAQHFUBygCAIDonZRkZjocVocxwoQV9jJxea4nxrPRmN3uubFknGJCBiwNhGZZwcPur/C7QjZ7s9JeDIdlDWq4FbhTIOtWSZHcS6XYv1ElwIcX10IZCp67R8JOscD4hV+J2fC33o6PwZ2rvlHR6o0WyryS0xTo4rcR/I7qu8Dr7qqltwltXSXf1EuNsJcGSyjnQIDgmmZQGR6UbThvmGdE9sTDDDXFpDgDjcaVG3MLQbNrlCp7yy1IN7UpaGdRo9SpkpZnlLI+nJL+Gzst+QWTLA7kBmt/NHZiudMSVA85vh6g47XN3O4bVynXnqi72ftZ0pV26x6n1r1XkZlDmI0pGBIfAisNRUYSCMtuRHkarhk4s0kbacTW46Si+P51eZql39KUB7Q2cBhPGtzQXsdxoOs3lnzXaN3Mz+J2DYnnQ95cno/R/mhNTGkKz2Coj4+DWPJ82geK9e1iRIbFxknluZdrXqUC9N9Y9pf7eThPbCJzAzc/djIyaPhr37FzcpT0RcYfB4fZ3/LdJOfV8OxcW/iTlxdHPROExO0c8ZtZsbz4rpCGRUbQ2nLEvdjpHxfb6GmBdCqCA8dqWcyYhlkQcjtB3hcrqYXQcJrNHSq2Vct6PEzq1rKjSjusC5mx4GXfuKy+L2VZVrHVc/VF9h8bVasno/wA4Huu/eXouqesw6xXVxC5YLH24T3Ws48uXZ6H3FYKN2vB8/Ut8G8EBwrjw8CD9lfQ2zhJLWWXamVEsBenwzPLP3ohMHU658B55qPftymKypTk/kvU61bNsk/f0RU4kOYtCIcAOEnrPOTQNwULD7OxGKs9tiNM/zJL87ybPFU4aO5Xq/wA4su9g2LDlIeBmZPtO2k/stNXXGuKjFaFLbbK2TlJ6kmvZzCAIAgMVvhZxlZmI0jqvJew7C1xrTuJotRgr1bUn1rRlZdW4yZGWXaD5eKIsB2F47wQdbXDaCpFtULY7s1oeYycXmjW7rXshzgwn1cYDNhOveWHaOGseazmLwU6Hnxjz9SfVcp9pYlCOx4LbtRkrBfGiVIaMgNbjsaOa8WT3I5nO2xVxcmfO09aTnEkMJqSTkdZNVUKqT1Zm44OcnvSJK5V6nyEZ0ToS9r24XNzbqNQQaHVns2qRU51PRZk6h2UZ5LM1S7t/mzkQQ2S0YV1uyLW8ySD4BTK7XP8Ai0WNV8rP4tFxe0EEEVByI4LsSTHb86PokBzo8k0vhHMwxm5m/CNreGxR51daNLgNsppQvev+XPt9fmUFs3Q0dkRkQcvELi4mhhemsyzWFfyZlQGsiB7BqZEGMAbgahwHAGnBe4zlEh4nZ2ExL3pLJ81p9vAsQ0vPAzl4ZO8RCB4YT8179s+RXP8Ap+nqsfy+52Wfei07TcGS7Wy8M+1Ea01A4OfXxAC9Jzl8CNfTs/BrrnPk3p35eWZpFkWeIEMMxF51uc4klztpJOZPErqlksiisslZLel9u5dSPavp4CAIAgOHNBFDmEBTrf0dy0wS+HWA87W+yTxbqUunG21aZ5r4nOVUZFKn9G05CPqiyMOBwnwKsK9qx/kmvE4yw76iKiXdnmZOl391D91JW0aH1+DOTw8uR6pQWnDyhtmG8A4geFaLxPE4OXSyfd9j6qrVwzJWALZfkOmHN1PNcHfgVwjn3ep7Vd3M7nXPtOY/jxcviiOf5Erz/caYft1+S9T7+nk+kz3SeilhzmIzncG5D91ws2ldLhkjpGiKLHZ1xJKDQtghxG12ZUOd9k+lJnRRS4IsrW0FBqGS5Ho5QBAeK0bJgzApGhsiDiAUPUZSi84vJldj6NpBxqIRb2XELzuR5EuO0cVHhN+fmcy+jmRYa9GXdokpuR5Ce0cVLjY/LyLFIWXBgCkGG1nIfdeiG2282exD4EAQBAcOaCKEVCAh5y68tENTDDTvacPyXGzD1WdKKfcdoYi2HRk0eQXMgDU6J/V/hR/7bhc89xePqdf12I/y8vQ9ctdiWYa4MZ+Il3kpFeHqr6EUu44zvsn0pNkvDYGijQANwyXY5H6QBAQtu3lhStQeu/3Rs7R2fPgpeHwc7tVouZxsvjDTrKLN32m5h+CWFODG1Pe51fKisnhMLh1na8/zkiOrLbH7p3Q7sWlMCsaMWA7HPcfKq4vaFEP26/Jep7WHm+lI/X+l73ZvmM+X7ry9q2dUUe1ho8yqXiuzHkHdcY4ZPViN1cj7pVhhcbC7Tg+XocLKXHsI+DMlpD2Etc0gtINCCNRBU1pSWT4HDgzYbjXl9NhEPoI0OgfsxA+y8DZWhqN45LNY3C+wnpwfD0LGmzfWvEskRgcKOAI3HNQjqdPoEL9Nn9IQD0CF+mz+kIDshQGs9lobyACA7EAQEJa905SaNY0Fhd7wFD4hfGk+J1rvsr6EmiAdoqkCcmxB/O79153IklbTxX+fgvQ91n6O5GCQRCxEasRxfNfVFHKzGX2aSm/LyLPLy7YYwsaGgbAKL0RjtQBAEAQBAEAQBAEAQBAEAQBAEAQBAEAQBAEAQBAEAQBAEAQBAEAQEJey2PRoPV/iPOFnDLN3cPMhS8HR7WevBcTjfZuR04mRzsV8aK2EwkuiOArrNXHMnfvWglJU1ufJEGEd6WRsN3bBhycIMYBip1nbSduay9lkrJOUnqWcYqKyRLLwfQgOqZl2xGlkRoc1woQRUEL6m080DHb8XW9BiB8KpgxCcPwu14D3ZjkVosBi3dHdl0l4og317rzXA69Gs2WWgxo1RGvYfDEPNq87TinTnya9D7h+kbWs8TQgCAIAgCAIAgCAIAgCAIAgCAIAgCAIAgCAIAgCAIAgCAIAgCAIAgCAIAgCAIAgCAIAgM50oxi2LBGzA6nPEK/8Vd7JScJdqIWL4optgxwydgRH+yIgqefVr5qdjIOVEkuXlqcqXlJG8LLFkEAQBAVDSkW+hZ6zEZh55k+VVY7Lz9v3M4YjoFG0WSJiz3S06sJpJPF2Q8qqXtSxKChzfkc8PHXM2hUZLCAIAgCAIAgCAIAgCAIAgCAIAgCAIAgCAIAgCAIAgCAIAgCAIAgCAIAgCAIAgCAIAgCAq2kGwXTcuHQhWLCJc0e8COs3voDzAU3A4lU2e9wfH1ON1e/HTiYyYmZDsiMiDkQdxC0qknqiBkaVdC/rQxsGcJ6oAbF11A1B4Gdfi27d5p8Xs1t79Xy9PQlV4jLSXzL9KTsOKMUJ7Yg3tcHfJVE65QeUlkSlJPgd68H08Np2xAlxWNEazgT1jyaMyutVFljygszzKcY8WZPei2otqx2wpZjsDTRg563vpqPDZ4q6qhXgq25v3n+ZIiNu6WnA0i513WyMAMGb3dZ7t5VLddK2blIlxiorJE8uR6CAIAgCAIAgCAIAgCAIAgCAIAgCAIAgCAIAgCAIAgCAIAgCAIAgCAIAgCAIAgCAIAgCAICr3muPLzhL84UX327e0NRUmjF2U6RenJnOdcZcSiTujachn1TmRRzwnwVlDasf5Rfdr6HCWHfUzwi6loNOUE13gj5rt/c6Hxz+R4/TSPdBuzaj8iHNHGIVze0MMuEfBHpYefMlbO0ZxHGs1FoNoZ+6j27Vm9ILLxPccNFcS+WLYUGUbhgsDd52nvVZOcpvOTzZISS0RJLyfQgCAIAgCAIAgCAIAgCAIAgCAIAgCAIAgCAIAgCAIAgCAIAgCAIAgCAIAgCAIAgCAIAgCAIAgCAIAgCAIAgCAIAgCAIAgCAIAgCAIAgCA//Z"/>
          <p:cNvSpPr>
            <a:spLocks noChangeAspect="1" noChangeArrowheads="1"/>
          </p:cNvSpPr>
          <p:nvPr/>
        </p:nvSpPr>
        <p:spPr bwMode="auto">
          <a:xfrm>
            <a:off x="155575" y="-2057400"/>
            <a:ext cx="12887325" cy="429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p:cNvGrpSpPr/>
          <p:nvPr/>
        </p:nvGrpSpPr>
        <p:grpSpPr>
          <a:xfrm>
            <a:off x="739266" y="4469431"/>
            <a:ext cx="1595444" cy="1381494"/>
            <a:chOff x="420809" y="4164158"/>
            <a:chExt cx="2286000" cy="2377108"/>
          </a:xfrm>
        </p:grpSpPr>
        <p:sp>
          <p:nvSpPr>
            <p:cNvPr id="12" name="Cloud 11"/>
            <p:cNvSpPr/>
            <p:nvPr/>
          </p:nvSpPr>
          <p:spPr bwMode="auto">
            <a:xfrm>
              <a:off x="420809" y="4164158"/>
              <a:ext cx="2286000" cy="2377108"/>
            </a:xfrm>
            <a:prstGeom prst="cloud">
              <a:avLst/>
            </a:prstGeom>
            <a:solidFill>
              <a:srgbClr val="FFFFFF"/>
            </a:solidFill>
            <a:ln w="38100" cap="flat" cmpd="sng" algn="ctr">
              <a:solidFill>
                <a:schemeClr val="accent1">
                  <a:lumMod val="75000"/>
                </a:schemeClr>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pic>
          <p:nvPicPr>
            <p:cNvPr id="22" name="Picture 21" descr="C:\Users\alipton\Documents\Rapid7\Branding\Logos\Metasploit\metasploit.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9387"/>
            <a:stretch/>
          </p:blipFill>
          <p:spPr bwMode="auto">
            <a:xfrm>
              <a:off x="969294" y="4597916"/>
              <a:ext cx="1327847" cy="1676400"/>
            </a:xfrm>
            <a:prstGeom prst="rect">
              <a:avLst/>
            </a:prstGeom>
            <a:noFill/>
            <a:effectLst>
              <a:glow rad="38100">
                <a:schemeClr val="bg1">
                  <a:alpha val="40000"/>
                </a:schemeClr>
              </a:glow>
              <a:softEdge rad="0"/>
            </a:effectLst>
            <a:extLst>
              <a:ext uri="{909E8E84-426E-40DD-AFC4-6F175D3DCCD1}">
                <a14:hiddenFill xmlns:a14="http://schemas.microsoft.com/office/drawing/2010/main">
                  <a:solidFill>
                    <a:srgbClr val="FFFFFF"/>
                  </a:solidFill>
                </a14:hiddenFill>
              </a:ext>
            </a:extLst>
          </p:spPr>
        </p:pic>
        <p:pic>
          <p:nvPicPr>
            <p:cNvPr id="1043" name="Picture 19" descr="http://nickbaines.files.wordpress.com/2009/10/twitter-logo-1.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014961">
              <a:off x="1341738" y="5035298"/>
              <a:ext cx="878007" cy="859587"/>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www.youtube.com/yt/brand/media/image/YouTube-logo-full_col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3207264">
              <a:off x="303585" y="4858216"/>
              <a:ext cx="1857451" cy="1155801"/>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cdn3.blogmost.com/wp-content/uploads/2013/11/google-logo.jp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310327">
              <a:off x="962244" y="4387008"/>
              <a:ext cx="1440450" cy="897277"/>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78577" y="4129597"/>
            <a:ext cx="1178957" cy="1829822"/>
          </a:xfrm>
          <a:prstGeom prst="rect">
            <a:avLst/>
          </a:prstGeom>
          <a:ln w="57150">
            <a:solidFill>
              <a:schemeClr val="accent3">
                <a:lumMod val="60000"/>
                <a:lumOff val="40000"/>
              </a:schemeClr>
            </a:solidFill>
          </a:ln>
          <a:effectLst>
            <a:outerShdw blurRad="184150" dist="241300" dir="11520000" sx="110000" sy="110000" algn="ctr">
              <a:srgbClr val="000000">
                <a:alpha val="18000"/>
              </a:srgbClr>
            </a:outerShdw>
          </a:effectLst>
          <a:scene3d>
            <a:camera prst="perspectiveFront" fov="5100000">
              <a:rot lat="0" lon="20099993" rev="600000"/>
            </a:camera>
            <a:lightRig rig="flood" dir="t">
              <a:rot lat="0" lon="0" rev="13800000"/>
            </a:lightRig>
          </a:scene3d>
          <a:sp3d extrusionH="107950" prstMaterial="plastic">
            <a:bevelT w="82550" h="63500" prst="divot"/>
            <a:bevelB/>
          </a:sp3d>
        </p:spPr>
      </p:pic>
      <p:sp>
        <p:nvSpPr>
          <p:cNvPr id="13" name="TextBox 12"/>
          <p:cNvSpPr txBox="1"/>
          <p:nvPr/>
        </p:nvSpPr>
        <p:spPr>
          <a:xfrm>
            <a:off x="7043202" y="4136634"/>
            <a:ext cx="1784463" cy="369332"/>
          </a:xfrm>
          <a:prstGeom prst="rect">
            <a:avLst/>
          </a:prstGeom>
          <a:solidFill>
            <a:schemeClr val="tx1">
              <a:alpha val="50196"/>
            </a:schemeClr>
          </a:solidFill>
          <a:effectLst>
            <a:softEdge rad="31750"/>
          </a:effectLst>
        </p:spPr>
        <p:txBody>
          <a:bodyPr wrap="square" rtlCol="0">
            <a:spAutoFit/>
          </a:bodyPr>
          <a:lstStyle>
            <a:defPPr>
              <a:defRPr lang="en-US"/>
            </a:defPPr>
            <a:lvl1pPr algn="ctr">
              <a:buSzPct val="100000"/>
              <a:defRPr>
                <a:solidFill>
                  <a:schemeClr val="bg1"/>
                </a:solidFill>
                <a:latin typeface="Trebuchet MS"/>
                <a:cs typeface="Trebuchet MS"/>
              </a:defRPr>
            </a:lvl1pPr>
          </a:lstStyle>
          <a:p>
            <a:r>
              <a:rPr lang="en-US" dirty="0"/>
              <a:t>Metasploit User</a:t>
            </a:r>
          </a:p>
        </p:txBody>
      </p:sp>
      <p:sp>
        <p:nvSpPr>
          <p:cNvPr id="24" name="TextBox 23"/>
          <p:cNvSpPr txBox="1"/>
          <p:nvPr/>
        </p:nvSpPr>
        <p:spPr>
          <a:xfrm>
            <a:off x="657173" y="5007973"/>
            <a:ext cx="1904999" cy="646331"/>
          </a:xfrm>
          <a:prstGeom prst="rect">
            <a:avLst/>
          </a:prstGeom>
          <a:solidFill>
            <a:schemeClr val="tx1">
              <a:alpha val="50196"/>
            </a:schemeClr>
          </a:solidFill>
          <a:effectLst>
            <a:softEdge rad="31750"/>
          </a:effectLst>
        </p:spPr>
        <p:txBody>
          <a:bodyPr wrap="square" rtlCol="0">
            <a:spAutoFit/>
          </a:bodyPr>
          <a:lstStyle>
            <a:defPPr>
              <a:defRPr lang="en-US"/>
            </a:defPPr>
            <a:lvl1pPr algn="ctr">
              <a:buSzPct val="100000"/>
              <a:defRPr>
                <a:solidFill>
                  <a:schemeClr val="bg1"/>
                </a:solidFill>
                <a:latin typeface="Trebuchet MS"/>
                <a:cs typeface="Trebuchet MS"/>
              </a:defRPr>
            </a:lvl1pPr>
          </a:lstStyle>
          <a:p>
            <a:r>
              <a:rPr lang="en-US" dirty="0"/>
              <a:t>Super Cool 3rd Party Content </a:t>
            </a:r>
          </a:p>
        </p:txBody>
      </p:sp>
      <p:sp>
        <p:nvSpPr>
          <p:cNvPr id="14" name="Right Arrow 13"/>
          <p:cNvSpPr/>
          <p:nvPr/>
        </p:nvSpPr>
        <p:spPr bwMode="auto">
          <a:xfrm>
            <a:off x="2471687" y="1844108"/>
            <a:ext cx="1219200" cy="387744"/>
          </a:xfrm>
          <a:prstGeom prst="rightArrow">
            <a:avLst/>
          </a:prstGeom>
          <a:solidFill>
            <a:schemeClr val="accent5"/>
          </a:solidFill>
          <a:ln w="28575" cap="flat" cmpd="sng" algn="ctr">
            <a:solidFill>
              <a:schemeClr val="bg1">
                <a:lumMod val="50000"/>
              </a:schemeClr>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15" name="Bent Arrow 14"/>
          <p:cNvSpPr/>
          <p:nvPr/>
        </p:nvSpPr>
        <p:spPr bwMode="auto">
          <a:xfrm rot="5400000">
            <a:off x="6457431" y="1118149"/>
            <a:ext cx="920343" cy="2438400"/>
          </a:xfrm>
          <a:prstGeom prst="bentArrow">
            <a:avLst/>
          </a:prstGeom>
          <a:solidFill>
            <a:schemeClr val="accent5"/>
          </a:solidFill>
          <a:ln w="28575" cap="flat" cmpd="sng" algn="ctr">
            <a:solidFill>
              <a:schemeClr val="bg1">
                <a:lumMod val="50000"/>
              </a:schemeClr>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ヒラギノ角ゴ Pro W3" pitchFamily="28" charset="-128"/>
            </a:endParaRPr>
          </a:p>
        </p:txBody>
      </p:sp>
      <p:sp>
        <p:nvSpPr>
          <p:cNvPr id="28" name="Bent Arrow 27"/>
          <p:cNvSpPr/>
          <p:nvPr/>
        </p:nvSpPr>
        <p:spPr bwMode="auto">
          <a:xfrm rot="16200000" flipV="1">
            <a:off x="6656229" y="4070966"/>
            <a:ext cx="920343" cy="2040802"/>
          </a:xfrm>
          <a:prstGeom prst="bentArrow">
            <a:avLst/>
          </a:prstGeom>
          <a:solidFill>
            <a:srgbClr val="EA5709"/>
          </a:solidFill>
          <a:ln w="28575" cap="flat" cmpd="sng" algn="ctr">
            <a:solidFill>
              <a:schemeClr val="bg1">
                <a:lumMod val="65000"/>
              </a:schemeClr>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ヒラギノ角ゴ Pro W3" pitchFamily="28" charset="-128"/>
            </a:endParaRPr>
          </a:p>
        </p:txBody>
      </p:sp>
      <p:sp>
        <p:nvSpPr>
          <p:cNvPr id="29" name="Right Arrow 28"/>
          <p:cNvSpPr/>
          <p:nvPr/>
        </p:nvSpPr>
        <p:spPr bwMode="auto">
          <a:xfrm>
            <a:off x="2719783" y="5173801"/>
            <a:ext cx="1219200" cy="387744"/>
          </a:xfrm>
          <a:prstGeom prst="rightArrow">
            <a:avLst/>
          </a:prstGeom>
          <a:solidFill>
            <a:srgbClr val="EA5709"/>
          </a:solidFill>
          <a:ln w="28575" cap="flat" cmpd="sng" algn="ctr">
            <a:solidFill>
              <a:schemeClr val="bg1">
                <a:lumMod val="65000"/>
              </a:schemeClr>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30" name="TextBox 29"/>
          <p:cNvSpPr txBox="1"/>
          <p:nvPr/>
        </p:nvSpPr>
        <p:spPr>
          <a:xfrm>
            <a:off x="3799149" y="1798668"/>
            <a:ext cx="1863807" cy="646331"/>
          </a:xfrm>
          <a:prstGeom prst="rect">
            <a:avLst/>
          </a:prstGeom>
          <a:solidFill>
            <a:schemeClr val="tx1">
              <a:alpha val="50196"/>
            </a:schemeClr>
          </a:solidFill>
          <a:effectLst>
            <a:softEdge rad="31750"/>
          </a:effectLst>
        </p:spPr>
        <p:txBody>
          <a:bodyPr wrap="square" rtlCol="0">
            <a:spAutoFit/>
          </a:bodyPr>
          <a:lstStyle>
            <a:defPPr>
              <a:defRPr lang="en-US"/>
            </a:defPPr>
            <a:lvl1pPr algn="ctr">
              <a:buSzPct val="100000"/>
              <a:defRPr>
                <a:solidFill>
                  <a:schemeClr val="bg1"/>
                </a:solidFill>
                <a:latin typeface="Trebuchet MS"/>
                <a:cs typeface="Trebuchet MS"/>
              </a:defRPr>
            </a:lvl1pPr>
          </a:lstStyle>
          <a:p>
            <a:r>
              <a:rPr lang="en-US" dirty="0"/>
              <a:t>“Official” Rapid7 Content</a:t>
            </a:r>
          </a:p>
        </p:txBody>
      </p:sp>
      <p:sp>
        <p:nvSpPr>
          <p:cNvPr id="31" name="TextBox 30"/>
          <p:cNvSpPr txBox="1"/>
          <p:nvPr/>
        </p:nvSpPr>
        <p:spPr>
          <a:xfrm>
            <a:off x="3923538" y="5031352"/>
            <a:ext cx="2074599" cy="646331"/>
          </a:xfrm>
          <a:prstGeom prst="rect">
            <a:avLst/>
          </a:prstGeom>
          <a:solidFill>
            <a:schemeClr val="tx1">
              <a:alpha val="50196"/>
            </a:schemeClr>
          </a:solidFill>
          <a:effectLst>
            <a:softEdge rad="31750"/>
          </a:effectLst>
        </p:spPr>
        <p:txBody>
          <a:bodyPr wrap="square" rtlCol="0">
            <a:spAutoFit/>
          </a:bodyPr>
          <a:lstStyle/>
          <a:p>
            <a:pPr algn="ctr">
              <a:buSzPct val="100000"/>
            </a:pPr>
            <a:r>
              <a:rPr lang="en-US" dirty="0" smtClean="0">
                <a:solidFill>
                  <a:schemeClr val="bg1"/>
                </a:solidFill>
                <a:latin typeface="Trebuchet MS"/>
                <a:cs typeface="Trebuchet MS"/>
              </a:rPr>
              <a:t>Rapid7 Certified </a:t>
            </a:r>
            <a:r>
              <a:rPr lang="en-US" i="1" dirty="0" smtClean="0">
                <a:solidFill>
                  <a:schemeClr val="bg1"/>
                </a:solidFill>
                <a:latin typeface="Trebuchet MS"/>
                <a:cs typeface="Trebuchet MS"/>
              </a:rPr>
              <a:t>external</a:t>
            </a:r>
            <a:r>
              <a:rPr lang="en-US" dirty="0" smtClean="0">
                <a:solidFill>
                  <a:schemeClr val="bg1"/>
                </a:solidFill>
                <a:latin typeface="Trebuchet MS"/>
                <a:cs typeface="Trebuchet MS"/>
              </a:rPr>
              <a:t> content</a:t>
            </a:r>
            <a:endParaRPr lang="en-US" sz="1800" dirty="0" smtClean="0">
              <a:solidFill>
                <a:schemeClr val="bg1"/>
              </a:solidFill>
              <a:latin typeface="Trebuchet MS"/>
              <a:cs typeface="Trebuchet MS"/>
            </a:endParaRPr>
          </a:p>
        </p:txBody>
      </p:sp>
      <p:sp>
        <p:nvSpPr>
          <p:cNvPr id="32" name="TextBox 31"/>
          <p:cNvSpPr txBox="1"/>
          <p:nvPr/>
        </p:nvSpPr>
        <p:spPr>
          <a:xfrm>
            <a:off x="307975" y="1731177"/>
            <a:ext cx="2113828" cy="923330"/>
          </a:xfrm>
          <a:prstGeom prst="rect">
            <a:avLst/>
          </a:prstGeom>
          <a:solidFill>
            <a:schemeClr val="tx1">
              <a:alpha val="50196"/>
            </a:schemeClr>
          </a:solidFill>
          <a:effectLst>
            <a:softEdge rad="31750"/>
          </a:effectLst>
        </p:spPr>
        <p:txBody>
          <a:bodyPr wrap="square" rtlCol="0">
            <a:spAutoFit/>
          </a:bodyPr>
          <a:lstStyle>
            <a:defPPr>
              <a:defRPr lang="en-US"/>
            </a:defPPr>
            <a:lvl1pPr algn="ctr">
              <a:buSzPct val="100000"/>
              <a:defRPr>
                <a:solidFill>
                  <a:schemeClr val="bg1"/>
                </a:solidFill>
                <a:latin typeface="Trebuchet MS"/>
                <a:cs typeface="Trebuchet MS"/>
              </a:defRPr>
            </a:lvl1pPr>
          </a:lstStyle>
          <a:p>
            <a:pPr algn="r"/>
            <a:r>
              <a:rPr lang="en-US" dirty="0"/>
              <a:t>The Peoples’ Republic of Metasploit</a:t>
            </a:r>
          </a:p>
        </p:txBody>
      </p:sp>
      <p:pic>
        <p:nvPicPr>
          <p:cNvPr id="5" name="Picture 4" descr="C:\Users\alipton\Documents\Rapid7\Branding\Logos\Metasploit\metasploit.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9387"/>
          <a:stretch/>
        </p:blipFill>
        <p:spPr bwMode="auto">
          <a:xfrm>
            <a:off x="471103" y="1847650"/>
            <a:ext cx="483832" cy="610835"/>
          </a:xfrm>
          <a:prstGeom prst="rect">
            <a:avLst/>
          </a:prstGeom>
          <a:noFill/>
          <a:effectLst>
            <a:glow rad="38100">
              <a:schemeClr val="bg1">
                <a:alpha val="40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71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will we build the portal?</a:t>
            </a:r>
            <a:endParaRPr lang="en-US" dirty="0"/>
          </a:p>
        </p:txBody>
      </p:sp>
      <p:sp>
        <p:nvSpPr>
          <p:cNvPr id="11" name="Content Placeholder 1"/>
          <p:cNvSpPr txBox="1">
            <a:spLocks/>
          </p:cNvSpPr>
          <p:nvPr/>
        </p:nvSpPr>
        <p:spPr bwMode="auto">
          <a:xfrm>
            <a:off x="390939" y="1143000"/>
            <a:ext cx="8121252" cy="105259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spAutoFit/>
          </a:bodyPr>
          <a:lstStyle>
            <a:lvl1pPr marL="329184" indent="-256032" algn="l" rtl="0" eaLnBrk="1" fontAlgn="base" hangingPunct="1">
              <a:lnSpc>
                <a:spcPct val="130000"/>
              </a:lnSpc>
              <a:spcBef>
                <a:spcPts val="0"/>
              </a:spcBef>
              <a:spcAft>
                <a:spcPts val="600"/>
              </a:spcAft>
              <a:buClr>
                <a:srgbClr val="FC4B15"/>
              </a:buClr>
              <a:buSzPct val="100000"/>
              <a:buFontTx/>
              <a:buBlip>
                <a:blip r:embed="rId3"/>
              </a:buBlip>
              <a:defRPr sz="2400" cap="none" normalizeH="0" baseline="0">
                <a:solidFill>
                  <a:schemeClr val="lt1"/>
                </a:solidFill>
                <a:latin typeface="Trebuchet MS"/>
                <a:ea typeface="+mn-ea"/>
                <a:cs typeface="Trebuchet MS"/>
              </a:defRPr>
            </a:lvl1pPr>
            <a:lvl2pPr marL="742950" indent="-285750" algn="l" rtl="0" eaLnBrk="1" fontAlgn="base" hangingPunct="1">
              <a:lnSpc>
                <a:spcPct val="120000"/>
              </a:lnSpc>
              <a:spcBef>
                <a:spcPct val="20000"/>
              </a:spcBef>
              <a:spcAft>
                <a:spcPts val="900"/>
              </a:spcAft>
              <a:buFont typeface="Arial"/>
              <a:buChar char="•"/>
              <a:defRPr sz="2000">
                <a:solidFill>
                  <a:schemeClr val="lt1"/>
                </a:solidFill>
                <a:latin typeface="Trebuchet MS"/>
                <a:ea typeface="+mn-ea"/>
                <a:cs typeface="Trebuchet MS"/>
              </a:defRPr>
            </a:lvl2pPr>
            <a:lvl3pPr marL="1143000" indent="-228600" algn="l" rtl="0" eaLnBrk="1" fontAlgn="base" hangingPunct="1">
              <a:lnSpc>
                <a:spcPct val="120000"/>
              </a:lnSpc>
              <a:spcBef>
                <a:spcPts val="0"/>
              </a:spcBef>
              <a:spcAft>
                <a:spcPts val="600"/>
              </a:spcAft>
              <a:buClr>
                <a:schemeClr val="bg1">
                  <a:lumMod val="85000"/>
                </a:schemeClr>
              </a:buClr>
              <a:buFont typeface="Wingdings" charset="2"/>
              <a:buChar char="§"/>
              <a:defRPr sz="1800">
                <a:solidFill>
                  <a:schemeClr val="lt1"/>
                </a:solidFill>
                <a:latin typeface="Trebuchet MS"/>
                <a:ea typeface="+mn-ea"/>
                <a:cs typeface="Trebuchet MS"/>
              </a:defRPr>
            </a:lvl3pPr>
            <a:lvl4pPr marL="16002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4pPr>
            <a:lvl5pPr marL="20574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marL="73152" indent="0">
              <a:buNone/>
            </a:pPr>
            <a:r>
              <a:rPr lang="en-US" sz="1600" dirty="0"/>
              <a:t>The portal </a:t>
            </a:r>
            <a:r>
              <a:rPr lang="en-US" sz="1600" dirty="0" smtClean="0"/>
              <a:t>(and all of its website assets) will </a:t>
            </a:r>
            <a:r>
              <a:rPr lang="en-US" sz="1600" dirty="0"/>
              <a:t>be </a:t>
            </a:r>
            <a:r>
              <a:rPr lang="en-US" sz="1600" dirty="0" smtClean="0"/>
              <a:t>built and hosted </a:t>
            </a:r>
            <a:r>
              <a:rPr lang="en-US" sz="1600" dirty="0"/>
              <a:t>through GitHub Pages, which enables us to easily create web pages and </a:t>
            </a:r>
            <a:r>
              <a:rPr lang="en-US" sz="1600" dirty="0" smtClean="0"/>
              <a:t>manage the </a:t>
            </a:r>
            <a:r>
              <a:rPr lang="en-US" sz="1600" dirty="0"/>
              <a:t>content with a public repository.  </a:t>
            </a:r>
            <a:endParaRPr lang="en-US" sz="1600" b="1" dirty="0"/>
          </a:p>
        </p:txBody>
      </p:sp>
      <p:sp>
        <p:nvSpPr>
          <p:cNvPr id="20" name="Content Placeholder 1"/>
          <p:cNvSpPr txBox="1">
            <a:spLocks/>
          </p:cNvSpPr>
          <p:nvPr/>
        </p:nvSpPr>
        <p:spPr bwMode="auto">
          <a:xfrm>
            <a:off x="381000" y="2468215"/>
            <a:ext cx="8121252" cy="69961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spAutoFit/>
          </a:bodyPr>
          <a:lstStyle>
            <a:lvl1pPr marL="329184" indent="-256032" algn="l" rtl="0" eaLnBrk="1" fontAlgn="base" hangingPunct="1">
              <a:lnSpc>
                <a:spcPct val="130000"/>
              </a:lnSpc>
              <a:spcBef>
                <a:spcPts val="0"/>
              </a:spcBef>
              <a:spcAft>
                <a:spcPts val="600"/>
              </a:spcAft>
              <a:buClr>
                <a:srgbClr val="FC4B15"/>
              </a:buClr>
              <a:buSzPct val="100000"/>
              <a:buFontTx/>
              <a:buBlip>
                <a:blip r:embed="rId3"/>
              </a:buBlip>
              <a:defRPr sz="2400" cap="none" normalizeH="0" baseline="0">
                <a:solidFill>
                  <a:schemeClr val="lt1"/>
                </a:solidFill>
                <a:latin typeface="Trebuchet MS"/>
                <a:ea typeface="+mn-ea"/>
                <a:cs typeface="Trebuchet MS"/>
              </a:defRPr>
            </a:lvl1pPr>
            <a:lvl2pPr marL="742950" indent="-285750" algn="l" rtl="0" eaLnBrk="1" fontAlgn="base" hangingPunct="1">
              <a:lnSpc>
                <a:spcPct val="120000"/>
              </a:lnSpc>
              <a:spcBef>
                <a:spcPct val="20000"/>
              </a:spcBef>
              <a:spcAft>
                <a:spcPts val="900"/>
              </a:spcAft>
              <a:buFont typeface="Arial"/>
              <a:buChar char="•"/>
              <a:defRPr sz="2000">
                <a:solidFill>
                  <a:schemeClr val="lt1"/>
                </a:solidFill>
                <a:latin typeface="Trebuchet MS"/>
                <a:ea typeface="+mn-ea"/>
                <a:cs typeface="Trebuchet MS"/>
              </a:defRPr>
            </a:lvl2pPr>
            <a:lvl3pPr marL="1143000" indent="-228600" algn="l" rtl="0" eaLnBrk="1" fontAlgn="base" hangingPunct="1">
              <a:lnSpc>
                <a:spcPct val="120000"/>
              </a:lnSpc>
              <a:spcBef>
                <a:spcPts val="0"/>
              </a:spcBef>
              <a:spcAft>
                <a:spcPts val="600"/>
              </a:spcAft>
              <a:buClr>
                <a:schemeClr val="bg1">
                  <a:lumMod val="85000"/>
                </a:schemeClr>
              </a:buClr>
              <a:buFont typeface="Wingdings" charset="2"/>
              <a:buChar char="§"/>
              <a:defRPr sz="1800">
                <a:solidFill>
                  <a:schemeClr val="lt1"/>
                </a:solidFill>
                <a:latin typeface="Trebuchet MS"/>
                <a:ea typeface="+mn-ea"/>
                <a:cs typeface="Trebuchet MS"/>
              </a:defRPr>
            </a:lvl3pPr>
            <a:lvl4pPr marL="16002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4pPr>
            <a:lvl5pPr marL="20574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marL="73152" indent="0">
              <a:buNone/>
            </a:pPr>
            <a:r>
              <a:rPr lang="en-US" sz="1600" dirty="0" smtClean="0"/>
              <a:t>We will build a single web page that links to official R7 documentation and external third party resources that have been certified by Rapid7. </a:t>
            </a:r>
            <a:endParaRPr lang="en-US" sz="1600" b="1" dirty="0"/>
          </a:p>
        </p:txBody>
      </p:sp>
      <p:sp>
        <p:nvSpPr>
          <p:cNvPr id="28" name="Content Placeholder 1"/>
          <p:cNvSpPr txBox="1">
            <a:spLocks/>
          </p:cNvSpPr>
          <p:nvPr/>
        </p:nvSpPr>
        <p:spPr bwMode="auto">
          <a:xfrm>
            <a:off x="371061" y="4473982"/>
            <a:ext cx="8170947" cy="73250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spAutoFit/>
          </a:bodyPr>
          <a:lstStyle>
            <a:lvl1pPr marL="329184" indent="-256032" algn="l" rtl="0" eaLnBrk="1" fontAlgn="base" hangingPunct="1">
              <a:lnSpc>
                <a:spcPct val="130000"/>
              </a:lnSpc>
              <a:spcBef>
                <a:spcPts val="0"/>
              </a:spcBef>
              <a:spcAft>
                <a:spcPts val="600"/>
              </a:spcAft>
              <a:buClr>
                <a:srgbClr val="FC4B15"/>
              </a:buClr>
              <a:buSzPct val="100000"/>
              <a:buFontTx/>
              <a:buBlip>
                <a:blip r:embed="rId3"/>
              </a:buBlip>
              <a:defRPr sz="2400" cap="none" normalizeH="0" baseline="0">
                <a:solidFill>
                  <a:schemeClr val="lt1"/>
                </a:solidFill>
                <a:latin typeface="Trebuchet MS"/>
                <a:ea typeface="+mn-ea"/>
                <a:cs typeface="Trebuchet MS"/>
              </a:defRPr>
            </a:lvl1pPr>
            <a:lvl2pPr marL="742950" indent="-285750" algn="l" rtl="0" eaLnBrk="1" fontAlgn="base" hangingPunct="1">
              <a:lnSpc>
                <a:spcPct val="120000"/>
              </a:lnSpc>
              <a:spcBef>
                <a:spcPct val="20000"/>
              </a:spcBef>
              <a:spcAft>
                <a:spcPts val="900"/>
              </a:spcAft>
              <a:buFont typeface="Arial"/>
              <a:buChar char="•"/>
              <a:defRPr sz="2000">
                <a:solidFill>
                  <a:schemeClr val="lt1"/>
                </a:solidFill>
                <a:latin typeface="Trebuchet MS"/>
                <a:ea typeface="+mn-ea"/>
                <a:cs typeface="Trebuchet MS"/>
              </a:defRPr>
            </a:lvl2pPr>
            <a:lvl3pPr marL="1143000" indent="-228600" algn="l" rtl="0" eaLnBrk="1" fontAlgn="base" hangingPunct="1">
              <a:lnSpc>
                <a:spcPct val="120000"/>
              </a:lnSpc>
              <a:spcBef>
                <a:spcPts val="0"/>
              </a:spcBef>
              <a:spcAft>
                <a:spcPts val="600"/>
              </a:spcAft>
              <a:buClr>
                <a:schemeClr val="bg1">
                  <a:lumMod val="85000"/>
                </a:schemeClr>
              </a:buClr>
              <a:buFont typeface="Wingdings" charset="2"/>
              <a:buChar char="§"/>
              <a:defRPr sz="1800">
                <a:solidFill>
                  <a:schemeClr val="lt1"/>
                </a:solidFill>
                <a:latin typeface="Trebuchet MS"/>
                <a:ea typeface="+mn-ea"/>
                <a:cs typeface="Trebuchet MS"/>
              </a:defRPr>
            </a:lvl3pPr>
            <a:lvl4pPr marL="16002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4pPr>
            <a:lvl5pPr marL="20574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marL="73152" indent="0">
              <a:buNone/>
            </a:pPr>
            <a:r>
              <a:rPr lang="en-US" sz="1600" dirty="0" smtClean="0"/>
              <a:t>In addition to the home page, we will build a Contributor Dashboard to track metrics and content for the Metasploit Framework. </a:t>
            </a:r>
            <a:endParaRPr lang="en-US" sz="1600" b="1" dirty="0"/>
          </a:p>
        </p:txBody>
      </p:sp>
      <p:pic>
        <p:nvPicPr>
          <p:cNvPr id="2050" name="Picture 2" descr="C:\Users\tdoan\AppData\Local\Microsoft\Windows\Temporary Internet Files\Content.IE5\A9NNZPQR\MC9000448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4928" y="5626284"/>
            <a:ext cx="957263" cy="957262"/>
          </a:xfrm>
          <a:prstGeom prst="rect">
            <a:avLst/>
          </a:prstGeom>
          <a:noFill/>
          <a:extLst>
            <a:ext uri="{909E8E84-426E-40DD-AFC4-6F175D3DCCD1}">
              <a14:hiddenFill xmlns:a14="http://schemas.microsoft.com/office/drawing/2010/main">
                <a:solidFill>
                  <a:srgbClr val="FFFFFF"/>
                </a:solidFill>
              </a14:hiddenFill>
            </a:ext>
          </a:extLst>
        </p:spPr>
      </p:pic>
      <p:sp>
        <p:nvSpPr>
          <p:cNvPr id="30" name="Content Placeholder 1"/>
          <p:cNvSpPr txBox="1">
            <a:spLocks/>
          </p:cNvSpPr>
          <p:nvPr/>
        </p:nvSpPr>
        <p:spPr bwMode="auto">
          <a:xfrm>
            <a:off x="371061" y="3450252"/>
            <a:ext cx="8121252" cy="699615"/>
          </a:xfrm>
          <a:prstGeom prst="rect">
            <a:avLst/>
          </a:prstGeom>
          <a:solidFill>
            <a:schemeClr val="tx2"/>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t" anchorCtr="0" compatLnSpc="1">
            <a:prstTxWarp prst="textNoShape">
              <a:avLst/>
            </a:prstTxWarp>
            <a:spAutoFit/>
          </a:bodyPr>
          <a:lstStyle>
            <a:lvl1pPr marL="329184" indent="-256032" algn="l" rtl="0" eaLnBrk="1" fontAlgn="base" hangingPunct="1">
              <a:lnSpc>
                <a:spcPct val="130000"/>
              </a:lnSpc>
              <a:spcBef>
                <a:spcPts val="0"/>
              </a:spcBef>
              <a:spcAft>
                <a:spcPts val="600"/>
              </a:spcAft>
              <a:buClr>
                <a:srgbClr val="FC4B15"/>
              </a:buClr>
              <a:buSzPct val="100000"/>
              <a:buFontTx/>
              <a:buBlip>
                <a:blip r:embed="rId3"/>
              </a:buBlip>
              <a:defRPr sz="2400" cap="none" normalizeH="0" baseline="0">
                <a:solidFill>
                  <a:schemeClr val="lt1"/>
                </a:solidFill>
                <a:latin typeface="Trebuchet MS"/>
                <a:ea typeface="+mn-ea"/>
                <a:cs typeface="Trebuchet MS"/>
              </a:defRPr>
            </a:lvl1pPr>
            <a:lvl2pPr marL="742950" indent="-285750" algn="l" rtl="0" eaLnBrk="1" fontAlgn="base" hangingPunct="1">
              <a:lnSpc>
                <a:spcPct val="120000"/>
              </a:lnSpc>
              <a:spcBef>
                <a:spcPct val="20000"/>
              </a:spcBef>
              <a:spcAft>
                <a:spcPts val="900"/>
              </a:spcAft>
              <a:buFont typeface="Arial"/>
              <a:buChar char="•"/>
              <a:defRPr sz="2000">
                <a:solidFill>
                  <a:schemeClr val="lt1"/>
                </a:solidFill>
                <a:latin typeface="Trebuchet MS"/>
                <a:ea typeface="+mn-ea"/>
                <a:cs typeface="Trebuchet MS"/>
              </a:defRPr>
            </a:lvl2pPr>
            <a:lvl3pPr marL="1143000" indent="-228600" algn="l" rtl="0" eaLnBrk="1" fontAlgn="base" hangingPunct="1">
              <a:lnSpc>
                <a:spcPct val="120000"/>
              </a:lnSpc>
              <a:spcBef>
                <a:spcPts val="0"/>
              </a:spcBef>
              <a:spcAft>
                <a:spcPts val="600"/>
              </a:spcAft>
              <a:buClr>
                <a:schemeClr val="bg1">
                  <a:lumMod val="85000"/>
                </a:schemeClr>
              </a:buClr>
              <a:buFont typeface="Wingdings" charset="2"/>
              <a:buChar char="§"/>
              <a:defRPr sz="1800">
                <a:solidFill>
                  <a:schemeClr val="lt1"/>
                </a:solidFill>
                <a:latin typeface="Trebuchet MS"/>
                <a:ea typeface="+mn-ea"/>
                <a:cs typeface="Trebuchet MS"/>
              </a:defRPr>
            </a:lvl3pPr>
            <a:lvl4pPr marL="16002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4pPr>
            <a:lvl5pPr marL="20574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marL="73152" indent="0">
              <a:buNone/>
            </a:pPr>
            <a:r>
              <a:rPr lang="en-US" sz="1600" dirty="0" smtClean="0"/>
              <a:t>We will need to compile a list of Rapid7-certified external resources to which we will direct our customers. </a:t>
            </a:r>
            <a:endParaRPr lang="en-US" sz="1600" dirty="0"/>
          </a:p>
        </p:txBody>
      </p:sp>
    </p:spTree>
    <p:extLst>
      <p:ext uri="{BB962C8B-B14F-4D97-AF65-F5344CB8AC3E}">
        <p14:creationId xmlns:p14="http://schemas.microsoft.com/office/powerpoint/2010/main" val="2765627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the Contributor Dashboard?</a:t>
            </a:r>
            <a:endParaRPr lang="en-US" dirty="0"/>
          </a:p>
        </p:txBody>
      </p:sp>
      <p:sp>
        <p:nvSpPr>
          <p:cNvPr id="2" name="Content Placeholder 1"/>
          <p:cNvSpPr>
            <a:spLocks noGrp="1"/>
          </p:cNvSpPr>
          <p:nvPr>
            <p:ph idx="1"/>
          </p:nvPr>
        </p:nvSpPr>
        <p:spPr>
          <a:xfrm>
            <a:off x="533400" y="2514600"/>
            <a:ext cx="4495800" cy="1372683"/>
          </a:xfrm>
          <a:ln/>
        </p:spPr>
        <p:style>
          <a:lnRef idx="2">
            <a:schemeClr val="accent4">
              <a:shade val="50000"/>
            </a:schemeClr>
          </a:lnRef>
          <a:fillRef idx="1">
            <a:schemeClr val="accent4"/>
          </a:fillRef>
          <a:effectRef idx="0">
            <a:schemeClr val="accent4"/>
          </a:effectRef>
          <a:fontRef idx="minor">
            <a:schemeClr val="lt1"/>
          </a:fontRef>
        </p:style>
        <p:txBody>
          <a:bodyPr/>
          <a:lstStyle/>
          <a:p>
            <a:pPr marL="73152" indent="0">
              <a:buNone/>
            </a:pPr>
            <a:r>
              <a:rPr lang="en-US" sz="1600" dirty="0" smtClean="0"/>
              <a:t>The Contributor Dashboard is a web interface that displays the latest Metasploit </a:t>
            </a:r>
            <a:r>
              <a:rPr lang="en-US" sz="1600" dirty="0"/>
              <a:t>Framework </a:t>
            </a:r>
            <a:r>
              <a:rPr lang="en-US" sz="1600" dirty="0" smtClean="0"/>
              <a:t>statistics and provides access to the most recent content and news.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1" y="1143000"/>
            <a:ext cx="2590799" cy="5109880"/>
          </a:xfrm>
          <a:prstGeom prst="rect">
            <a:avLst/>
          </a:prstGeom>
        </p:spPr>
      </p:pic>
      <p:sp>
        <p:nvSpPr>
          <p:cNvPr id="9" name="Rectangle 8"/>
          <p:cNvSpPr/>
          <p:nvPr/>
        </p:nvSpPr>
        <p:spPr>
          <a:xfrm rot="19894606">
            <a:off x="6486874" y="5264270"/>
            <a:ext cx="1494319" cy="461665"/>
          </a:xfrm>
          <a:prstGeom prst="rect">
            <a:avLst/>
          </a:prstGeom>
          <a:noFill/>
        </p:spPr>
        <p:txBody>
          <a:bodyPr wrap="none" lIns="91440" tIns="45720" rIns="91440" bIns="45720">
            <a:spAutoFit/>
          </a:bodyPr>
          <a:lstStyle/>
          <a:p>
            <a:pPr algn="ctr"/>
            <a:r>
              <a:rPr lang="en-US" sz="2400" b="1" dirty="0" smtClean="0">
                <a:ln w="10541" cmpd="sng">
                  <a:solidFill>
                    <a:srgbClr val="7D7D7D">
                      <a:tint val="100000"/>
                      <a:shade val="100000"/>
                      <a:satMod val="110000"/>
                    </a:srgbClr>
                  </a:solidFill>
                  <a:prstDash val="solid"/>
                </a:ln>
                <a:solidFill>
                  <a:schemeClr val="bg1">
                    <a:lumMod val="95000"/>
                  </a:schemeClr>
                </a:solidFill>
              </a:rPr>
              <a:t>EXAMPLE</a:t>
            </a:r>
            <a:endParaRPr lang="en-US" sz="2400" b="1" cap="none" spc="50" dirty="0">
              <a:ln w="13500">
                <a:solidFill>
                  <a:schemeClr val="accent1">
                    <a:shade val="2500"/>
                    <a:alpha val="6500"/>
                  </a:schemeClr>
                </a:solidFill>
                <a:prstDash val="solid"/>
              </a:ln>
              <a:solidFill>
                <a:schemeClr val="bg1">
                  <a:lumMod val="95000"/>
                </a:schemeClr>
              </a:solidFill>
              <a:effectLst>
                <a:innerShdw blurRad="50900" dist="38500" dir="13500000">
                  <a:srgbClr val="000000">
                    <a:alpha val="60000"/>
                  </a:srgbClr>
                </a:innerShdw>
              </a:effectLst>
            </a:endParaRPr>
          </a:p>
        </p:txBody>
      </p:sp>
    </p:spTree>
    <p:extLst>
      <p:ext uri="{BB962C8B-B14F-4D97-AF65-F5344CB8AC3E}">
        <p14:creationId xmlns:p14="http://schemas.microsoft.com/office/powerpoint/2010/main" val="1177589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646" y="277370"/>
            <a:ext cx="8516555" cy="584775"/>
          </a:xfrm>
        </p:spPr>
        <p:txBody>
          <a:bodyPr/>
          <a:lstStyle/>
          <a:p>
            <a:r>
              <a:rPr lang="en-US" dirty="0" smtClean="0"/>
              <a:t>Why do we need the Contributor Dashboard?</a:t>
            </a:r>
            <a:endParaRPr lang="en-US" dirty="0"/>
          </a:p>
        </p:txBody>
      </p:sp>
      <p:sp>
        <p:nvSpPr>
          <p:cNvPr id="13" name="Content Placeholder 1"/>
          <p:cNvSpPr>
            <a:spLocks noGrp="1"/>
          </p:cNvSpPr>
          <p:nvPr>
            <p:ph idx="1"/>
          </p:nvPr>
        </p:nvSpPr>
        <p:spPr>
          <a:xfrm>
            <a:off x="335139" y="1086606"/>
            <a:ext cx="8244424" cy="699615"/>
          </a:xfrm>
          <a:ln/>
        </p:spPr>
        <p:style>
          <a:lnRef idx="2">
            <a:schemeClr val="accent4">
              <a:shade val="50000"/>
            </a:schemeClr>
          </a:lnRef>
          <a:fillRef idx="1">
            <a:schemeClr val="accent4"/>
          </a:fillRef>
          <a:effectRef idx="0">
            <a:schemeClr val="accent4"/>
          </a:effectRef>
          <a:fontRef idx="minor">
            <a:schemeClr val="lt1"/>
          </a:fontRef>
        </p:style>
        <p:txBody>
          <a:bodyPr/>
          <a:lstStyle/>
          <a:p>
            <a:pPr marL="73152" indent="0">
              <a:buNone/>
            </a:pPr>
            <a:r>
              <a:rPr lang="en-US" sz="1600" dirty="0" smtClean="0"/>
              <a:t>Because we currently track and share Metasploit Framework statistics through </a:t>
            </a:r>
            <a:r>
              <a:rPr lang="en-US" sz="1600" dirty="0" err="1" smtClean="0"/>
              <a:t>GoogleDocs</a:t>
            </a:r>
            <a:r>
              <a:rPr lang="en-US" sz="1600" dirty="0" smtClean="0"/>
              <a:t>.</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490424"/>
            <a:ext cx="3806794" cy="2138726"/>
          </a:xfrm>
          <a:prstGeom prst="rect">
            <a:avLst/>
          </a:prstGeom>
        </p:spPr>
      </p:pic>
      <p:pic>
        <p:nvPicPr>
          <p:cNvPr id="1026" name="Picture 2" descr="C:\Users\tdoan\AppData\Local\Microsoft\Windows\Temporary Internet Files\Content.IE5\A9NNZPQR\MC90043466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3576" y="2057399"/>
            <a:ext cx="1628229" cy="140904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615790" y="2362200"/>
            <a:ext cx="1003800" cy="400110"/>
          </a:xfrm>
          <a:prstGeom prst="rect">
            <a:avLst/>
          </a:prstGeom>
          <a:noFill/>
        </p:spPr>
        <p:txBody>
          <a:bodyPr wrap="none" lIns="91440" tIns="45720" rIns="91440" bIns="45720">
            <a:spAutoFit/>
          </a:bodyPr>
          <a:lstStyle/>
          <a:p>
            <a:pPr algn="ctr"/>
            <a:r>
              <a:rPr lang="en-US" sz="2000"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Boring!</a:t>
            </a:r>
            <a:endParaRPr lang="en-US" sz="2000"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20" name="Rectangle 19"/>
          <p:cNvSpPr/>
          <p:nvPr/>
        </p:nvSpPr>
        <p:spPr>
          <a:xfrm>
            <a:off x="2736356" y="4719934"/>
            <a:ext cx="1984838" cy="400110"/>
          </a:xfrm>
          <a:prstGeom prst="rect">
            <a:avLst/>
          </a:prstGeom>
          <a:noFill/>
        </p:spPr>
        <p:txBody>
          <a:bodyPr wrap="none" lIns="91440" tIns="45720" rIns="91440" bIns="4572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And inefficient!</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Content Placeholder 1"/>
          <p:cNvSpPr txBox="1">
            <a:spLocks/>
          </p:cNvSpPr>
          <p:nvPr/>
        </p:nvSpPr>
        <p:spPr bwMode="auto">
          <a:xfrm>
            <a:off x="5257800" y="2253275"/>
            <a:ext cx="3505200" cy="29731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spAutoFit/>
          </a:bodyPr>
          <a:lstStyle>
            <a:lvl1pPr marL="329184" indent="-256032" algn="l" rtl="0" eaLnBrk="1" fontAlgn="base" hangingPunct="1">
              <a:lnSpc>
                <a:spcPct val="130000"/>
              </a:lnSpc>
              <a:spcBef>
                <a:spcPts val="0"/>
              </a:spcBef>
              <a:spcAft>
                <a:spcPts val="600"/>
              </a:spcAft>
              <a:buClr>
                <a:srgbClr val="FC4B15"/>
              </a:buClr>
              <a:buSzPct val="100000"/>
              <a:buFontTx/>
              <a:buBlip>
                <a:blip r:embed="rId4"/>
              </a:buBlip>
              <a:defRPr sz="2400" cap="none" normalizeH="0" baseline="0">
                <a:solidFill>
                  <a:schemeClr val="lt1"/>
                </a:solidFill>
                <a:latin typeface="Trebuchet MS"/>
                <a:ea typeface="+mn-ea"/>
                <a:cs typeface="Trebuchet MS"/>
              </a:defRPr>
            </a:lvl1pPr>
            <a:lvl2pPr marL="742950" indent="-285750" algn="l" rtl="0" eaLnBrk="1" fontAlgn="base" hangingPunct="1">
              <a:lnSpc>
                <a:spcPct val="120000"/>
              </a:lnSpc>
              <a:spcBef>
                <a:spcPct val="20000"/>
              </a:spcBef>
              <a:spcAft>
                <a:spcPts val="900"/>
              </a:spcAft>
              <a:buFont typeface="Arial"/>
              <a:buChar char="•"/>
              <a:defRPr sz="2000">
                <a:solidFill>
                  <a:schemeClr val="lt1"/>
                </a:solidFill>
                <a:latin typeface="Trebuchet MS"/>
                <a:ea typeface="+mn-ea"/>
                <a:cs typeface="Trebuchet MS"/>
              </a:defRPr>
            </a:lvl2pPr>
            <a:lvl3pPr marL="1143000" indent="-228600" algn="l" rtl="0" eaLnBrk="1" fontAlgn="base" hangingPunct="1">
              <a:lnSpc>
                <a:spcPct val="120000"/>
              </a:lnSpc>
              <a:spcBef>
                <a:spcPts val="0"/>
              </a:spcBef>
              <a:spcAft>
                <a:spcPts val="600"/>
              </a:spcAft>
              <a:buClr>
                <a:schemeClr val="bg1">
                  <a:lumMod val="85000"/>
                </a:schemeClr>
              </a:buClr>
              <a:buFont typeface="Wingdings" charset="2"/>
              <a:buChar char="§"/>
              <a:defRPr sz="1800">
                <a:solidFill>
                  <a:schemeClr val="lt1"/>
                </a:solidFill>
                <a:latin typeface="Trebuchet MS"/>
                <a:ea typeface="+mn-ea"/>
                <a:cs typeface="Trebuchet MS"/>
              </a:defRPr>
            </a:lvl3pPr>
            <a:lvl4pPr marL="16002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4pPr>
            <a:lvl5pPr marL="20574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marL="73152" indent="0">
              <a:buFontTx/>
              <a:buNone/>
            </a:pPr>
            <a:r>
              <a:rPr lang="en-US" sz="1600" kern="0" dirty="0" smtClean="0"/>
              <a:t>The Metasploit Content Team spends a bunch of time creating bi-weekly sprint reports for pull requests, commits, and module stats. The Dashboard will help automate this process for them and present this data in real-time for internal and external stakeholders.</a:t>
            </a:r>
            <a:endParaRPr lang="en-US" sz="1600" b="1" kern="0" dirty="0" smtClean="0"/>
          </a:p>
        </p:txBody>
      </p:sp>
    </p:spTree>
    <p:extLst>
      <p:ext uri="{BB962C8B-B14F-4D97-AF65-F5344CB8AC3E}">
        <p14:creationId xmlns:p14="http://schemas.microsoft.com/office/powerpoint/2010/main" val="356079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646" y="277370"/>
            <a:ext cx="8516555" cy="584775"/>
          </a:xfrm>
        </p:spPr>
        <p:txBody>
          <a:bodyPr/>
          <a:lstStyle/>
          <a:p>
            <a:r>
              <a:rPr lang="en-US" dirty="0" smtClean="0"/>
              <a:t>Why can’t users just go to SecurityStreet?</a:t>
            </a:r>
            <a:endParaRPr lang="en-US" dirty="0"/>
          </a:p>
        </p:txBody>
      </p:sp>
      <p:sp>
        <p:nvSpPr>
          <p:cNvPr id="13" name="Content Placeholder 1"/>
          <p:cNvSpPr>
            <a:spLocks noGrp="1"/>
          </p:cNvSpPr>
          <p:nvPr>
            <p:ph idx="1"/>
          </p:nvPr>
        </p:nvSpPr>
        <p:spPr>
          <a:xfrm>
            <a:off x="381000" y="1143000"/>
            <a:ext cx="8382000" cy="1372683"/>
          </a:xfrm>
          <a:ln/>
        </p:spPr>
        <p:style>
          <a:lnRef idx="2">
            <a:schemeClr val="accent4">
              <a:shade val="50000"/>
            </a:schemeClr>
          </a:lnRef>
          <a:fillRef idx="1">
            <a:schemeClr val="accent4"/>
          </a:fillRef>
          <a:effectRef idx="0">
            <a:schemeClr val="accent4"/>
          </a:effectRef>
          <a:fontRef idx="minor">
            <a:schemeClr val="lt1"/>
          </a:fontRef>
        </p:style>
        <p:txBody>
          <a:bodyPr/>
          <a:lstStyle/>
          <a:p>
            <a:pPr marL="73152" indent="0">
              <a:buNone/>
            </a:pPr>
            <a:r>
              <a:rPr lang="en-US" sz="1600" dirty="0" smtClean="0"/>
              <a:t>We have some great content on the Community. Customers can still go there to search the forums and blogs for information. However, as we’ve mentioned, there’s a lot of content available on the internet. We want to point our customers to the best quality content that is out there</a:t>
            </a:r>
            <a:r>
              <a:rPr lang="en-US" sz="1600" dirty="0"/>
              <a:t> </a:t>
            </a:r>
            <a:r>
              <a:rPr lang="en-US" sz="1600" dirty="0" smtClean="0"/>
              <a:t>and control the experience they have with external content.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111279"/>
            <a:ext cx="2438400" cy="1823358"/>
          </a:xfrm>
          <a:prstGeom prst="rect">
            <a:avLst/>
          </a:prstGeom>
        </p:spPr>
      </p:pic>
      <p:sp>
        <p:nvSpPr>
          <p:cNvPr id="7" name="Content Placeholder 1"/>
          <p:cNvSpPr txBox="1">
            <a:spLocks/>
          </p:cNvSpPr>
          <p:nvPr/>
        </p:nvSpPr>
        <p:spPr bwMode="auto">
          <a:xfrm>
            <a:off x="4393721" y="3276600"/>
            <a:ext cx="4114800" cy="149271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spAutoFit/>
          </a:bodyPr>
          <a:lstStyle>
            <a:lvl1pPr marL="329184" indent="-256032" algn="l" rtl="0" eaLnBrk="1" fontAlgn="base" hangingPunct="1">
              <a:lnSpc>
                <a:spcPct val="130000"/>
              </a:lnSpc>
              <a:spcBef>
                <a:spcPts val="0"/>
              </a:spcBef>
              <a:spcAft>
                <a:spcPts val="600"/>
              </a:spcAft>
              <a:buClr>
                <a:srgbClr val="FC4B15"/>
              </a:buClr>
              <a:buSzPct val="100000"/>
              <a:buFontTx/>
              <a:buBlip>
                <a:blip r:embed="rId4"/>
              </a:buBlip>
              <a:defRPr sz="2400" cap="none" normalizeH="0" baseline="0">
                <a:solidFill>
                  <a:schemeClr val="lt1"/>
                </a:solidFill>
                <a:latin typeface="Trebuchet MS"/>
                <a:ea typeface="+mn-ea"/>
                <a:cs typeface="Trebuchet MS"/>
              </a:defRPr>
            </a:lvl1pPr>
            <a:lvl2pPr marL="742950" indent="-285750" algn="l" rtl="0" eaLnBrk="1" fontAlgn="base" hangingPunct="1">
              <a:lnSpc>
                <a:spcPct val="120000"/>
              </a:lnSpc>
              <a:spcBef>
                <a:spcPct val="20000"/>
              </a:spcBef>
              <a:spcAft>
                <a:spcPts val="900"/>
              </a:spcAft>
              <a:buFont typeface="Arial"/>
              <a:buChar char="•"/>
              <a:defRPr sz="2000">
                <a:solidFill>
                  <a:schemeClr val="lt1"/>
                </a:solidFill>
                <a:latin typeface="Trebuchet MS"/>
                <a:ea typeface="+mn-ea"/>
                <a:cs typeface="Trebuchet MS"/>
              </a:defRPr>
            </a:lvl2pPr>
            <a:lvl3pPr marL="1143000" indent="-228600" algn="l" rtl="0" eaLnBrk="1" fontAlgn="base" hangingPunct="1">
              <a:lnSpc>
                <a:spcPct val="120000"/>
              </a:lnSpc>
              <a:spcBef>
                <a:spcPts val="0"/>
              </a:spcBef>
              <a:spcAft>
                <a:spcPts val="600"/>
              </a:spcAft>
              <a:buClr>
                <a:schemeClr val="bg1">
                  <a:lumMod val="85000"/>
                </a:schemeClr>
              </a:buClr>
              <a:buFont typeface="Wingdings" charset="2"/>
              <a:buChar char="§"/>
              <a:defRPr sz="1800">
                <a:solidFill>
                  <a:schemeClr val="lt1"/>
                </a:solidFill>
                <a:latin typeface="Trebuchet MS"/>
                <a:ea typeface="+mn-ea"/>
                <a:cs typeface="Trebuchet MS"/>
              </a:defRPr>
            </a:lvl3pPr>
            <a:lvl4pPr marL="16002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4pPr>
            <a:lvl5pPr marL="2057400" indent="-228600" algn="l" rtl="0" eaLnBrk="1" fontAlgn="base" hangingPunct="1">
              <a:lnSpc>
                <a:spcPct val="110000"/>
              </a:lnSpc>
              <a:spcBef>
                <a:spcPts val="0"/>
              </a:spcBef>
              <a:spcAft>
                <a:spcPts val="600"/>
              </a:spcAft>
              <a:buChar char="»"/>
              <a:defRPr sz="1600">
                <a:solidFill>
                  <a:schemeClr val="lt1"/>
                </a:solidFill>
                <a:latin typeface="Trebuchet MS"/>
                <a:ea typeface="+mn-ea"/>
                <a:cs typeface="Trebuchet M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marL="73152" indent="0">
              <a:buNone/>
            </a:pPr>
            <a:r>
              <a:rPr lang="en-US" sz="1400" dirty="0" smtClean="0"/>
              <a:t>And </a:t>
            </a:r>
            <a:r>
              <a:rPr lang="en-US" sz="1400" dirty="0"/>
              <a:t>b</a:t>
            </a:r>
            <a:r>
              <a:rPr lang="en-US" sz="1400" dirty="0" smtClean="0"/>
              <a:t>ecause </a:t>
            </a:r>
            <a:r>
              <a:rPr lang="en-US" sz="1400" dirty="0"/>
              <a:t>like Google and YouTube, there’s a lot of content on the </a:t>
            </a:r>
            <a:r>
              <a:rPr lang="en-US" sz="1400" dirty="0" smtClean="0"/>
              <a:t>Community. </a:t>
            </a:r>
            <a:r>
              <a:rPr lang="en-US" sz="1400" kern="0" dirty="0"/>
              <a:t>T</a:t>
            </a:r>
            <a:r>
              <a:rPr lang="en-US" sz="1400" kern="0" dirty="0" smtClean="0"/>
              <a:t>rying to search through all of the blogs and discussion threads to find relevant information can be a frustrating process. </a:t>
            </a:r>
          </a:p>
        </p:txBody>
      </p:sp>
    </p:spTree>
    <p:extLst>
      <p:ext uri="{BB962C8B-B14F-4D97-AF65-F5344CB8AC3E}">
        <p14:creationId xmlns:p14="http://schemas.microsoft.com/office/powerpoint/2010/main" val="686879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11444"/>
            <a:ext cx="8534400" cy="1254443"/>
          </a:xfrm>
        </p:spPr>
        <p:txBody>
          <a:bodyPr/>
          <a:lstStyle/>
          <a:p>
            <a:r>
              <a:rPr lang="en-US" dirty="0" smtClean="0"/>
              <a:t>How do we decide what goes on the resources list?</a:t>
            </a:r>
            <a:endParaRPr lang="en-US" dirty="0"/>
          </a:p>
        </p:txBody>
      </p:sp>
      <p:graphicFrame>
        <p:nvGraphicFramePr>
          <p:cNvPr id="13" name="Diagram 12"/>
          <p:cNvGraphicFramePr/>
          <p:nvPr>
            <p:extLst>
              <p:ext uri="{D42A27DB-BD31-4B8C-83A1-F6EECF244321}">
                <p14:modId xmlns:p14="http://schemas.microsoft.com/office/powerpoint/2010/main" val="3551871239"/>
              </p:ext>
            </p:extLst>
          </p:nvPr>
        </p:nvGraphicFramePr>
        <p:xfrm>
          <a:off x="2809959" y="1318879"/>
          <a:ext cx="35052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Circular Arrow 18"/>
          <p:cNvSpPr/>
          <p:nvPr/>
        </p:nvSpPr>
        <p:spPr bwMode="auto">
          <a:xfrm rot="16485103">
            <a:off x="2479162" y="1739868"/>
            <a:ext cx="1027384" cy="1109980"/>
          </a:xfrm>
          <a:prstGeom prst="circularArrow">
            <a:avLst/>
          </a:prstGeom>
          <a:solidFill>
            <a:srgbClr val="EA570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 name="TextBox 1"/>
          <p:cNvSpPr txBox="1"/>
          <p:nvPr/>
        </p:nvSpPr>
        <p:spPr>
          <a:xfrm>
            <a:off x="782341" y="3352800"/>
            <a:ext cx="7924800" cy="2862322"/>
          </a:xfrm>
          <a:prstGeom prst="rect">
            <a:avLst/>
          </a:prstGeom>
        </p:spPr>
        <p:txBody>
          <a:bodyPr wrap="square" rtlCol="0">
            <a:spAutoFit/>
          </a:bodyPr>
          <a:lstStyle/>
          <a:p>
            <a:pPr marL="358902" indent="-285750">
              <a:buFont typeface="Arial" panose="020B0604020202020204" pitchFamily="34" charset="0"/>
              <a:buChar char="•"/>
            </a:pPr>
            <a:r>
              <a:rPr lang="en-US" kern="0" dirty="0">
                <a:solidFill>
                  <a:schemeClr val="bg1"/>
                </a:solidFill>
              </a:rPr>
              <a:t>Identify the categories of resources we want to </a:t>
            </a:r>
            <a:r>
              <a:rPr lang="en-US" kern="0" dirty="0" smtClean="0">
                <a:solidFill>
                  <a:schemeClr val="bg1"/>
                </a:solidFill>
              </a:rPr>
              <a:t>cover (e.g., Getting Started, Writing Exploit Code, Contributing, Pro-Tips, etc.).</a:t>
            </a:r>
            <a:br>
              <a:rPr lang="en-US" kern="0" dirty="0" smtClean="0">
                <a:solidFill>
                  <a:schemeClr val="bg1"/>
                </a:solidFill>
              </a:rPr>
            </a:br>
            <a:endParaRPr lang="en-US" kern="0" dirty="0">
              <a:solidFill>
                <a:schemeClr val="bg1"/>
              </a:solidFill>
            </a:endParaRPr>
          </a:p>
          <a:p>
            <a:pPr marL="358902" indent="-285750">
              <a:buFont typeface="Arial" panose="020B0604020202020204" pitchFamily="34" charset="0"/>
              <a:buChar char="•"/>
            </a:pPr>
            <a:r>
              <a:rPr lang="en-US" kern="0" dirty="0">
                <a:solidFill>
                  <a:schemeClr val="bg1"/>
                </a:solidFill>
              </a:rPr>
              <a:t>Create an initial list of popular resources. </a:t>
            </a:r>
            <a:r>
              <a:rPr lang="en-US" kern="0" dirty="0" smtClean="0">
                <a:solidFill>
                  <a:schemeClr val="bg1"/>
                </a:solidFill>
              </a:rPr>
              <a:t/>
            </a:r>
            <a:br>
              <a:rPr lang="en-US" kern="0" dirty="0" smtClean="0">
                <a:solidFill>
                  <a:schemeClr val="bg1"/>
                </a:solidFill>
              </a:rPr>
            </a:br>
            <a:endParaRPr lang="en-US" kern="0" dirty="0">
              <a:solidFill>
                <a:schemeClr val="bg1"/>
              </a:solidFill>
            </a:endParaRPr>
          </a:p>
          <a:p>
            <a:pPr marL="358902" indent="-285750">
              <a:buFont typeface="Arial" panose="020B0604020202020204" pitchFamily="34" charset="0"/>
              <a:buChar char="•"/>
            </a:pPr>
            <a:r>
              <a:rPr lang="en-US" kern="0" dirty="0">
                <a:solidFill>
                  <a:schemeClr val="bg1"/>
                </a:solidFill>
              </a:rPr>
              <a:t>Validate the </a:t>
            </a:r>
            <a:r>
              <a:rPr lang="en-US" kern="0" dirty="0" smtClean="0">
                <a:solidFill>
                  <a:schemeClr val="bg1"/>
                </a:solidFill>
              </a:rPr>
              <a:t>content.  </a:t>
            </a:r>
            <a:br>
              <a:rPr lang="en-US" kern="0" dirty="0" smtClean="0">
                <a:solidFill>
                  <a:schemeClr val="bg1"/>
                </a:solidFill>
              </a:rPr>
            </a:br>
            <a:endParaRPr lang="en-US" kern="0" dirty="0">
              <a:solidFill>
                <a:schemeClr val="bg1"/>
              </a:solidFill>
            </a:endParaRPr>
          </a:p>
          <a:p>
            <a:pPr marL="358902" indent="-285750">
              <a:buFont typeface="Arial" panose="020B0604020202020204" pitchFamily="34" charset="0"/>
              <a:buChar char="•"/>
            </a:pPr>
            <a:r>
              <a:rPr lang="en-US" kern="0" dirty="0">
                <a:solidFill>
                  <a:schemeClr val="bg1"/>
                </a:solidFill>
              </a:rPr>
              <a:t>Identify at least 10 resources for each resource category</a:t>
            </a:r>
            <a:r>
              <a:rPr lang="en-US" kern="0" dirty="0" smtClean="0">
                <a:solidFill>
                  <a:schemeClr val="bg1"/>
                </a:solidFill>
              </a:rPr>
              <a:t>.</a:t>
            </a:r>
            <a:br>
              <a:rPr lang="en-US" kern="0" dirty="0" smtClean="0">
                <a:solidFill>
                  <a:schemeClr val="bg1"/>
                </a:solidFill>
              </a:rPr>
            </a:br>
            <a:endParaRPr lang="en-US" kern="0" dirty="0">
              <a:solidFill>
                <a:schemeClr val="bg1"/>
              </a:solidFill>
            </a:endParaRPr>
          </a:p>
          <a:p>
            <a:pPr marL="358902" indent="-285750">
              <a:buFont typeface="Arial" panose="020B0604020202020204" pitchFamily="34" charset="0"/>
              <a:buChar char="•"/>
            </a:pPr>
            <a:r>
              <a:rPr lang="en-US" kern="0" dirty="0">
                <a:solidFill>
                  <a:schemeClr val="bg1"/>
                </a:solidFill>
              </a:rPr>
              <a:t>Continuously update and validate the list.  </a:t>
            </a:r>
          </a:p>
        </p:txBody>
      </p:sp>
    </p:spTree>
    <p:extLst>
      <p:ext uri="{BB962C8B-B14F-4D97-AF65-F5344CB8AC3E}">
        <p14:creationId xmlns:p14="http://schemas.microsoft.com/office/powerpoint/2010/main" val="21297456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Dark - Rapid7 Presentation Template Nov 2012">
  <a:themeElements>
    <a:clrScheme name="New Rapid7">
      <a:dk1>
        <a:srgbClr val="000000"/>
      </a:dk1>
      <a:lt1>
        <a:srgbClr val="FFFFFF"/>
      </a:lt1>
      <a:dk2>
        <a:srgbClr val="767676"/>
      </a:dk2>
      <a:lt2>
        <a:srgbClr val="FFFFFF"/>
      </a:lt2>
      <a:accent1>
        <a:srgbClr val="0197B8"/>
      </a:accent1>
      <a:accent2>
        <a:srgbClr val="29383F"/>
      </a:accent2>
      <a:accent3>
        <a:srgbClr val="AFAFAF"/>
      </a:accent3>
      <a:accent4>
        <a:srgbClr val="EA5709"/>
      </a:accent4>
      <a:accent5>
        <a:srgbClr val="0D6985"/>
      </a:accent5>
      <a:accent6>
        <a:srgbClr val="90D552"/>
      </a:accent6>
      <a:hlink>
        <a:srgbClr val="1185A9"/>
      </a:hlink>
      <a:folHlink>
        <a:srgbClr val="1185A9"/>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lnDef>
    <a:txDef>
      <a:spPr/>
      <a:bodyPr wrap="square" rtlCol="0">
        <a:spAutoFit/>
      </a:bodyPr>
      <a:lstStyle>
        <a:defPPr marL="285750" indent="-285750">
          <a:buSzPct val="100000"/>
          <a:buBlip>
            <a:blip xmlns:r="http://schemas.openxmlformats.org/officeDocument/2006/relationships" r:embed="rId1"/>
          </a:buBlip>
          <a:defRPr sz="1800" dirty="0" err="1" smtClean="0">
            <a:solidFill>
              <a:schemeClr val="bg1"/>
            </a:solidFill>
            <a:latin typeface="Trebuchet MS"/>
            <a:cs typeface="Trebuchet MS"/>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Dark - Rapid7 Presentation Template Nov 2012</Template>
  <TotalTime>3549</TotalTime>
  <Words>1059</Words>
  <Application>Microsoft Office PowerPoint</Application>
  <PresentationFormat>On-screen Show (4:3)</PresentationFormat>
  <Paragraphs>125</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Dark - Rapid7 Presentation Template Nov 2012</vt:lpstr>
      <vt:lpstr>Metasploit External Resources Portal  (codename: MetaKitty)</vt:lpstr>
      <vt:lpstr>What is the External Resources Portal?</vt:lpstr>
      <vt:lpstr>Why do we need the External Resources Portal?</vt:lpstr>
      <vt:lpstr>What are we trying to accomplish?</vt:lpstr>
      <vt:lpstr>How will we build the portal?</vt:lpstr>
      <vt:lpstr>What is the Contributor Dashboard?</vt:lpstr>
      <vt:lpstr>Why do we need the Contributor Dashboard?</vt:lpstr>
      <vt:lpstr>Why can’t users just go to SecurityStreet?</vt:lpstr>
      <vt:lpstr>How do we decide what goes on the resources list?</vt:lpstr>
      <vt:lpstr>How can the community contribute?</vt:lpstr>
      <vt:lpstr>Why will the portal be useful?</vt:lpstr>
      <vt:lpstr>What are our goals?</vt:lpstr>
      <vt:lpstr>Teamwork!</vt:lpstr>
      <vt:lpstr>Milestones</vt:lpstr>
      <vt:lpstr>Schedule and Deliverables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Raptor</dc:title>
  <dc:creator>Alan Lipton</dc:creator>
  <cp:lastModifiedBy>Thao Doan</cp:lastModifiedBy>
  <cp:revision>108</cp:revision>
  <dcterms:created xsi:type="dcterms:W3CDTF">2006-08-16T00:00:00Z</dcterms:created>
  <dcterms:modified xsi:type="dcterms:W3CDTF">2014-05-02T14:29:48Z</dcterms:modified>
</cp:coreProperties>
</file>