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  <p:sldMasterId id="2147483707" r:id="rId3"/>
    <p:sldMasterId id="2147483719" r:id="rId4"/>
    <p:sldMasterId id="2147483731" r:id="rId5"/>
  </p:sldMasterIdLst>
  <p:sldIdLst>
    <p:sldId id="256" r:id="rId6"/>
    <p:sldId id="257" r:id="rId7"/>
    <p:sldId id="258" r:id="rId8"/>
    <p:sldId id="260" r:id="rId9"/>
    <p:sldId id="261" r:id="rId10"/>
    <p:sldId id="262" r:id="rId11"/>
    <p:sldId id="264" r:id="rId12"/>
    <p:sldId id="265" r:id="rId13"/>
    <p:sldId id="274" r:id="rId14"/>
    <p:sldId id="266" r:id="rId15"/>
    <p:sldId id="267" r:id="rId16"/>
    <p:sldId id="275" r:id="rId17"/>
    <p:sldId id="269" r:id="rId18"/>
    <p:sldId id="273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5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5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010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0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070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36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36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263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0629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0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6364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22263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7963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811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50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984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545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92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88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5670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47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5211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259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768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235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41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9790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5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893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15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694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8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29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02221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595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481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7896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3618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915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67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88913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585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1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7130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643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6675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679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768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8543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5250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270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057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8069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8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3935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0999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708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7247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123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1984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70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1227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79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41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55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72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64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285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22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7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D1A4AF-6131-4E36-AAB8-A008EBDE9BD8}" type="datetimeFigureOut">
              <a:rPr lang="en-GB" smtClean="0"/>
              <a:t>24/08/2019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D088BD8-EB94-4A36-A8E5-83C04A0FE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66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063" y="2169401"/>
            <a:ext cx="11064240" cy="2062965"/>
          </a:xfrm>
        </p:spPr>
        <p:txBody>
          <a:bodyPr/>
          <a:lstStyle/>
          <a:p>
            <a:r>
              <a:rPr lang="en-AU" i="1" u="sng" dirty="0" smtClean="0">
                <a:latin typeface="Algerian" panose="04020705040A02060702" pitchFamily="82" charset="0"/>
              </a:rPr>
              <a:t>BANK MANAGEMENT SYSTEM</a:t>
            </a:r>
            <a:br>
              <a:rPr lang="en-AU" i="1" u="sng" dirty="0" smtClean="0">
                <a:latin typeface="Algerian" panose="04020705040A02060702" pitchFamily="82" charset="0"/>
              </a:rPr>
            </a:br>
            <a:r>
              <a:rPr lang="en-AU" i="1" dirty="0" smtClean="0">
                <a:latin typeface="Algerian" panose="04020705040A02060702" pitchFamily="82" charset="0"/>
              </a:rPr>
              <a:t>												</a:t>
            </a:r>
            <a:endParaRPr lang="en-GB" i="1" u="sng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777" y="4062549"/>
            <a:ext cx="10019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					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Submitted by,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					Achal Gupta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					Intern </a:t>
            </a:r>
          </a:p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						Rapidcode Technologies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Pvt.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Ltd.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94" y="710476"/>
            <a:ext cx="3084577" cy="428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2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54" y="333103"/>
            <a:ext cx="9601200" cy="1485900"/>
          </a:xfrm>
        </p:spPr>
        <p:txBody>
          <a:bodyPr/>
          <a:lstStyle/>
          <a:p>
            <a:r>
              <a:rPr lang="en-AU" dirty="0" smtClean="0"/>
              <a:t>DATA FLOW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7" y="1423797"/>
            <a:ext cx="8158759" cy="54342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79785"/>
            <a:ext cx="10706120" cy="5878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DESIGN AND SNAPSHOTS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73" y="1423852"/>
            <a:ext cx="10278795" cy="52904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MID FROM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72" y="1128451"/>
            <a:ext cx="10673733" cy="54944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ACCOUNT FORM</a:t>
            </a:r>
            <a:endParaRPr lang="en-GB" dirty="0"/>
          </a:p>
        </p:txBody>
      </p:sp>
      <p:pic>
        <p:nvPicPr>
          <p:cNvPr id="4" name="Content Placeholder 3" descr="C:\Users\gupta\Desktop\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737" y="1567543"/>
            <a:ext cx="7524206" cy="471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WITHDRAWL FORM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2" y="1477906"/>
            <a:ext cx="8321041" cy="4648572"/>
          </a:xfrm>
        </p:spPr>
      </p:pic>
    </p:spTree>
    <p:extLst>
      <p:ext uri="{BB962C8B-B14F-4D97-AF65-F5344CB8AC3E}">
        <p14:creationId xmlns:p14="http://schemas.microsoft.com/office/powerpoint/2010/main" val="5054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2" descr="http://www.hdwallpaperspulse.com/wp-content/uploads/2018/02/08/floral-hd-thank-you.jpg">
            <a:extLst>
              <a:ext uri="{FF2B5EF4-FFF2-40B4-BE49-F238E27FC236}">
                <a16:creationId xmlns:a16="http://schemas.microsoft.com/office/drawing/2014/main" id="{00C80E4F-B052-486D-B62B-8DF44EE26E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3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SOFTWARE DEVELOPERS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TEAM MEMBERS’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FF0000"/>
                </a:solidFill>
              </a:rPr>
              <a:t> </a:t>
            </a:r>
            <a:r>
              <a:rPr lang="en-AU" sz="2800" dirty="0" smtClean="0">
                <a:solidFill>
                  <a:srgbClr val="FF0000"/>
                </a:solidFill>
              </a:rPr>
              <a:t>      ACHAL GUPTA</a:t>
            </a:r>
          </a:p>
          <a:p>
            <a:pPr marL="0" indent="0">
              <a:buNone/>
            </a:pPr>
            <a:endParaRPr lang="en-GB" sz="2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0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642688"/>
            <a:ext cx="8825659" cy="3416300"/>
          </a:xfrm>
        </p:spPr>
        <p:txBody>
          <a:bodyPr/>
          <a:lstStyle/>
          <a:p>
            <a:r>
              <a:rPr lang="en-GB" sz="2400" dirty="0"/>
              <a:t>To develop a software for solving financial applications of a customer in banking </a:t>
            </a:r>
            <a:r>
              <a:rPr lang="en-GB" sz="2400" dirty="0" smtClean="0"/>
              <a:t>environment. I</a:t>
            </a:r>
          </a:p>
          <a:p>
            <a:r>
              <a:rPr lang="en-GB" sz="2400" dirty="0" smtClean="0"/>
              <a:t>In </a:t>
            </a:r>
            <a:r>
              <a:rPr lang="en-GB" sz="2400" dirty="0"/>
              <a:t>order to </a:t>
            </a:r>
            <a:r>
              <a:rPr lang="en-GB" sz="2400" b="1" dirty="0" smtClean="0"/>
              <a:t>FULFILL</a:t>
            </a:r>
            <a:r>
              <a:rPr lang="en-GB" sz="2400" dirty="0" smtClean="0"/>
              <a:t> </a:t>
            </a:r>
            <a:r>
              <a:rPr lang="en-GB" sz="2400" dirty="0"/>
              <a:t>the needs of  an end banking user by providing various ways to perform banking tasks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REQUIREMENTS:-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21957"/>
            <a:ext cx="8825659" cy="341630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bg2">
                    <a:lumMod val="25000"/>
                  </a:schemeClr>
                </a:solidFill>
              </a:rPr>
              <a:t>USER REQUIREMENTS</a:t>
            </a:r>
          </a:p>
          <a:p>
            <a:r>
              <a:rPr lang="en-AU" sz="3600" b="1" dirty="0" smtClean="0">
                <a:solidFill>
                  <a:schemeClr val="bg2">
                    <a:lumMod val="25000"/>
                  </a:schemeClr>
                </a:solidFill>
              </a:rPr>
              <a:t>SYSTEM REQUIREMENTS</a:t>
            </a:r>
            <a:endParaRPr lang="en-GB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USER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596277"/>
            <a:ext cx="8825659" cy="341630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BASIC KNOWLEDGE TO COMPILE PROJECT ON UNIX ENVIOURNMENT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SYSTEM REQUIREMENTS:-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034574"/>
            <a:ext cx="8825659" cy="3416300"/>
          </a:xfrm>
        </p:spPr>
        <p:txBody>
          <a:bodyPr>
            <a:normAutofit/>
          </a:bodyPr>
          <a:lstStyle/>
          <a:p>
            <a:r>
              <a:rPr lang="en-AU" sz="4000" dirty="0" smtClean="0"/>
              <a:t> SOFTWARE REQUIREMENT</a:t>
            </a:r>
          </a:p>
          <a:p>
            <a:pPr marL="0" indent="0">
              <a:buNone/>
            </a:pPr>
            <a:r>
              <a:rPr lang="en-AU" sz="4000" dirty="0"/>
              <a:t> </a:t>
            </a:r>
            <a:r>
              <a:rPr lang="en-AU" sz="4000" dirty="0" smtClean="0"/>
              <a:t>   </a:t>
            </a:r>
            <a:r>
              <a:rPr lang="en-AU" sz="2800" i="1" dirty="0" smtClean="0"/>
              <a:t>FRONT END- C</a:t>
            </a:r>
          </a:p>
          <a:p>
            <a:pPr marL="0" indent="0">
              <a:buNone/>
            </a:pPr>
            <a:r>
              <a:rPr lang="en-AU" sz="2800" i="1" dirty="0"/>
              <a:t>	 </a:t>
            </a:r>
            <a:r>
              <a:rPr lang="en-AU" sz="2800" i="1" dirty="0" smtClean="0"/>
              <a:t>Operating System – UNIX/LINUX</a:t>
            </a:r>
            <a:endParaRPr lang="en-GB" sz="28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 DESCRIPTION 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62032"/>
              </p:ext>
            </p:extLst>
          </p:nvPr>
        </p:nvGraphicFramePr>
        <p:xfrm>
          <a:off x="1681701" y="2448479"/>
          <a:ext cx="8234666" cy="430501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117333">
                  <a:extLst>
                    <a:ext uri="{9D8B030D-6E8A-4147-A177-3AD203B41FA5}">
                      <a16:colId xmlns:a16="http://schemas.microsoft.com/office/drawing/2014/main" val="1684532984"/>
                    </a:ext>
                  </a:extLst>
                </a:gridCol>
                <a:gridCol w="4117333">
                  <a:extLst>
                    <a:ext uri="{9D8B030D-6E8A-4147-A177-3AD203B41FA5}">
                      <a16:colId xmlns:a16="http://schemas.microsoft.com/office/drawing/2014/main" val="2597952892"/>
                    </a:ext>
                  </a:extLst>
                </a:gridCol>
              </a:tblGrid>
              <a:tr h="780759">
                <a:tc>
                  <a:txBody>
                    <a:bodyPr/>
                    <a:lstStyle/>
                    <a:p>
                      <a:r>
                        <a:rPr lang="en-GB" dirty="0" smtClean="0"/>
                        <a:t>MODULE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44024"/>
                  </a:ext>
                </a:extLst>
              </a:tr>
              <a:tr h="1366328">
                <a:tc>
                  <a:txBody>
                    <a:bodyPr/>
                    <a:lstStyle/>
                    <a:p>
                      <a:r>
                        <a:rPr lang="en-GB" dirty="0" smtClean="0"/>
                        <a:t>Create 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Creates</a:t>
                      </a:r>
                      <a:r>
                        <a:rPr lang="en-GB" baseline="0" dirty="0" smtClean="0"/>
                        <a:t> a new account for the user accepting input as name.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41069"/>
                  </a:ext>
                </a:extLst>
              </a:tr>
              <a:tr h="1366328">
                <a:tc>
                  <a:txBody>
                    <a:bodyPr/>
                    <a:lstStyle/>
                    <a:p>
                      <a:r>
                        <a:rPr lang="en-GB" dirty="0" smtClean="0"/>
                        <a:t>Update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 update any information in the given</a:t>
                      </a:r>
                      <a:r>
                        <a:rPr lang="en-GB" baseline="0" dirty="0" smtClean="0"/>
                        <a:t> account 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156383"/>
                  </a:ext>
                </a:extLst>
              </a:tr>
              <a:tr h="791603">
                <a:tc>
                  <a:txBody>
                    <a:bodyPr/>
                    <a:lstStyle/>
                    <a:p>
                      <a:r>
                        <a:rPr lang="en-GB" dirty="0" smtClean="0"/>
                        <a:t>Log 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 sign out from the</a:t>
                      </a:r>
                      <a:r>
                        <a:rPr lang="en-GB" baseline="0" dirty="0" smtClean="0"/>
                        <a:t> software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7209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4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MODULE DESCRIPTION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81318"/>
              </p:ext>
            </p:extLst>
          </p:nvPr>
        </p:nvGraphicFramePr>
        <p:xfrm>
          <a:off x="1154954" y="2377440"/>
          <a:ext cx="9282270" cy="4365776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641135">
                  <a:extLst>
                    <a:ext uri="{9D8B030D-6E8A-4147-A177-3AD203B41FA5}">
                      <a16:colId xmlns:a16="http://schemas.microsoft.com/office/drawing/2014/main" val="2753963391"/>
                    </a:ext>
                  </a:extLst>
                </a:gridCol>
                <a:gridCol w="4641135">
                  <a:extLst>
                    <a:ext uri="{9D8B030D-6E8A-4147-A177-3AD203B41FA5}">
                      <a16:colId xmlns:a16="http://schemas.microsoft.com/office/drawing/2014/main" val="451646547"/>
                    </a:ext>
                  </a:extLst>
                </a:gridCol>
              </a:tblGrid>
              <a:tr h="1236336">
                <a:tc>
                  <a:txBody>
                    <a:bodyPr/>
                    <a:lstStyle/>
                    <a:p>
                      <a:r>
                        <a:rPr lang="en-GB" dirty="0" smtClean="0"/>
                        <a:t>Deposit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Provides option to deposit</a:t>
                      </a:r>
                      <a:r>
                        <a:rPr lang="en-GB" baseline="0" dirty="0" smtClean="0"/>
                        <a:t> amount in the given account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26901"/>
                  </a:ext>
                </a:extLst>
              </a:tr>
              <a:tr h="1486278">
                <a:tc>
                  <a:txBody>
                    <a:bodyPr/>
                    <a:lstStyle/>
                    <a:p>
                      <a:r>
                        <a:rPr lang="en-GB" dirty="0" smtClean="0"/>
                        <a:t>Withdraw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Provides option to withdraw amount from given account 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58521"/>
                  </a:ext>
                </a:extLst>
              </a:tr>
              <a:tr h="1040394">
                <a:tc>
                  <a:txBody>
                    <a:bodyPr/>
                    <a:lstStyle/>
                    <a:p>
                      <a:r>
                        <a:rPr lang="en-GB" dirty="0" smtClean="0"/>
                        <a:t>Delete</a:t>
                      </a:r>
                      <a:r>
                        <a:rPr lang="en-GB" baseline="0" dirty="0" smtClean="0"/>
                        <a:t> Account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Delete the selected</a:t>
                      </a:r>
                      <a:r>
                        <a:rPr lang="en-GB" baseline="0" dirty="0" smtClean="0"/>
                        <a:t> account from bank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40365"/>
                  </a:ext>
                </a:extLst>
              </a:tr>
              <a:tr h="602768">
                <a:tc>
                  <a:txBody>
                    <a:bodyPr/>
                    <a:lstStyle/>
                    <a:p>
                      <a:r>
                        <a:rPr lang="en-GB" dirty="0" smtClean="0"/>
                        <a:t>Display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Display the list of all account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9966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6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pic>
        <p:nvPicPr>
          <p:cNvPr id="4" name="Content Placeholder 3" descr="C:\Users\gupta\Desktop\350px-Waterfall_model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79" y="2743200"/>
            <a:ext cx="5447211" cy="356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68" y="6404066"/>
            <a:ext cx="987554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46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1_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4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5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10718</TotalTime>
  <Words>163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Algerian</vt:lpstr>
      <vt:lpstr>Arial</vt:lpstr>
      <vt:lpstr>Century Gothic</vt:lpstr>
      <vt:lpstr>Franklin Gothic Book</vt:lpstr>
      <vt:lpstr>Gill Sans MT</vt:lpstr>
      <vt:lpstr>Impact</vt:lpstr>
      <vt:lpstr>Wingdings 3</vt:lpstr>
      <vt:lpstr>Ion Boardroom</vt:lpstr>
      <vt:lpstr>Badge</vt:lpstr>
      <vt:lpstr>1_Badge</vt:lpstr>
      <vt:lpstr>Crop</vt:lpstr>
      <vt:lpstr>1_Ion Boardroom</vt:lpstr>
      <vt:lpstr>BANK MANAGEMENT SYSTEM             </vt:lpstr>
      <vt:lpstr>SOFTWARE DEVELOPERS</vt:lpstr>
      <vt:lpstr>OBJECTIVE</vt:lpstr>
      <vt:lpstr>REQUIREMENTS:-</vt:lpstr>
      <vt:lpstr>USER REQUIREMENTS</vt:lpstr>
      <vt:lpstr>SYSTEM REQUIREMENTS:-</vt:lpstr>
      <vt:lpstr>MODULE DESCRIPTION </vt:lpstr>
      <vt:lpstr>MODULE DESCRIPTION</vt:lpstr>
      <vt:lpstr>PROJECT MANAGEMENT</vt:lpstr>
      <vt:lpstr>DATA FLOW DIAGRAM</vt:lpstr>
      <vt:lpstr>PowerPoint Presentation</vt:lpstr>
      <vt:lpstr>DESIGN AND SNAPSHOTS</vt:lpstr>
      <vt:lpstr>MID FROM</vt:lpstr>
      <vt:lpstr>NEW ACCOUNT FORM</vt:lpstr>
      <vt:lpstr>WITHDRAWL 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gupta</dc:creator>
  <cp:lastModifiedBy>gupta</cp:lastModifiedBy>
  <cp:revision>19</cp:revision>
  <dcterms:created xsi:type="dcterms:W3CDTF">2019-07-30T00:14:57Z</dcterms:created>
  <dcterms:modified xsi:type="dcterms:W3CDTF">2019-08-25T02:42:23Z</dcterms:modified>
</cp:coreProperties>
</file>