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6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7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8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13" r:id="rId3"/>
    <p:sldMasterId id="2147483731" r:id="rId4"/>
    <p:sldMasterId id="2147483749" r:id="rId5"/>
    <p:sldMasterId id="2147483779" r:id="rId6"/>
    <p:sldMasterId id="2147483796" r:id="rId7"/>
    <p:sldMasterId id="2147483826" r:id="rId8"/>
    <p:sldMasterId id="2147483844" r:id="rId9"/>
  </p:sldMasterIdLst>
  <p:notesMasterIdLst>
    <p:notesMasterId r:id="rId24"/>
  </p:notesMasterIdLst>
  <p:handoutMasterIdLst>
    <p:handoutMasterId r:id="rId25"/>
  </p:handoutMasterIdLst>
  <p:sldIdLst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59" r:id="rId18"/>
    <p:sldId id="274" r:id="rId19"/>
    <p:sldId id="275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9F4C6C-5DE2-4D9B-B565-FF34D64B1D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B3DC3-9493-4F37-825C-AE33A1CC35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29064-319E-4185-A099-6615834994F2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E8186-D723-4F61-9F33-54EA302151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C91D8-730D-4D9B-BB2C-919DD480A7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BD5A-9BC0-4370-B45D-EAE92D92B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1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AA38-D18B-4B2D-BA99-3F53BEE1C957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31681-1753-4D58-BC3D-220BB9D23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435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4943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377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093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7209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323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672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669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375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9397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6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137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542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2352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574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68758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959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225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5254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8662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565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68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063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8753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978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1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75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2203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84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6783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364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1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190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4787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9512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218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1458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085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7973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05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93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18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16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4568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07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108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14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08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8907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7232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6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49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7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1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31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6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74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10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00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68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8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28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51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92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95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67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56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853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056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42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578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79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74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94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3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435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67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75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571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328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171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51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64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04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933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6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593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762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527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813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569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147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827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557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093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13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0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001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663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338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375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8113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432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968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150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141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670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824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51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324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629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714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01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942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105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174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873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4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128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741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130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978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935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870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177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073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713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659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2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776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095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221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2064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707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212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284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84048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3247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2856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7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3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1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0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07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75DB2A-202A-4211-A669-E003E3B08A04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805316-E845-4D57-9765-1A8C7D71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2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800" dirty="0" smtClean="0"/>
              <a:t>		</a:t>
            </a:r>
            <a:r>
              <a:rPr lang="en-GB" sz="4800" u="sng" dirty="0" smtClean="0">
                <a:latin typeface="Arial Rounded MT Bold" panose="020F0704030504030204" pitchFamily="34" charset="0"/>
              </a:rPr>
              <a:t>    Student Record syste</a:t>
            </a:r>
            <a:r>
              <a:rPr lang="en-GB" sz="4800" u="sng" dirty="0">
                <a:latin typeface="Arial Rounded MT Bold" panose="020F070403050403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333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282890" y="750627"/>
            <a:ext cx="1637731" cy="968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0621" y="1235122"/>
            <a:ext cx="117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94328" y="900752"/>
            <a:ext cx="2292824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RECORD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5240740" y="1719618"/>
            <a:ext cx="13648" cy="64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35522" y="2361063"/>
            <a:ext cx="1951630" cy="1173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FORM</a:t>
            </a:r>
            <a:endParaRPr lang="en-GB" dirty="0"/>
          </a:p>
        </p:txBody>
      </p:sp>
      <p:sp>
        <p:nvSpPr>
          <p:cNvPr id="22" name="Flowchart: Decision 21"/>
          <p:cNvSpPr/>
          <p:nvPr/>
        </p:nvSpPr>
        <p:spPr>
          <a:xfrm>
            <a:off x="4435522" y="4326340"/>
            <a:ext cx="1951629" cy="9280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VERIFY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18" idx="2"/>
          </p:cNvCxnSpPr>
          <p:nvPr/>
        </p:nvCxnSpPr>
        <p:spPr>
          <a:xfrm>
            <a:off x="5411337" y="3534770"/>
            <a:ext cx="34120" cy="79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1"/>
          </p:cNvCxnSpPr>
          <p:nvPr/>
        </p:nvCxnSpPr>
        <p:spPr>
          <a:xfrm flipH="1">
            <a:off x="3261815" y="4790364"/>
            <a:ext cx="1173707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75463" y="4804012"/>
            <a:ext cx="13647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2388358" y="5486400"/>
            <a:ext cx="2047164" cy="914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REJECT</a:t>
            </a:r>
            <a:endParaRPr lang="en-GB" dirty="0"/>
          </a:p>
        </p:txBody>
      </p:sp>
      <p:cxnSp>
        <p:nvCxnSpPr>
          <p:cNvPr id="33" name="Straight Connector 32"/>
          <p:cNvCxnSpPr>
            <a:stCxn id="22" idx="3"/>
          </p:cNvCxnSpPr>
          <p:nvPr/>
        </p:nvCxnSpPr>
        <p:spPr>
          <a:xfrm>
            <a:off x="6387151" y="4790364"/>
            <a:ext cx="900753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15200" y="4804012"/>
            <a:ext cx="13648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6387151" y="5486400"/>
            <a:ext cx="1801506" cy="914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RECORD</a:t>
            </a:r>
            <a:endParaRPr lang="en-GB" dirty="0"/>
          </a:p>
        </p:txBody>
      </p:sp>
      <p:cxnSp>
        <p:nvCxnSpPr>
          <p:cNvPr id="38" name="Straight Connector 37"/>
          <p:cNvCxnSpPr>
            <a:stCxn id="36" idx="2"/>
          </p:cNvCxnSpPr>
          <p:nvPr/>
        </p:nvCxnSpPr>
        <p:spPr>
          <a:xfrm>
            <a:off x="7287904" y="6400800"/>
            <a:ext cx="13648" cy="35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301552" y="6741994"/>
            <a:ext cx="1637732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8939284" y="3111690"/>
            <a:ext cx="13648" cy="364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966580" y="3084394"/>
            <a:ext cx="1446661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399594" y="3111690"/>
            <a:ext cx="13648" cy="81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9840036" y="3951027"/>
            <a:ext cx="1105469" cy="14603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GB" dirty="0"/>
          </a:p>
        </p:txBody>
      </p:sp>
      <p:cxnSp>
        <p:nvCxnSpPr>
          <p:cNvPr id="54" name="Straight Arrow Connector 53"/>
          <p:cNvCxnSpPr>
            <a:stCxn id="52" idx="3"/>
          </p:cNvCxnSpPr>
          <p:nvPr/>
        </p:nvCxnSpPr>
        <p:spPr>
          <a:xfrm flipH="1">
            <a:off x="10392770" y="5411338"/>
            <a:ext cx="1" cy="38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423778" y="5800299"/>
            <a:ext cx="1978926" cy="832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CREATED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641771" y="548640"/>
            <a:ext cx="4206240" cy="68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 for Creating An Record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8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4491" y="215538"/>
            <a:ext cx="1619794" cy="888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 flipV="1">
            <a:off x="3265714" y="636814"/>
            <a:ext cx="3278777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65714" y="2168434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97034" y="2821577"/>
            <a:ext cx="1737360" cy="90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FILL THE FORM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74274" y="3722914"/>
            <a:ext cx="0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2246811" y="4415246"/>
            <a:ext cx="1848394" cy="11887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VERIFY</a:t>
            </a:r>
            <a:endParaRPr lang="en-GB" dirty="0"/>
          </a:p>
        </p:txBody>
      </p:sp>
      <p:cxnSp>
        <p:nvCxnSpPr>
          <p:cNvPr id="21" name="Straight Connector 20"/>
          <p:cNvCxnSpPr>
            <a:stCxn id="19" idx="1"/>
          </p:cNvCxnSpPr>
          <p:nvPr/>
        </p:nvCxnSpPr>
        <p:spPr>
          <a:xfrm flipH="1">
            <a:off x="1476103" y="5009606"/>
            <a:ext cx="770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46811" y="1384663"/>
            <a:ext cx="1828800" cy="875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76103" y="5009606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9674" y="5623561"/>
            <a:ext cx="1587137" cy="836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 GENERATE</a:t>
            </a:r>
            <a:endParaRPr lang="en-GB" dirty="0"/>
          </a:p>
        </p:txBody>
      </p:sp>
      <p:cxnSp>
        <p:nvCxnSpPr>
          <p:cNvPr id="27" name="Straight Connector 26"/>
          <p:cNvCxnSpPr>
            <a:stCxn id="25" idx="2"/>
          </p:cNvCxnSpPr>
          <p:nvPr/>
        </p:nvCxnSpPr>
        <p:spPr>
          <a:xfrm flipH="1">
            <a:off x="1453242" y="6459584"/>
            <a:ext cx="1" cy="20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453242" y="6662057"/>
            <a:ext cx="5901146" cy="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6724105" y="3030581"/>
            <a:ext cx="1260566" cy="19790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BASE</a:t>
            </a:r>
            <a:endParaRPr lang="en-GB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V="1">
            <a:off x="7354388" y="2517864"/>
            <a:ext cx="0" cy="5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51814" y="1681841"/>
            <a:ext cx="1763486" cy="836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cxnSp>
        <p:nvCxnSpPr>
          <p:cNvPr id="39" name="Straight Arrow Connector 38"/>
          <p:cNvCxnSpPr>
            <a:stCxn id="37" idx="0"/>
          </p:cNvCxnSpPr>
          <p:nvPr/>
        </p:nvCxnSpPr>
        <p:spPr>
          <a:xfrm flipV="1">
            <a:off x="7233557" y="1092381"/>
            <a:ext cx="0" cy="58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078185" y="1776549"/>
            <a:ext cx="0" cy="323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4394" y="1776549"/>
            <a:ext cx="94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9" idx="3"/>
          </p:cNvCxnSpPr>
          <p:nvPr/>
        </p:nvCxnSpPr>
        <p:spPr>
          <a:xfrm>
            <a:off x="4095205" y="5009606"/>
            <a:ext cx="982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354388" y="5104310"/>
            <a:ext cx="0" cy="151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265714" y="636814"/>
            <a:ext cx="0" cy="74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608423" y="352697"/>
            <a:ext cx="3370217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DIAGRAM FOR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3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19" y="2338252"/>
            <a:ext cx="8666659" cy="34094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65269" y="548640"/>
            <a:ext cx="5421085" cy="927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70C0"/>
                </a:solidFill>
              </a:rPr>
              <a:t>OUTPUT OF GENETARE RECORD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58" y="624110"/>
            <a:ext cx="5852160" cy="642987"/>
          </a:xfrm>
        </p:spPr>
        <p:txBody>
          <a:bodyPr/>
          <a:lstStyle/>
          <a:p>
            <a:r>
              <a:rPr lang="en-GB" dirty="0" smtClean="0"/>
              <a:t>OUTPUT OF ADD RECORD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1850162"/>
            <a:ext cx="721069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377" y="1959429"/>
            <a:ext cx="6479178" cy="2468880"/>
          </a:xfrm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endParaRPr lang="en-GB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		</a:t>
            </a:r>
            <a:r>
              <a:rPr lang="en-GB" sz="4800" u="sng" dirty="0" smtClean="0"/>
              <a:t>SOFTWARE DEVELOPER</a:t>
            </a:r>
            <a:endParaRPr lang="en-GB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sz="3600" dirty="0" smtClean="0"/>
              <a:t>TEAM MEMBER</a:t>
            </a:r>
          </a:p>
          <a:p>
            <a:pPr marL="0" indent="0">
              <a:buNone/>
            </a:pPr>
            <a:r>
              <a:rPr lang="en-GB" sz="3600" dirty="0" smtClean="0"/>
              <a:t>           SHIKHAR GUPTA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960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	</a:t>
            </a:r>
            <a:r>
              <a:rPr lang="en-GB" sz="6000" u="sng" dirty="0" smtClean="0"/>
              <a:t>AIM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To develop a software for </a:t>
            </a:r>
            <a:r>
              <a:rPr lang="en-GB" sz="3200" dirty="0" smtClean="0"/>
              <a:t>Recording a  Information </a:t>
            </a:r>
            <a:r>
              <a:rPr lang="en-GB" sz="3200" dirty="0"/>
              <a:t>of a </a:t>
            </a:r>
            <a:r>
              <a:rPr lang="en-GB" sz="3200" dirty="0" smtClean="0"/>
              <a:t>Student.</a:t>
            </a:r>
            <a:endParaRPr lang="en-GB" sz="3200" dirty="0"/>
          </a:p>
          <a:p>
            <a:r>
              <a:rPr lang="en-GB" sz="3200" dirty="0"/>
              <a:t>In order to </a:t>
            </a:r>
            <a:r>
              <a:rPr lang="en-GB" sz="3200" b="1" dirty="0"/>
              <a:t>FULFILL</a:t>
            </a:r>
            <a:r>
              <a:rPr lang="en-GB" sz="3200" dirty="0"/>
              <a:t> the needs of  an end </a:t>
            </a:r>
            <a:r>
              <a:rPr lang="en-GB" sz="3200" dirty="0" smtClean="0"/>
              <a:t>Record </a:t>
            </a:r>
            <a:r>
              <a:rPr lang="en-GB" sz="3200" dirty="0"/>
              <a:t>user by providing various ways to perform </a:t>
            </a:r>
            <a:r>
              <a:rPr lang="en-GB" sz="3200" dirty="0" smtClean="0"/>
              <a:t>Student </a:t>
            </a:r>
            <a:r>
              <a:rPr lang="en-GB" sz="3200" dirty="0"/>
              <a:t>tasks.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1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		</a:t>
            </a:r>
            <a:r>
              <a:rPr lang="en-GB" sz="6000" u="sng" dirty="0" smtClean="0"/>
              <a:t>ABOUT PROJECT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The </a:t>
            </a:r>
            <a:r>
              <a:rPr lang="en-GB" sz="3600" dirty="0" smtClean="0"/>
              <a:t>Student Record System  </a:t>
            </a:r>
            <a:r>
              <a:rPr lang="en-GB" sz="3600" dirty="0"/>
              <a:t>is a software for maintain </a:t>
            </a:r>
            <a:r>
              <a:rPr lang="en-GB" sz="3600" dirty="0" smtClean="0"/>
              <a:t>Record of student in a School. </a:t>
            </a:r>
            <a:endParaRPr lang="en-GB" sz="3600" dirty="0"/>
          </a:p>
          <a:p>
            <a:r>
              <a:rPr lang="en-GB" sz="3600" dirty="0"/>
              <a:t>The SYSTEM provides the access to the </a:t>
            </a:r>
            <a:r>
              <a:rPr lang="en-GB" sz="3600" dirty="0" smtClean="0"/>
              <a:t>Student or </a:t>
            </a:r>
            <a:r>
              <a:rPr lang="en-GB" sz="3600" dirty="0"/>
              <a:t>to create an </a:t>
            </a:r>
            <a:r>
              <a:rPr lang="en-GB" sz="3600" dirty="0" smtClean="0"/>
              <a:t>record, modify/delete in his id.</a:t>
            </a:r>
            <a:endParaRPr lang="en-GB" sz="3600" dirty="0"/>
          </a:p>
          <a:p>
            <a:r>
              <a:rPr lang="en-GB" sz="3600" dirty="0"/>
              <a:t> </a:t>
            </a:r>
            <a:r>
              <a:rPr lang="en-GB" sz="3600" dirty="0" smtClean="0"/>
              <a:t>This all view present the Student record system.</a:t>
            </a:r>
            <a:endParaRPr lang="en-GB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9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sz="6000" u="sng" dirty="0" smtClean="0"/>
              <a:t>Requirement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9981"/>
            <a:ext cx="10018713" cy="3124201"/>
          </a:xfrm>
        </p:spPr>
        <p:txBody>
          <a:bodyPr>
            <a:normAutofit/>
          </a:bodyPr>
          <a:lstStyle/>
          <a:p>
            <a:r>
              <a:rPr lang="en-GB" sz="3600" dirty="0" smtClean="0"/>
              <a:t>User requirement</a:t>
            </a:r>
          </a:p>
          <a:p>
            <a:r>
              <a:rPr lang="en-GB" sz="3600" dirty="0" smtClean="0"/>
              <a:t>System requirement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103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u="sng" dirty="0" smtClean="0"/>
              <a:t>User Requirement</a:t>
            </a:r>
            <a:endParaRPr lang="en-GB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" y="2438400"/>
            <a:ext cx="10907437" cy="3651504"/>
          </a:xfrm>
        </p:spPr>
        <p:txBody>
          <a:bodyPr/>
          <a:lstStyle/>
          <a:p>
            <a:r>
              <a:rPr lang="en-AU" sz="3600" dirty="0"/>
              <a:t>BASIC KNOWLEDGE TO COMPILE PROJECT ON UNIX ENVIOURNMENT</a:t>
            </a:r>
            <a:endParaRPr lang="en-GB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1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Requirement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429" y="2016034"/>
            <a:ext cx="8915400" cy="3777622"/>
          </a:xfrm>
        </p:spPr>
        <p:txBody>
          <a:bodyPr/>
          <a:lstStyle/>
          <a:p>
            <a:r>
              <a:rPr lang="en-AU" sz="3600" dirty="0"/>
              <a:t>SOFTWARE REQUIREMENT</a:t>
            </a:r>
          </a:p>
          <a:p>
            <a:pPr marL="0" indent="0">
              <a:buNone/>
            </a:pPr>
            <a:r>
              <a:rPr lang="en-AU" sz="3600" dirty="0"/>
              <a:t>    </a:t>
            </a:r>
            <a:r>
              <a:rPr lang="en-AU" i="1" dirty="0"/>
              <a:t>FRONT END- C</a:t>
            </a:r>
          </a:p>
          <a:p>
            <a:pPr marL="0" indent="0">
              <a:buNone/>
            </a:pPr>
            <a:r>
              <a:rPr lang="en-AU" i="1" dirty="0"/>
              <a:t>	 OS – UNIX/LINUX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6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E3FC-AD39-46B2-B8ED-E1551328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67"/>
            <a:ext cx="10515600" cy="6084711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Introduction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800" dirty="0"/>
              <a:t>The project </a:t>
            </a:r>
            <a:r>
              <a:rPr lang="en-IN" sz="2800" dirty="0" smtClean="0"/>
              <a:t>“Student record System” </a:t>
            </a:r>
            <a:r>
              <a:rPr lang="en-IN" sz="2800" dirty="0"/>
              <a:t>is an application to automate the process of </a:t>
            </a:r>
            <a:r>
              <a:rPr lang="en-IN" sz="2800" dirty="0" smtClean="0"/>
              <a:t>Record of </a:t>
            </a:r>
            <a:r>
              <a:rPr lang="en-IN" sz="2800" dirty="0"/>
              <a:t>a </a:t>
            </a:r>
            <a:r>
              <a:rPr lang="en-IN" sz="2800" dirty="0" smtClean="0"/>
              <a:t>“Student”. </a:t>
            </a:r>
            <a:r>
              <a:rPr lang="en-IN" sz="2800" dirty="0"/>
              <a:t>This </a:t>
            </a:r>
            <a:r>
              <a:rPr lang="en-IN" sz="2800" dirty="0" smtClean="0"/>
              <a:t>web based </a:t>
            </a:r>
            <a:r>
              <a:rPr lang="en-IN" sz="2800" dirty="0"/>
              <a:t>application is designed considering the chain of departmental store which is located in various cities. </a:t>
            </a:r>
            <a:r>
              <a:rPr lang="en-IN" sz="2800" dirty="0" smtClean="0"/>
              <a:t>This application </a:t>
            </a:r>
            <a:r>
              <a:rPr lang="en-IN" sz="2800" dirty="0"/>
              <a:t>also administrates its users and </a:t>
            </a:r>
            <a:r>
              <a:rPr lang="en-IN" sz="2800" dirty="0" smtClean="0"/>
              <a:t>Student.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1E41-8214-4C5C-A698-CD185FC7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/>
          </a:bodyPr>
          <a:lstStyle/>
          <a:p>
            <a:r>
              <a:rPr lang="en-IN" sz="6000" u="sng" dirty="0" smtClean="0"/>
              <a:t>OBJECTIVE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2800" dirty="0"/>
              <a:t>* Add and maintain record of available products. </a:t>
            </a:r>
            <a:br>
              <a:rPr lang="en-IN" sz="2800" dirty="0"/>
            </a:br>
            <a:r>
              <a:rPr lang="en-IN" sz="2800" dirty="0" smtClean="0"/>
              <a:t>*</a:t>
            </a:r>
            <a:r>
              <a:rPr lang="en-IN" sz="2800" dirty="0"/>
              <a:t>Add and maintain </a:t>
            </a:r>
            <a:r>
              <a:rPr lang="en-IN" sz="2800" dirty="0" smtClean="0"/>
              <a:t>Student </a:t>
            </a:r>
            <a:r>
              <a:rPr lang="en-IN" sz="2800" dirty="0"/>
              <a:t>details. </a:t>
            </a:r>
            <a:br>
              <a:rPr lang="en-IN" sz="2800" dirty="0"/>
            </a:br>
            <a:r>
              <a:rPr lang="en-IN" sz="2800" dirty="0"/>
              <a:t>*Add and maintain  </a:t>
            </a:r>
            <a:r>
              <a:rPr lang="en-IN" sz="2800" dirty="0" smtClean="0"/>
              <a:t>Record </a:t>
            </a:r>
            <a:r>
              <a:rPr lang="en-IN" sz="2800" dirty="0"/>
              <a:t>of new </a:t>
            </a:r>
            <a:r>
              <a:rPr lang="en-IN" sz="2800" dirty="0" smtClean="0"/>
              <a:t>Student.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*Provides a convenient solution of </a:t>
            </a:r>
            <a:r>
              <a:rPr lang="en-IN" sz="2800" dirty="0" smtClean="0"/>
              <a:t>Filling record </a:t>
            </a:r>
            <a:r>
              <a:rPr lang="en-IN" sz="2800" dirty="0"/>
              <a:t>.</a:t>
            </a:r>
            <a:br>
              <a:rPr lang="en-IN" sz="2800" dirty="0"/>
            </a:br>
            <a:r>
              <a:rPr lang="en-IN" sz="2800" dirty="0"/>
              <a:t>*Make an easy to use </a:t>
            </a:r>
            <a:r>
              <a:rPr lang="en-IN" sz="2800" dirty="0" smtClean="0"/>
              <a:t>enviroment </a:t>
            </a:r>
            <a:r>
              <a:rPr lang="en-IN" sz="2800" dirty="0"/>
              <a:t>for users and </a:t>
            </a:r>
            <a:r>
              <a:rPr lang="en-IN" sz="2800" dirty="0" smtClean="0"/>
              <a:t>Student.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1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7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8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9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146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Arial</vt:lpstr>
      <vt:lpstr>Arial Rounded MT Bold</vt:lpstr>
      <vt:lpstr>Calibri</vt:lpstr>
      <vt:lpstr>Calisto MT</vt:lpstr>
      <vt:lpstr>Century Gothic</vt:lpstr>
      <vt:lpstr>Corbel</vt:lpstr>
      <vt:lpstr>Trebuchet MS</vt:lpstr>
      <vt:lpstr>Tw Cen MT</vt:lpstr>
      <vt:lpstr>Wingdings 2</vt:lpstr>
      <vt:lpstr>Wingdings 3</vt:lpstr>
      <vt:lpstr>Ion</vt:lpstr>
      <vt:lpstr>Ion Boardroom</vt:lpstr>
      <vt:lpstr>Parallax</vt:lpstr>
      <vt:lpstr>Circuit</vt:lpstr>
      <vt:lpstr>1_Ion Boardroom</vt:lpstr>
      <vt:lpstr>Wisp</vt:lpstr>
      <vt:lpstr>Droplet</vt:lpstr>
      <vt:lpstr>Slate</vt:lpstr>
      <vt:lpstr>Basis</vt:lpstr>
      <vt:lpstr>PowerPoint Presentation</vt:lpstr>
      <vt:lpstr>  SOFTWARE DEVELOPER</vt:lpstr>
      <vt:lpstr>    AIM</vt:lpstr>
      <vt:lpstr>  ABOUT PROJECT</vt:lpstr>
      <vt:lpstr>    Requirement</vt:lpstr>
      <vt:lpstr>User Requirement</vt:lpstr>
      <vt:lpstr>System Requirement</vt:lpstr>
      <vt:lpstr>Introduction  The project “Student record System” is an application to automate the process of Record of a “Student”. This web based application is designed considering the chain of departmental store which is located in various cities. This application also administrates its users and Student. </vt:lpstr>
      <vt:lpstr>OBJECTIVE  * Add and maintain record of available products.  *Add and maintain Student details.  *Add and maintain  Record of new Student. *Provides a convenient solution of Filling record . *Make an easy to use enviroment for users and Student.</vt:lpstr>
      <vt:lpstr>PowerPoint Presentation</vt:lpstr>
      <vt:lpstr>PowerPoint Presentation</vt:lpstr>
      <vt:lpstr>PowerPoint Presentation</vt:lpstr>
      <vt:lpstr>OUTPUT OF ADD RECORD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user</dc:creator>
  <cp:lastModifiedBy>gupta</cp:lastModifiedBy>
  <cp:revision>28</cp:revision>
  <dcterms:created xsi:type="dcterms:W3CDTF">2019-07-21T08:50:16Z</dcterms:created>
  <dcterms:modified xsi:type="dcterms:W3CDTF">2019-08-11T03:42:57Z</dcterms:modified>
</cp:coreProperties>
</file>