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4" r:id="rId1"/>
    <p:sldMasterId id="2147483792" r:id="rId2"/>
  </p:sldMasterIdLst>
  <p:notesMasterIdLst>
    <p:notesMasterId r:id="rId19"/>
  </p:notesMasterIdLst>
  <p:sldIdLst>
    <p:sldId id="256" r:id="rId3"/>
    <p:sldId id="270" r:id="rId4"/>
    <p:sldId id="276" r:id="rId5"/>
    <p:sldId id="277" r:id="rId6"/>
    <p:sldId id="278" r:id="rId7"/>
    <p:sldId id="279" r:id="rId8"/>
    <p:sldId id="272" r:id="rId9"/>
    <p:sldId id="273" r:id="rId10"/>
    <p:sldId id="267" r:id="rId11"/>
    <p:sldId id="262" r:id="rId12"/>
    <p:sldId id="261" r:id="rId13"/>
    <p:sldId id="263" r:id="rId14"/>
    <p:sldId id="268" r:id="rId15"/>
    <p:sldId id="269" r:id="rId16"/>
    <p:sldId id="26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82007-DD53-4D3F-8E1F-26CB338589E6}" type="datetimeFigureOut">
              <a:rPr lang="en-US" smtClean="0"/>
              <a:t>8/26/2019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43FA00-FE7C-4AE7-BD5B-044ECC3874FA}" type="slidenum">
              <a:rPr lang="en-US" smtClean="0"/>
              <a:t>‹#›</a:t>
            </a:fld>
            <a:endParaRPr lang="en-US"/>
          </a:p>
        </p:txBody>
      </p:sp>
    </p:spTree>
    <p:extLst>
      <p:ext uri="{BB962C8B-B14F-4D97-AF65-F5344CB8AC3E}">
        <p14:creationId xmlns:p14="http://schemas.microsoft.com/office/powerpoint/2010/main" val="2843158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1A5DCA7-2517-45BE-8942-0E70C70BA9E0}" type="datetime1">
              <a:rPr lang="en-US" smtClean="0"/>
              <a:t>8/26/2019</a:t>
            </a:fld>
            <a:endParaRPr lang="en-US"/>
          </a:p>
        </p:txBody>
      </p:sp>
      <p:sp>
        <p:nvSpPr>
          <p:cNvPr id="5" name="Footer Placeholder 4"/>
          <p:cNvSpPr>
            <a:spLocks noGrp="1"/>
          </p:cNvSpPr>
          <p:nvPr>
            <p:ph type="ftr" sz="quarter" idx="11"/>
          </p:nvPr>
        </p:nvSpPr>
        <p:spPr>
          <a:xfrm>
            <a:off x="2692397" y="5037663"/>
            <a:ext cx="5214635" cy="279400"/>
          </a:xfrm>
        </p:spPr>
        <p:txBody>
          <a:bodyPr/>
          <a:lstStyle/>
          <a:p>
            <a:r>
              <a:rPr lang="en-US"/>
              <a:t>Slide</a:t>
            </a:r>
          </a:p>
        </p:txBody>
      </p:sp>
      <p:sp>
        <p:nvSpPr>
          <p:cNvPr id="6" name="Slide Number Placeholder 5"/>
          <p:cNvSpPr>
            <a:spLocks noGrp="1"/>
          </p:cNvSpPr>
          <p:nvPr>
            <p:ph type="sldNum" sz="quarter" idx="12"/>
          </p:nvPr>
        </p:nvSpPr>
        <p:spPr>
          <a:xfrm>
            <a:off x="8956900" y="5037663"/>
            <a:ext cx="551167" cy="279400"/>
          </a:xfrm>
        </p:spPr>
        <p:txBody>
          <a:bodyPr/>
          <a:lstStyle/>
          <a:p>
            <a:fld id="{3F6C21BC-C4F2-4210-BADA-AFC8AAA14FD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3844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43CFC9-B292-4F98-AFCB-62738DE07776}" type="datetime1">
              <a:rPr lang="en-US" smtClean="0"/>
              <a:t>8/26/2019</a:t>
            </a:fld>
            <a:endParaRPr lang="en-US"/>
          </a:p>
        </p:txBody>
      </p:sp>
      <p:sp>
        <p:nvSpPr>
          <p:cNvPr id="6" name="Footer Placeholder 5"/>
          <p:cNvSpPr>
            <a:spLocks noGrp="1"/>
          </p:cNvSpPr>
          <p:nvPr>
            <p:ph type="ftr" sz="quarter" idx="11"/>
          </p:nvPr>
        </p:nvSpPr>
        <p:spPr/>
        <p:txBody>
          <a:bodyPr/>
          <a:lstStyle/>
          <a:p>
            <a:r>
              <a:rPr lang="en-US"/>
              <a:t>Slide</a:t>
            </a:r>
          </a:p>
        </p:txBody>
      </p:sp>
      <p:sp>
        <p:nvSpPr>
          <p:cNvPr id="7" name="Slide Number Placeholder 6"/>
          <p:cNvSpPr>
            <a:spLocks noGrp="1"/>
          </p:cNvSpPr>
          <p:nvPr>
            <p:ph type="sldNum" sz="quarter" idx="12"/>
          </p:nvPr>
        </p:nvSpPr>
        <p:spPr/>
        <p:txBody>
          <a:bodyPr/>
          <a:lstStyle/>
          <a:p>
            <a:fld id="{3F6C21BC-C4F2-4210-BADA-AFC8AAA14FD9}" type="slidenum">
              <a:rPr lang="en-US" smtClean="0"/>
              <a:t>‹#›</a:t>
            </a:fld>
            <a:endParaRPr lang="en-US"/>
          </a:p>
        </p:txBody>
      </p:sp>
    </p:spTree>
    <p:extLst>
      <p:ext uri="{BB962C8B-B14F-4D97-AF65-F5344CB8AC3E}">
        <p14:creationId xmlns:p14="http://schemas.microsoft.com/office/powerpoint/2010/main" val="274031274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43CFC9-B292-4F98-AFCB-62738DE07776}" type="datetime1">
              <a:rPr lang="en-US" smtClean="0"/>
              <a:t>8/26/2019</a:t>
            </a:fld>
            <a:endParaRPr lang="en-US"/>
          </a:p>
        </p:txBody>
      </p:sp>
      <p:sp>
        <p:nvSpPr>
          <p:cNvPr id="5" name="Footer Placeholder 4"/>
          <p:cNvSpPr>
            <a:spLocks noGrp="1"/>
          </p:cNvSpPr>
          <p:nvPr>
            <p:ph type="ftr" sz="quarter" idx="11"/>
          </p:nvPr>
        </p:nvSpPr>
        <p:spPr/>
        <p:txBody>
          <a:bodyPr/>
          <a:lstStyle/>
          <a:p>
            <a:r>
              <a:rPr lang="en-US"/>
              <a:t>Slide</a:t>
            </a:r>
          </a:p>
        </p:txBody>
      </p:sp>
      <p:sp>
        <p:nvSpPr>
          <p:cNvPr id="6" name="Slide Number Placeholder 5"/>
          <p:cNvSpPr>
            <a:spLocks noGrp="1"/>
          </p:cNvSpPr>
          <p:nvPr>
            <p:ph type="sldNum" sz="quarter" idx="12"/>
          </p:nvPr>
        </p:nvSpPr>
        <p:spPr/>
        <p:txBody>
          <a:bodyPr/>
          <a:lstStyle/>
          <a:p>
            <a:fld id="{3F6C21BC-C4F2-4210-BADA-AFC8AAA14FD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938448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43CFC9-B292-4F98-AFCB-62738DE07776}" type="datetime1">
              <a:rPr lang="en-US" smtClean="0"/>
              <a:t>8/26/2019</a:t>
            </a:fld>
            <a:endParaRPr lang="en-US"/>
          </a:p>
        </p:txBody>
      </p:sp>
      <p:sp>
        <p:nvSpPr>
          <p:cNvPr id="5" name="Footer Placeholder 4"/>
          <p:cNvSpPr>
            <a:spLocks noGrp="1"/>
          </p:cNvSpPr>
          <p:nvPr>
            <p:ph type="ftr" sz="quarter" idx="11"/>
          </p:nvPr>
        </p:nvSpPr>
        <p:spPr/>
        <p:txBody>
          <a:bodyPr/>
          <a:lstStyle/>
          <a:p>
            <a:r>
              <a:rPr lang="en-US"/>
              <a:t>Slide</a:t>
            </a:r>
          </a:p>
        </p:txBody>
      </p:sp>
      <p:sp>
        <p:nvSpPr>
          <p:cNvPr id="6" name="Slide Number Placeholder 5"/>
          <p:cNvSpPr>
            <a:spLocks noGrp="1"/>
          </p:cNvSpPr>
          <p:nvPr>
            <p:ph type="sldNum" sz="quarter" idx="12"/>
          </p:nvPr>
        </p:nvSpPr>
        <p:spPr/>
        <p:txBody>
          <a:bodyPr/>
          <a:lstStyle/>
          <a:p>
            <a:fld id="{3F6C21BC-C4F2-4210-BADA-AFC8AAA14FD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5412286"/>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43CFC9-B292-4F98-AFCB-62738DE07776}" type="datetime1">
              <a:rPr lang="en-US" smtClean="0"/>
              <a:t>8/26/2019</a:t>
            </a:fld>
            <a:endParaRPr lang="en-US"/>
          </a:p>
        </p:txBody>
      </p:sp>
      <p:sp>
        <p:nvSpPr>
          <p:cNvPr id="5" name="Footer Placeholder 4"/>
          <p:cNvSpPr>
            <a:spLocks noGrp="1"/>
          </p:cNvSpPr>
          <p:nvPr>
            <p:ph type="ftr" sz="quarter" idx="11"/>
          </p:nvPr>
        </p:nvSpPr>
        <p:spPr/>
        <p:txBody>
          <a:bodyPr/>
          <a:lstStyle/>
          <a:p>
            <a:r>
              <a:rPr lang="en-US"/>
              <a:t>Slide</a:t>
            </a:r>
          </a:p>
        </p:txBody>
      </p:sp>
      <p:sp>
        <p:nvSpPr>
          <p:cNvPr id="6" name="Slide Number Placeholder 5"/>
          <p:cNvSpPr>
            <a:spLocks noGrp="1"/>
          </p:cNvSpPr>
          <p:nvPr>
            <p:ph type="sldNum" sz="quarter" idx="12"/>
          </p:nvPr>
        </p:nvSpPr>
        <p:spPr/>
        <p:txBody>
          <a:bodyPr/>
          <a:lstStyle/>
          <a:p>
            <a:fld id="{3F6C21BC-C4F2-4210-BADA-AFC8AAA14FD9}" type="slidenum">
              <a:rPr lang="en-US" smtClean="0"/>
              <a:t>‹#›</a:t>
            </a:fld>
            <a:endParaRPr lang="en-US"/>
          </a:p>
        </p:txBody>
      </p:sp>
    </p:spTree>
    <p:extLst>
      <p:ext uri="{BB962C8B-B14F-4D97-AF65-F5344CB8AC3E}">
        <p14:creationId xmlns:p14="http://schemas.microsoft.com/office/powerpoint/2010/main" val="413069562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43CFC9-B292-4F98-AFCB-62738DE07776}" type="datetime1">
              <a:rPr lang="en-US" smtClean="0"/>
              <a:t>8/26/2019</a:t>
            </a:fld>
            <a:endParaRPr lang="en-US"/>
          </a:p>
        </p:txBody>
      </p:sp>
      <p:sp>
        <p:nvSpPr>
          <p:cNvPr id="5" name="Footer Placeholder 4"/>
          <p:cNvSpPr>
            <a:spLocks noGrp="1"/>
          </p:cNvSpPr>
          <p:nvPr>
            <p:ph type="ftr" sz="quarter" idx="11"/>
          </p:nvPr>
        </p:nvSpPr>
        <p:spPr/>
        <p:txBody>
          <a:bodyPr/>
          <a:lstStyle/>
          <a:p>
            <a:r>
              <a:rPr lang="en-US"/>
              <a:t>Slide</a:t>
            </a:r>
          </a:p>
        </p:txBody>
      </p:sp>
      <p:sp>
        <p:nvSpPr>
          <p:cNvPr id="6" name="Slide Number Placeholder 5"/>
          <p:cNvSpPr>
            <a:spLocks noGrp="1"/>
          </p:cNvSpPr>
          <p:nvPr>
            <p:ph type="sldNum" sz="quarter" idx="12"/>
          </p:nvPr>
        </p:nvSpPr>
        <p:spPr/>
        <p:txBody>
          <a:bodyPr/>
          <a:lstStyle/>
          <a:p>
            <a:fld id="{3F6C21BC-C4F2-4210-BADA-AFC8AAA14FD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598978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43CFC9-B292-4F98-AFCB-62738DE07776}" type="datetime1">
              <a:rPr lang="en-US" smtClean="0"/>
              <a:t>8/26/2019</a:t>
            </a:fld>
            <a:endParaRPr lang="en-US"/>
          </a:p>
        </p:txBody>
      </p:sp>
      <p:sp>
        <p:nvSpPr>
          <p:cNvPr id="5" name="Footer Placeholder 4"/>
          <p:cNvSpPr>
            <a:spLocks noGrp="1"/>
          </p:cNvSpPr>
          <p:nvPr>
            <p:ph type="ftr" sz="quarter" idx="11"/>
          </p:nvPr>
        </p:nvSpPr>
        <p:spPr/>
        <p:txBody>
          <a:bodyPr/>
          <a:lstStyle/>
          <a:p>
            <a:r>
              <a:rPr lang="en-US"/>
              <a:t>Slide</a:t>
            </a:r>
          </a:p>
        </p:txBody>
      </p:sp>
      <p:sp>
        <p:nvSpPr>
          <p:cNvPr id="6" name="Slide Number Placeholder 5"/>
          <p:cNvSpPr>
            <a:spLocks noGrp="1"/>
          </p:cNvSpPr>
          <p:nvPr>
            <p:ph type="sldNum" sz="quarter" idx="12"/>
          </p:nvPr>
        </p:nvSpPr>
        <p:spPr/>
        <p:txBody>
          <a:bodyPr/>
          <a:lstStyle/>
          <a:p>
            <a:fld id="{3F6C21BC-C4F2-4210-BADA-AFC8AAA14FD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605198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1AC22-45AA-4340-86C3-28A785255A3C}" type="datetime1">
              <a:rPr lang="en-US" smtClean="0"/>
              <a:t>8/26/2019</a:t>
            </a:fld>
            <a:endParaRPr lang="en-US"/>
          </a:p>
        </p:txBody>
      </p:sp>
      <p:sp>
        <p:nvSpPr>
          <p:cNvPr id="5" name="Footer Placeholder 4"/>
          <p:cNvSpPr>
            <a:spLocks noGrp="1"/>
          </p:cNvSpPr>
          <p:nvPr>
            <p:ph type="ftr" sz="quarter" idx="11"/>
          </p:nvPr>
        </p:nvSpPr>
        <p:spPr/>
        <p:txBody>
          <a:bodyPr/>
          <a:lstStyle/>
          <a:p>
            <a:r>
              <a:rPr lang="en-US"/>
              <a:t>Slide</a:t>
            </a:r>
          </a:p>
        </p:txBody>
      </p:sp>
      <p:sp>
        <p:nvSpPr>
          <p:cNvPr id="6" name="Slide Number Placeholder 5"/>
          <p:cNvSpPr>
            <a:spLocks noGrp="1"/>
          </p:cNvSpPr>
          <p:nvPr>
            <p:ph type="sldNum" sz="quarter" idx="12"/>
          </p:nvPr>
        </p:nvSpPr>
        <p:spPr/>
        <p:txBody>
          <a:bodyPr/>
          <a:lstStyle/>
          <a:p>
            <a:fld id="{3F6C21BC-C4F2-4210-BADA-AFC8AAA14FD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3371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1F179-1D4E-47F1-B135-828AB578B3E9}" type="datetime1">
              <a:rPr lang="en-US" smtClean="0"/>
              <a:t>8/26/2019</a:t>
            </a:fld>
            <a:endParaRPr lang="en-US"/>
          </a:p>
        </p:txBody>
      </p:sp>
      <p:sp>
        <p:nvSpPr>
          <p:cNvPr id="5" name="Footer Placeholder 4"/>
          <p:cNvSpPr>
            <a:spLocks noGrp="1"/>
          </p:cNvSpPr>
          <p:nvPr>
            <p:ph type="ftr" sz="quarter" idx="11"/>
          </p:nvPr>
        </p:nvSpPr>
        <p:spPr/>
        <p:txBody>
          <a:bodyPr/>
          <a:lstStyle/>
          <a:p>
            <a:r>
              <a:rPr lang="en-US"/>
              <a:t>Slide</a:t>
            </a:r>
          </a:p>
        </p:txBody>
      </p:sp>
      <p:sp>
        <p:nvSpPr>
          <p:cNvPr id="6" name="Slide Number Placeholder 5"/>
          <p:cNvSpPr>
            <a:spLocks noGrp="1"/>
          </p:cNvSpPr>
          <p:nvPr>
            <p:ph type="sldNum" sz="quarter" idx="12"/>
          </p:nvPr>
        </p:nvSpPr>
        <p:spPr/>
        <p:txBody>
          <a:bodyPr/>
          <a:lstStyle/>
          <a:p>
            <a:fld id="{3F6C21BC-C4F2-4210-BADA-AFC8AAA14FD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1525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A5DCA7-2517-45BE-8942-0E70C70BA9E0}" type="datetime1">
              <a:rPr lang="en-US" smtClean="0"/>
              <a:t>8/26/2019</a:t>
            </a:fld>
            <a:endParaRPr lang="en-US"/>
          </a:p>
        </p:txBody>
      </p:sp>
      <p:sp>
        <p:nvSpPr>
          <p:cNvPr id="5" name="Footer Placeholder 4"/>
          <p:cNvSpPr>
            <a:spLocks noGrp="1"/>
          </p:cNvSpPr>
          <p:nvPr>
            <p:ph type="ftr" sz="quarter" idx="11"/>
          </p:nvPr>
        </p:nvSpPr>
        <p:spPr/>
        <p:txBody>
          <a:bodyPr/>
          <a:lstStyle/>
          <a:p>
            <a:r>
              <a:rPr lang="en-US"/>
              <a:t>Slide</a:t>
            </a:r>
          </a:p>
        </p:txBody>
      </p:sp>
      <p:sp>
        <p:nvSpPr>
          <p:cNvPr id="6" name="Slide Number Placeholder 5"/>
          <p:cNvSpPr>
            <a:spLocks noGrp="1"/>
          </p:cNvSpPr>
          <p:nvPr>
            <p:ph type="sldNum" sz="quarter" idx="12"/>
          </p:nvPr>
        </p:nvSpPr>
        <p:spPr/>
        <p:txBody>
          <a:bodyPr/>
          <a:lstStyle/>
          <a:p>
            <a:fld id="{3F6C21BC-C4F2-4210-BADA-AFC8AAA14FD9}" type="slidenum">
              <a:rPr lang="en-US" smtClean="0"/>
              <a:t>‹#›</a:t>
            </a:fld>
            <a:endParaRPr lang="en-US"/>
          </a:p>
        </p:txBody>
      </p:sp>
    </p:spTree>
    <p:extLst>
      <p:ext uri="{BB962C8B-B14F-4D97-AF65-F5344CB8AC3E}">
        <p14:creationId xmlns:p14="http://schemas.microsoft.com/office/powerpoint/2010/main" val="3995261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43CFC9-B292-4F98-AFCB-62738DE07776}" type="datetime1">
              <a:rPr lang="en-US" smtClean="0"/>
              <a:t>8/26/2019</a:t>
            </a:fld>
            <a:endParaRPr lang="en-US"/>
          </a:p>
        </p:txBody>
      </p:sp>
      <p:sp>
        <p:nvSpPr>
          <p:cNvPr id="5" name="Footer Placeholder 4"/>
          <p:cNvSpPr>
            <a:spLocks noGrp="1"/>
          </p:cNvSpPr>
          <p:nvPr>
            <p:ph type="ftr" sz="quarter" idx="11"/>
          </p:nvPr>
        </p:nvSpPr>
        <p:spPr/>
        <p:txBody>
          <a:bodyPr/>
          <a:lstStyle/>
          <a:p>
            <a:r>
              <a:rPr lang="en-US"/>
              <a:t>Slide</a:t>
            </a:r>
          </a:p>
        </p:txBody>
      </p:sp>
      <p:sp>
        <p:nvSpPr>
          <p:cNvPr id="6" name="Slide Number Placeholder 5"/>
          <p:cNvSpPr>
            <a:spLocks noGrp="1"/>
          </p:cNvSpPr>
          <p:nvPr>
            <p:ph type="sldNum" sz="quarter" idx="12"/>
          </p:nvPr>
        </p:nvSpPr>
        <p:spPr/>
        <p:txBody>
          <a:bodyPr/>
          <a:lstStyle/>
          <a:p>
            <a:fld id="{3F6C21BC-C4F2-4210-BADA-AFC8AAA14FD9}" type="slidenum">
              <a:rPr lang="en-US" smtClean="0"/>
              <a:t>‹#›</a:t>
            </a:fld>
            <a:endParaRPr lang="en-US"/>
          </a:p>
        </p:txBody>
      </p:sp>
    </p:spTree>
    <p:extLst>
      <p:ext uri="{BB962C8B-B14F-4D97-AF65-F5344CB8AC3E}">
        <p14:creationId xmlns:p14="http://schemas.microsoft.com/office/powerpoint/2010/main" val="152572487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C25CC-B662-48F6-BA4D-941AC3B6E694}" type="datetime1">
              <a:rPr lang="en-US" smtClean="0"/>
              <a:t>8/26/2019</a:t>
            </a:fld>
            <a:endParaRPr lang="en-US"/>
          </a:p>
        </p:txBody>
      </p:sp>
      <p:sp>
        <p:nvSpPr>
          <p:cNvPr id="5" name="Footer Placeholder 4"/>
          <p:cNvSpPr>
            <a:spLocks noGrp="1"/>
          </p:cNvSpPr>
          <p:nvPr>
            <p:ph type="ftr" sz="quarter" idx="11"/>
          </p:nvPr>
        </p:nvSpPr>
        <p:spPr/>
        <p:txBody>
          <a:bodyPr/>
          <a:lstStyle/>
          <a:p>
            <a:r>
              <a:rPr lang="en-US"/>
              <a:t>Slide</a:t>
            </a:r>
          </a:p>
        </p:txBody>
      </p:sp>
      <p:sp>
        <p:nvSpPr>
          <p:cNvPr id="6" name="Slide Number Placeholder 5"/>
          <p:cNvSpPr>
            <a:spLocks noGrp="1"/>
          </p:cNvSpPr>
          <p:nvPr>
            <p:ph type="sldNum" sz="quarter" idx="12"/>
          </p:nvPr>
        </p:nvSpPr>
        <p:spPr/>
        <p:txBody>
          <a:bodyPr/>
          <a:lstStyle/>
          <a:p>
            <a:fld id="{3F6C21BC-C4F2-4210-BADA-AFC8AAA14FD9}" type="slidenum">
              <a:rPr lang="en-US" smtClean="0"/>
              <a:t>‹#›</a:t>
            </a:fld>
            <a:endParaRPr lang="en-US"/>
          </a:p>
        </p:txBody>
      </p:sp>
    </p:spTree>
    <p:extLst>
      <p:ext uri="{BB962C8B-B14F-4D97-AF65-F5344CB8AC3E}">
        <p14:creationId xmlns:p14="http://schemas.microsoft.com/office/powerpoint/2010/main" val="3202187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D3421B-1751-4746-8591-99FE384BFC51}" type="datetime1">
              <a:rPr lang="en-US" smtClean="0"/>
              <a:t>8/26/2019</a:t>
            </a:fld>
            <a:endParaRPr lang="en-US"/>
          </a:p>
        </p:txBody>
      </p:sp>
      <p:sp>
        <p:nvSpPr>
          <p:cNvPr id="5" name="Footer Placeholder 4"/>
          <p:cNvSpPr>
            <a:spLocks noGrp="1"/>
          </p:cNvSpPr>
          <p:nvPr>
            <p:ph type="ftr" sz="quarter" idx="11"/>
          </p:nvPr>
        </p:nvSpPr>
        <p:spPr/>
        <p:txBody>
          <a:bodyPr/>
          <a:lstStyle/>
          <a:p>
            <a:r>
              <a:rPr lang="en-US"/>
              <a:t>Slide</a:t>
            </a:r>
          </a:p>
        </p:txBody>
      </p:sp>
      <p:sp>
        <p:nvSpPr>
          <p:cNvPr id="6" name="Slide Number Placeholder 5"/>
          <p:cNvSpPr>
            <a:spLocks noGrp="1"/>
          </p:cNvSpPr>
          <p:nvPr>
            <p:ph type="sldNum" sz="quarter" idx="12"/>
          </p:nvPr>
        </p:nvSpPr>
        <p:spPr/>
        <p:txBody>
          <a:bodyPr/>
          <a:lstStyle/>
          <a:p>
            <a:fld id="{3F6C21BC-C4F2-4210-BADA-AFC8AAA14FD9}" type="slidenum">
              <a:rPr lang="en-US" smtClean="0"/>
              <a:t>‹#›</a:t>
            </a:fld>
            <a:endParaRPr lang="en-US"/>
          </a:p>
        </p:txBody>
      </p:sp>
    </p:spTree>
    <p:extLst>
      <p:ext uri="{BB962C8B-B14F-4D97-AF65-F5344CB8AC3E}">
        <p14:creationId xmlns:p14="http://schemas.microsoft.com/office/powerpoint/2010/main" val="39367153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43CFC9-B292-4F98-AFCB-62738DE07776}" type="datetime1">
              <a:rPr lang="en-US" smtClean="0"/>
              <a:t>8/26/2019</a:t>
            </a:fld>
            <a:endParaRPr lang="en-US"/>
          </a:p>
        </p:txBody>
      </p:sp>
      <p:sp>
        <p:nvSpPr>
          <p:cNvPr id="6" name="Footer Placeholder 5"/>
          <p:cNvSpPr>
            <a:spLocks noGrp="1"/>
          </p:cNvSpPr>
          <p:nvPr>
            <p:ph type="ftr" sz="quarter" idx="11"/>
          </p:nvPr>
        </p:nvSpPr>
        <p:spPr/>
        <p:txBody>
          <a:bodyPr/>
          <a:lstStyle/>
          <a:p>
            <a:r>
              <a:rPr lang="en-US"/>
              <a:t>Slide</a:t>
            </a:r>
          </a:p>
        </p:txBody>
      </p:sp>
      <p:sp>
        <p:nvSpPr>
          <p:cNvPr id="7" name="Slide Number Placeholder 6"/>
          <p:cNvSpPr>
            <a:spLocks noGrp="1"/>
          </p:cNvSpPr>
          <p:nvPr>
            <p:ph type="sldNum" sz="quarter" idx="12"/>
          </p:nvPr>
        </p:nvSpPr>
        <p:spPr/>
        <p:txBody>
          <a:bodyPr/>
          <a:lstStyle/>
          <a:p>
            <a:fld id="{3F6C21BC-C4F2-4210-BADA-AFC8AAA14FD9}" type="slidenum">
              <a:rPr lang="en-US" smtClean="0"/>
              <a:t>‹#›</a:t>
            </a:fld>
            <a:endParaRPr lang="en-US"/>
          </a:p>
        </p:txBody>
      </p:sp>
    </p:spTree>
    <p:extLst>
      <p:ext uri="{BB962C8B-B14F-4D97-AF65-F5344CB8AC3E}">
        <p14:creationId xmlns:p14="http://schemas.microsoft.com/office/powerpoint/2010/main" val="136031146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43CFC9-B292-4F98-AFCB-62738DE07776}" type="datetime1">
              <a:rPr lang="en-US" smtClean="0"/>
              <a:t>8/26/2019</a:t>
            </a:fld>
            <a:endParaRPr lang="en-US"/>
          </a:p>
        </p:txBody>
      </p:sp>
      <p:sp>
        <p:nvSpPr>
          <p:cNvPr id="8" name="Footer Placeholder 7"/>
          <p:cNvSpPr>
            <a:spLocks noGrp="1"/>
          </p:cNvSpPr>
          <p:nvPr>
            <p:ph type="ftr" sz="quarter" idx="11"/>
          </p:nvPr>
        </p:nvSpPr>
        <p:spPr/>
        <p:txBody>
          <a:bodyPr/>
          <a:lstStyle/>
          <a:p>
            <a:r>
              <a:rPr lang="en-US"/>
              <a:t>Slide</a:t>
            </a:r>
          </a:p>
        </p:txBody>
      </p:sp>
      <p:sp>
        <p:nvSpPr>
          <p:cNvPr id="9" name="Slide Number Placeholder 8"/>
          <p:cNvSpPr>
            <a:spLocks noGrp="1"/>
          </p:cNvSpPr>
          <p:nvPr>
            <p:ph type="sldNum" sz="quarter" idx="12"/>
          </p:nvPr>
        </p:nvSpPr>
        <p:spPr/>
        <p:txBody>
          <a:bodyPr/>
          <a:lstStyle/>
          <a:p>
            <a:fld id="{3F6C21BC-C4F2-4210-BADA-AFC8AAA14FD9}" type="slidenum">
              <a:rPr lang="en-US" smtClean="0"/>
              <a:t>‹#›</a:t>
            </a:fld>
            <a:endParaRPr lang="en-US"/>
          </a:p>
        </p:txBody>
      </p:sp>
    </p:spTree>
    <p:extLst>
      <p:ext uri="{BB962C8B-B14F-4D97-AF65-F5344CB8AC3E}">
        <p14:creationId xmlns:p14="http://schemas.microsoft.com/office/powerpoint/2010/main" val="3162688900"/>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B8B9EB-0666-410B-8DFB-47B65EC24E94}" type="datetime1">
              <a:rPr lang="en-US" smtClean="0"/>
              <a:t>8/26/2019</a:t>
            </a:fld>
            <a:endParaRPr lang="en-US"/>
          </a:p>
        </p:txBody>
      </p:sp>
      <p:sp>
        <p:nvSpPr>
          <p:cNvPr id="4" name="Footer Placeholder 3"/>
          <p:cNvSpPr>
            <a:spLocks noGrp="1"/>
          </p:cNvSpPr>
          <p:nvPr>
            <p:ph type="ftr" sz="quarter" idx="11"/>
          </p:nvPr>
        </p:nvSpPr>
        <p:spPr/>
        <p:txBody>
          <a:bodyPr/>
          <a:lstStyle/>
          <a:p>
            <a:r>
              <a:rPr lang="en-US"/>
              <a:t>Slide</a:t>
            </a:r>
          </a:p>
        </p:txBody>
      </p:sp>
      <p:sp>
        <p:nvSpPr>
          <p:cNvPr id="5" name="Slide Number Placeholder 4"/>
          <p:cNvSpPr>
            <a:spLocks noGrp="1"/>
          </p:cNvSpPr>
          <p:nvPr>
            <p:ph type="sldNum" sz="quarter" idx="12"/>
          </p:nvPr>
        </p:nvSpPr>
        <p:spPr/>
        <p:txBody>
          <a:bodyPr/>
          <a:lstStyle/>
          <a:p>
            <a:fld id="{3F6C21BC-C4F2-4210-BADA-AFC8AAA14FD9}" type="slidenum">
              <a:rPr lang="en-US" smtClean="0"/>
              <a:t>‹#›</a:t>
            </a:fld>
            <a:endParaRPr lang="en-US"/>
          </a:p>
        </p:txBody>
      </p:sp>
    </p:spTree>
    <p:extLst>
      <p:ext uri="{BB962C8B-B14F-4D97-AF65-F5344CB8AC3E}">
        <p14:creationId xmlns:p14="http://schemas.microsoft.com/office/powerpoint/2010/main" val="35022759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9FADC83-E665-49A5-8AA7-2171A4AD5A32}" type="datetime1">
              <a:rPr lang="en-US" smtClean="0"/>
              <a:t>8/26/2019</a:t>
            </a:fld>
            <a:endParaRPr lang="en-US"/>
          </a:p>
        </p:txBody>
      </p:sp>
      <p:sp>
        <p:nvSpPr>
          <p:cNvPr id="3" name="Footer Placeholder 2"/>
          <p:cNvSpPr>
            <a:spLocks noGrp="1"/>
          </p:cNvSpPr>
          <p:nvPr>
            <p:ph type="ftr" sz="quarter" idx="11"/>
          </p:nvPr>
        </p:nvSpPr>
        <p:spPr/>
        <p:txBody>
          <a:bodyPr/>
          <a:lstStyle/>
          <a:p>
            <a:r>
              <a:rPr lang="en-US"/>
              <a:t>Slide</a:t>
            </a:r>
          </a:p>
        </p:txBody>
      </p:sp>
      <p:sp>
        <p:nvSpPr>
          <p:cNvPr id="4" name="Slide Number Placeholder 3"/>
          <p:cNvSpPr>
            <a:spLocks noGrp="1"/>
          </p:cNvSpPr>
          <p:nvPr>
            <p:ph type="sldNum" sz="quarter" idx="12"/>
          </p:nvPr>
        </p:nvSpPr>
        <p:spPr/>
        <p:txBody>
          <a:bodyPr/>
          <a:lstStyle/>
          <a:p>
            <a:fld id="{3F6C21BC-C4F2-4210-BADA-AFC8AAA14FD9}" type="slidenum">
              <a:rPr lang="en-US" smtClean="0"/>
              <a:t>‹#›</a:t>
            </a:fld>
            <a:endParaRPr lang="en-US"/>
          </a:p>
        </p:txBody>
      </p:sp>
    </p:spTree>
    <p:extLst>
      <p:ext uri="{BB962C8B-B14F-4D97-AF65-F5344CB8AC3E}">
        <p14:creationId xmlns:p14="http://schemas.microsoft.com/office/powerpoint/2010/main" val="6051786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43CFC9-B292-4F98-AFCB-62738DE07776}" type="datetime1">
              <a:rPr lang="en-US" smtClean="0"/>
              <a:t>8/26/2019</a:t>
            </a:fld>
            <a:endParaRPr lang="en-US"/>
          </a:p>
        </p:txBody>
      </p:sp>
      <p:sp>
        <p:nvSpPr>
          <p:cNvPr id="6" name="Footer Placeholder 5"/>
          <p:cNvSpPr>
            <a:spLocks noGrp="1"/>
          </p:cNvSpPr>
          <p:nvPr>
            <p:ph type="ftr" sz="quarter" idx="11"/>
          </p:nvPr>
        </p:nvSpPr>
        <p:spPr/>
        <p:txBody>
          <a:bodyPr/>
          <a:lstStyle/>
          <a:p>
            <a:r>
              <a:rPr lang="en-US"/>
              <a:t>Slide</a:t>
            </a:r>
          </a:p>
        </p:txBody>
      </p:sp>
      <p:sp>
        <p:nvSpPr>
          <p:cNvPr id="7" name="Slide Number Placeholder 6"/>
          <p:cNvSpPr>
            <a:spLocks noGrp="1"/>
          </p:cNvSpPr>
          <p:nvPr>
            <p:ph type="sldNum" sz="quarter" idx="12"/>
          </p:nvPr>
        </p:nvSpPr>
        <p:spPr/>
        <p:txBody>
          <a:bodyPr/>
          <a:lstStyle/>
          <a:p>
            <a:fld id="{3F6C21BC-C4F2-4210-BADA-AFC8AAA14FD9}" type="slidenum">
              <a:rPr lang="en-US" smtClean="0"/>
              <a:t>‹#›</a:t>
            </a:fld>
            <a:endParaRPr lang="en-US"/>
          </a:p>
        </p:txBody>
      </p:sp>
    </p:spTree>
    <p:extLst>
      <p:ext uri="{BB962C8B-B14F-4D97-AF65-F5344CB8AC3E}">
        <p14:creationId xmlns:p14="http://schemas.microsoft.com/office/powerpoint/2010/main" val="1537743275"/>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361A49-298D-4A88-89F4-4E5F2A800E59}" type="datetime1">
              <a:rPr lang="en-US" smtClean="0"/>
              <a:t>8/26/2019</a:t>
            </a:fld>
            <a:endParaRPr lang="en-US"/>
          </a:p>
        </p:txBody>
      </p:sp>
      <p:sp>
        <p:nvSpPr>
          <p:cNvPr id="6" name="Footer Placeholder 5"/>
          <p:cNvSpPr>
            <a:spLocks noGrp="1"/>
          </p:cNvSpPr>
          <p:nvPr>
            <p:ph type="ftr" sz="quarter" idx="11"/>
          </p:nvPr>
        </p:nvSpPr>
        <p:spPr/>
        <p:txBody>
          <a:bodyPr/>
          <a:lstStyle/>
          <a:p>
            <a:r>
              <a:rPr lang="en-US"/>
              <a:t>Slide</a:t>
            </a:r>
          </a:p>
        </p:txBody>
      </p:sp>
      <p:sp>
        <p:nvSpPr>
          <p:cNvPr id="7" name="Slide Number Placeholder 6"/>
          <p:cNvSpPr>
            <a:spLocks noGrp="1"/>
          </p:cNvSpPr>
          <p:nvPr>
            <p:ph type="sldNum" sz="quarter" idx="12"/>
          </p:nvPr>
        </p:nvSpPr>
        <p:spPr/>
        <p:txBody>
          <a:bodyPr/>
          <a:lstStyle/>
          <a:p>
            <a:fld id="{3F6C21BC-C4F2-4210-BADA-AFC8AAA14FD9}" type="slidenum">
              <a:rPr lang="en-US" smtClean="0"/>
              <a:t>‹#›</a:t>
            </a:fld>
            <a:endParaRPr lang="en-US"/>
          </a:p>
        </p:txBody>
      </p:sp>
    </p:spTree>
    <p:extLst>
      <p:ext uri="{BB962C8B-B14F-4D97-AF65-F5344CB8AC3E}">
        <p14:creationId xmlns:p14="http://schemas.microsoft.com/office/powerpoint/2010/main" val="4758197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43CFC9-B292-4F98-AFCB-62738DE07776}" type="datetime1">
              <a:rPr lang="en-US" smtClean="0"/>
              <a:t>8/26/2019</a:t>
            </a:fld>
            <a:endParaRPr lang="en-US"/>
          </a:p>
        </p:txBody>
      </p:sp>
      <p:sp>
        <p:nvSpPr>
          <p:cNvPr id="6" name="Footer Placeholder 5"/>
          <p:cNvSpPr>
            <a:spLocks noGrp="1"/>
          </p:cNvSpPr>
          <p:nvPr>
            <p:ph type="ftr" sz="quarter" idx="11"/>
          </p:nvPr>
        </p:nvSpPr>
        <p:spPr/>
        <p:txBody>
          <a:bodyPr/>
          <a:lstStyle/>
          <a:p>
            <a:r>
              <a:rPr lang="en-US"/>
              <a:t>Slide</a:t>
            </a:r>
          </a:p>
        </p:txBody>
      </p:sp>
      <p:sp>
        <p:nvSpPr>
          <p:cNvPr id="7" name="Slide Number Placeholder 6"/>
          <p:cNvSpPr>
            <a:spLocks noGrp="1"/>
          </p:cNvSpPr>
          <p:nvPr>
            <p:ph type="sldNum" sz="quarter" idx="12"/>
          </p:nvPr>
        </p:nvSpPr>
        <p:spPr/>
        <p:txBody>
          <a:bodyPr/>
          <a:lstStyle/>
          <a:p>
            <a:fld id="{3F6C21BC-C4F2-4210-BADA-AFC8AAA14FD9}" type="slidenum">
              <a:rPr lang="en-US" smtClean="0"/>
              <a:t>‹#›</a:t>
            </a:fld>
            <a:endParaRPr lang="en-US"/>
          </a:p>
        </p:txBody>
      </p:sp>
    </p:spTree>
    <p:extLst>
      <p:ext uri="{BB962C8B-B14F-4D97-AF65-F5344CB8AC3E}">
        <p14:creationId xmlns:p14="http://schemas.microsoft.com/office/powerpoint/2010/main" val="793585770"/>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43CFC9-B292-4F98-AFCB-62738DE07776}" type="datetime1">
              <a:rPr lang="en-US" smtClean="0"/>
              <a:t>8/26/2019</a:t>
            </a:fld>
            <a:endParaRPr lang="en-US"/>
          </a:p>
        </p:txBody>
      </p:sp>
      <p:sp>
        <p:nvSpPr>
          <p:cNvPr id="6" name="Footer Placeholder 5"/>
          <p:cNvSpPr>
            <a:spLocks noGrp="1"/>
          </p:cNvSpPr>
          <p:nvPr>
            <p:ph type="ftr" sz="quarter" idx="11"/>
          </p:nvPr>
        </p:nvSpPr>
        <p:spPr/>
        <p:txBody>
          <a:bodyPr/>
          <a:lstStyle/>
          <a:p>
            <a:r>
              <a:rPr lang="en-US"/>
              <a:t>Slide</a:t>
            </a:r>
          </a:p>
        </p:txBody>
      </p:sp>
      <p:sp>
        <p:nvSpPr>
          <p:cNvPr id="7" name="Slide Number Placeholder 6"/>
          <p:cNvSpPr>
            <a:spLocks noGrp="1"/>
          </p:cNvSpPr>
          <p:nvPr>
            <p:ph type="sldNum" sz="quarter" idx="12"/>
          </p:nvPr>
        </p:nvSpPr>
        <p:spPr/>
        <p:txBody>
          <a:bodyPr/>
          <a:lstStyle/>
          <a:p>
            <a:fld id="{3F6C21BC-C4F2-4210-BADA-AFC8AAA14FD9}" type="slidenum">
              <a:rPr lang="en-US" smtClean="0"/>
              <a:t>‹#›</a:t>
            </a:fld>
            <a:endParaRPr lang="en-US"/>
          </a:p>
        </p:txBody>
      </p:sp>
    </p:spTree>
    <p:extLst>
      <p:ext uri="{BB962C8B-B14F-4D97-AF65-F5344CB8AC3E}">
        <p14:creationId xmlns:p14="http://schemas.microsoft.com/office/powerpoint/2010/main" val="529171036"/>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43CFC9-B292-4F98-AFCB-62738DE07776}" type="datetime1">
              <a:rPr lang="en-US" smtClean="0"/>
              <a:t>8/26/2019</a:t>
            </a:fld>
            <a:endParaRPr lang="en-US"/>
          </a:p>
        </p:txBody>
      </p:sp>
      <p:sp>
        <p:nvSpPr>
          <p:cNvPr id="6" name="Footer Placeholder 5"/>
          <p:cNvSpPr>
            <a:spLocks noGrp="1"/>
          </p:cNvSpPr>
          <p:nvPr>
            <p:ph type="ftr" sz="quarter" idx="11"/>
          </p:nvPr>
        </p:nvSpPr>
        <p:spPr/>
        <p:txBody>
          <a:bodyPr/>
          <a:lstStyle/>
          <a:p>
            <a:r>
              <a:rPr lang="en-US"/>
              <a:t>Slide</a:t>
            </a:r>
          </a:p>
        </p:txBody>
      </p:sp>
      <p:sp>
        <p:nvSpPr>
          <p:cNvPr id="7" name="Slide Number Placeholder 6"/>
          <p:cNvSpPr>
            <a:spLocks noGrp="1"/>
          </p:cNvSpPr>
          <p:nvPr>
            <p:ph type="sldNum" sz="quarter" idx="12"/>
          </p:nvPr>
        </p:nvSpPr>
        <p:spPr/>
        <p:txBody>
          <a:bodyPr/>
          <a:lstStyle/>
          <a:p>
            <a:fld id="{3F6C21BC-C4F2-4210-BADA-AFC8AAA14FD9}"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27598495"/>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D3421B-1751-4746-8591-99FE384BFC51}" type="datetime1">
              <a:rPr lang="en-US" smtClean="0"/>
              <a:t>8/26/2019</a:t>
            </a:fld>
            <a:endParaRPr lang="en-US"/>
          </a:p>
        </p:txBody>
      </p:sp>
      <p:sp>
        <p:nvSpPr>
          <p:cNvPr id="5" name="Footer Placeholder 4"/>
          <p:cNvSpPr>
            <a:spLocks noGrp="1"/>
          </p:cNvSpPr>
          <p:nvPr>
            <p:ph type="ftr" sz="quarter" idx="11"/>
          </p:nvPr>
        </p:nvSpPr>
        <p:spPr/>
        <p:txBody>
          <a:bodyPr/>
          <a:lstStyle/>
          <a:p>
            <a:r>
              <a:rPr lang="en-US"/>
              <a:t>Slide</a:t>
            </a:r>
          </a:p>
        </p:txBody>
      </p:sp>
      <p:sp>
        <p:nvSpPr>
          <p:cNvPr id="6" name="Slide Number Placeholder 5"/>
          <p:cNvSpPr>
            <a:spLocks noGrp="1"/>
          </p:cNvSpPr>
          <p:nvPr>
            <p:ph type="sldNum" sz="quarter" idx="12"/>
          </p:nvPr>
        </p:nvSpPr>
        <p:spPr/>
        <p:txBody>
          <a:bodyPr/>
          <a:lstStyle/>
          <a:p>
            <a:fld id="{3F6C21BC-C4F2-4210-BADA-AFC8AAA14FD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08825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43CFC9-B292-4F98-AFCB-62738DE07776}" type="datetime1">
              <a:rPr lang="en-US" smtClean="0"/>
              <a:t>8/26/2019</a:t>
            </a:fld>
            <a:endParaRPr lang="en-US"/>
          </a:p>
        </p:txBody>
      </p:sp>
      <p:sp>
        <p:nvSpPr>
          <p:cNvPr id="6" name="Footer Placeholder 5"/>
          <p:cNvSpPr>
            <a:spLocks noGrp="1"/>
          </p:cNvSpPr>
          <p:nvPr>
            <p:ph type="ftr" sz="quarter" idx="11"/>
          </p:nvPr>
        </p:nvSpPr>
        <p:spPr/>
        <p:txBody>
          <a:bodyPr/>
          <a:lstStyle/>
          <a:p>
            <a:r>
              <a:rPr lang="en-US"/>
              <a:t>Slide</a:t>
            </a:r>
          </a:p>
        </p:txBody>
      </p:sp>
      <p:sp>
        <p:nvSpPr>
          <p:cNvPr id="7" name="Slide Number Placeholder 6"/>
          <p:cNvSpPr>
            <a:spLocks noGrp="1"/>
          </p:cNvSpPr>
          <p:nvPr>
            <p:ph type="sldNum" sz="quarter" idx="12"/>
          </p:nvPr>
        </p:nvSpPr>
        <p:spPr/>
        <p:txBody>
          <a:bodyPr/>
          <a:lstStyle/>
          <a:p>
            <a:fld id="{3F6C21BC-C4F2-4210-BADA-AFC8AAA14FD9}" type="slidenum">
              <a:rPr lang="en-US" smtClean="0"/>
              <a:t>‹#›</a:t>
            </a:fld>
            <a:endParaRPr lang="en-US"/>
          </a:p>
        </p:txBody>
      </p:sp>
    </p:spTree>
    <p:extLst>
      <p:ext uri="{BB962C8B-B14F-4D97-AF65-F5344CB8AC3E}">
        <p14:creationId xmlns:p14="http://schemas.microsoft.com/office/powerpoint/2010/main" val="4250524516"/>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43CFC9-B292-4F98-AFCB-62738DE07776}" type="datetime1">
              <a:rPr lang="en-US" smtClean="0"/>
              <a:t>8/26/2019</a:t>
            </a:fld>
            <a:endParaRPr lang="en-US"/>
          </a:p>
        </p:txBody>
      </p:sp>
      <p:sp>
        <p:nvSpPr>
          <p:cNvPr id="4" name="Footer Placeholder 3"/>
          <p:cNvSpPr>
            <a:spLocks noGrp="1"/>
          </p:cNvSpPr>
          <p:nvPr>
            <p:ph type="ftr" sz="quarter" idx="11"/>
          </p:nvPr>
        </p:nvSpPr>
        <p:spPr/>
        <p:txBody>
          <a:bodyPr/>
          <a:lstStyle/>
          <a:p>
            <a:r>
              <a:rPr lang="en-US"/>
              <a:t>Slide</a:t>
            </a:r>
          </a:p>
        </p:txBody>
      </p:sp>
      <p:sp>
        <p:nvSpPr>
          <p:cNvPr id="5" name="Slide Number Placeholder 4"/>
          <p:cNvSpPr>
            <a:spLocks noGrp="1"/>
          </p:cNvSpPr>
          <p:nvPr>
            <p:ph type="sldNum" sz="quarter" idx="12"/>
          </p:nvPr>
        </p:nvSpPr>
        <p:spPr/>
        <p:txBody>
          <a:bodyPr/>
          <a:lstStyle/>
          <a:p>
            <a:fld id="{3F6C21BC-C4F2-4210-BADA-AFC8AAA14FD9}" type="slidenum">
              <a:rPr lang="en-US" smtClean="0"/>
              <a:t>‹#›</a:t>
            </a:fld>
            <a:endParaRPr lang="en-US"/>
          </a:p>
        </p:txBody>
      </p:sp>
    </p:spTree>
    <p:extLst>
      <p:ext uri="{BB962C8B-B14F-4D97-AF65-F5344CB8AC3E}">
        <p14:creationId xmlns:p14="http://schemas.microsoft.com/office/powerpoint/2010/main" val="109942528"/>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43CFC9-B292-4F98-AFCB-62738DE07776}" type="datetime1">
              <a:rPr lang="en-US" smtClean="0"/>
              <a:t>8/26/2019</a:t>
            </a:fld>
            <a:endParaRPr lang="en-US"/>
          </a:p>
        </p:txBody>
      </p:sp>
      <p:sp>
        <p:nvSpPr>
          <p:cNvPr id="4" name="Footer Placeholder 3"/>
          <p:cNvSpPr>
            <a:spLocks noGrp="1"/>
          </p:cNvSpPr>
          <p:nvPr>
            <p:ph type="ftr" sz="quarter" idx="11"/>
          </p:nvPr>
        </p:nvSpPr>
        <p:spPr/>
        <p:txBody>
          <a:bodyPr/>
          <a:lstStyle/>
          <a:p>
            <a:r>
              <a:rPr lang="en-US"/>
              <a:t>Slide</a:t>
            </a:r>
          </a:p>
        </p:txBody>
      </p:sp>
      <p:sp>
        <p:nvSpPr>
          <p:cNvPr id="5" name="Slide Number Placeholder 4"/>
          <p:cNvSpPr>
            <a:spLocks noGrp="1"/>
          </p:cNvSpPr>
          <p:nvPr>
            <p:ph type="sldNum" sz="quarter" idx="12"/>
          </p:nvPr>
        </p:nvSpPr>
        <p:spPr/>
        <p:txBody>
          <a:bodyPr/>
          <a:lstStyle/>
          <a:p>
            <a:fld id="{3F6C21BC-C4F2-4210-BADA-AFC8AAA14FD9}" type="slidenum">
              <a:rPr lang="en-US" smtClean="0"/>
              <a:t>‹#›</a:t>
            </a:fld>
            <a:endParaRPr lang="en-US"/>
          </a:p>
        </p:txBody>
      </p:sp>
    </p:spTree>
    <p:extLst>
      <p:ext uri="{BB962C8B-B14F-4D97-AF65-F5344CB8AC3E}">
        <p14:creationId xmlns:p14="http://schemas.microsoft.com/office/powerpoint/2010/main" val="745899185"/>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43CFC9-B292-4F98-AFCB-62738DE07776}" type="datetime1">
              <a:rPr lang="en-US" smtClean="0"/>
              <a:t>8/26/2019</a:t>
            </a:fld>
            <a:endParaRPr lang="en-US"/>
          </a:p>
        </p:txBody>
      </p:sp>
      <p:sp>
        <p:nvSpPr>
          <p:cNvPr id="5" name="Footer Placeholder 4"/>
          <p:cNvSpPr>
            <a:spLocks noGrp="1"/>
          </p:cNvSpPr>
          <p:nvPr>
            <p:ph type="ftr" sz="quarter" idx="11"/>
          </p:nvPr>
        </p:nvSpPr>
        <p:spPr/>
        <p:txBody>
          <a:bodyPr/>
          <a:lstStyle/>
          <a:p>
            <a:r>
              <a:rPr lang="en-US"/>
              <a:t>Slide</a:t>
            </a:r>
          </a:p>
        </p:txBody>
      </p:sp>
      <p:sp>
        <p:nvSpPr>
          <p:cNvPr id="6" name="Slide Number Placeholder 5"/>
          <p:cNvSpPr>
            <a:spLocks noGrp="1"/>
          </p:cNvSpPr>
          <p:nvPr>
            <p:ph type="sldNum" sz="quarter" idx="12"/>
          </p:nvPr>
        </p:nvSpPr>
        <p:spPr/>
        <p:txBody>
          <a:bodyPr/>
          <a:lstStyle/>
          <a:p>
            <a:fld id="{3F6C21BC-C4F2-4210-BADA-AFC8AAA14FD9}" type="slidenum">
              <a:rPr lang="en-US" smtClean="0"/>
              <a:t>‹#›</a:t>
            </a:fld>
            <a:endParaRPr lang="en-US"/>
          </a:p>
        </p:txBody>
      </p:sp>
    </p:spTree>
    <p:extLst>
      <p:ext uri="{BB962C8B-B14F-4D97-AF65-F5344CB8AC3E}">
        <p14:creationId xmlns:p14="http://schemas.microsoft.com/office/powerpoint/2010/main" val="4221578194"/>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43CFC9-B292-4F98-AFCB-62738DE07776}" type="datetime1">
              <a:rPr lang="en-US" smtClean="0"/>
              <a:t>8/26/2019</a:t>
            </a:fld>
            <a:endParaRPr lang="en-US"/>
          </a:p>
        </p:txBody>
      </p:sp>
      <p:sp>
        <p:nvSpPr>
          <p:cNvPr id="5" name="Footer Placeholder 4"/>
          <p:cNvSpPr>
            <a:spLocks noGrp="1"/>
          </p:cNvSpPr>
          <p:nvPr>
            <p:ph type="ftr" sz="quarter" idx="11"/>
          </p:nvPr>
        </p:nvSpPr>
        <p:spPr/>
        <p:txBody>
          <a:bodyPr/>
          <a:lstStyle/>
          <a:p>
            <a:r>
              <a:rPr lang="en-US"/>
              <a:t>Slide</a:t>
            </a:r>
          </a:p>
        </p:txBody>
      </p:sp>
      <p:sp>
        <p:nvSpPr>
          <p:cNvPr id="6" name="Slide Number Placeholder 5"/>
          <p:cNvSpPr>
            <a:spLocks noGrp="1"/>
          </p:cNvSpPr>
          <p:nvPr>
            <p:ph type="sldNum" sz="quarter" idx="12"/>
          </p:nvPr>
        </p:nvSpPr>
        <p:spPr/>
        <p:txBody>
          <a:bodyPr/>
          <a:lstStyle/>
          <a:p>
            <a:fld id="{3F6C21BC-C4F2-4210-BADA-AFC8AAA14FD9}" type="slidenum">
              <a:rPr lang="en-US" smtClean="0"/>
              <a:t>‹#›</a:t>
            </a:fld>
            <a:endParaRPr lang="en-US"/>
          </a:p>
        </p:txBody>
      </p:sp>
    </p:spTree>
    <p:extLst>
      <p:ext uri="{BB962C8B-B14F-4D97-AF65-F5344CB8AC3E}">
        <p14:creationId xmlns:p14="http://schemas.microsoft.com/office/powerpoint/2010/main" val="431095105"/>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CC25CC-B662-48F6-BA4D-941AC3B6E694}" type="datetime1">
              <a:rPr lang="en-US" smtClean="0"/>
              <a:t>8/26/2019</a:t>
            </a:fld>
            <a:endParaRPr lang="en-US"/>
          </a:p>
        </p:txBody>
      </p:sp>
      <p:sp>
        <p:nvSpPr>
          <p:cNvPr id="5" name="Footer Placeholder 4"/>
          <p:cNvSpPr>
            <a:spLocks noGrp="1"/>
          </p:cNvSpPr>
          <p:nvPr>
            <p:ph type="ftr" sz="quarter" idx="11"/>
          </p:nvPr>
        </p:nvSpPr>
        <p:spPr/>
        <p:txBody>
          <a:bodyPr/>
          <a:lstStyle/>
          <a:p>
            <a:r>
              <a:rPr lang="en-US"/>
              <a:t>Slide</a:t>
            </a:r>
          </a:p>
        </p:txBody>
      </p:sp>
      <p:sp>
        <p:nvSpPr>
          <p:cNvPr id="6" name="Slide Number Placeholder 5"/>
          <p:cNvSpPr>
            <a:spLocks noGrp="1"/>
          </p:cNvSpPr>
          <p:nvPr>
            <p:ph type="sldNum" sz="quarter" idx="12"/>
          </p:nvPr>
        </p:nvSpPr>
        <p:spPr/>
        <p:txBody>
          <a:bodyPr/>
          <a:lstStyle/>
          <a:p>
            <a:fld id="{3F6C21BC-C4F2-4210-BADA-AFC8AAA14FD9}" type="slidenum">
              <a:rPr lang="en-US" smtClean="0"/>
              <a:t>‹#›</a:t>
            </a:fld>
            <a:endParaRPr lang="en-US"/>
          </a:p>
        </p:txBody>
      </p:sp>
    </p:spTree>
    <p:extLst>
      <p:ext uri="{BB962C8B-B14F-4D97-AF65-F5344CB8AC3E}">
        <p14:creationId xmlns:p14="http://schemas.microsoft.com/office/powerpoint/2010/main" val="4024391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E8E616-1A7D-4378-ACD6-3555C4D96F16}" type="datetime1">
              <a:rPr lang="en-US" smtClean="0"/>
              <a:t>8/26/2019</a:t>
            </a:fld>
            <a:endParaRPr lang="en-US"/>
          </a:p>
        </p:txBody>
      </p:sp>
      <p:sp>
        <p:nvSpPr>
          <p:cNvPr id="6" name="Footer Placeholder 5"/>
          <p:cNvSpPr>
            <a:spLocks noGrp="1"/>
          </p:cNvSpPr>
          <p:nvPr>
            <p:ph type="ftr" sz="quarter" idx="11"/>
          </p:nvPr>
        </p:nvSpPr>
        <p:spPr/>
        <p:txBody>
          <a:bodyPr/>
          <a:lstStyle/>
          <a:p>
            <a:r>
              <a:rPr lang="en-US"/>
              <a:t>Slide</a:t>
            </a:r>
          </a:p>
        </p:txBody>
      </p:sp>
      <p:sp>
        <p:nvSpPr>
          <p:cNvPr id="7" name="Slide Number Placeholder 6"/>
          <p:cNvSpPr>
            <a:spLocks noGrp="1"/>
          </p:cNvSpPr>
          <p:nvPr>
            <p:ph type="sldNum" sz="quarter" idx="12"/>
          </p:nvPr>
        </p:nvSpPr>
        <p:spPr/>
        <p:txBody>
          <a:bodyPr/>
          <a:lstStyle/>
          <a:p>
            <a:fld id="{3F6C21BC-C4F2-4210-BADA-AFC8AAA14FD9}"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8803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2EB953-8DFD-43D8-982E-DCDFFAD083A4}" type="datetime1">
              <a:rPr lang="en-US" smtClean="0"/>
              <a:t>8/26/2019</a:t>
            </a:fld>
            <a:endParaRPr lang="en-US"/>
          </a:p>
        </p:txBody>
      </p:sp>
      <p:sp>
        <p:nvSpPr>
          <p:cNvPr id="8" name="Footer Placeholder 7"/>
          <p:cNvSpPr>
            <a:spLocks noGrp="1"/>
          </p:cNvSpPr>
          <p:nvPr>
            <p:ph type="ftr" sz="quarter" idx="11"/>
          </p:nvPr>
        </p:nvSpPr>
        <p:spPr/>
        <p:txBody>
          <a:bodyPr/>
          <a:lstStyle/>
          <a:p>
            <a:r>
              <a:rPr lang="en-US"/>
              <a:t>Slide</a:t>
            </a:r>
          </a:p>
        </p:txBody>
      </p:sp>
      <p:sp>
        <p:nvSpPr>
          <p:cNvPr id="9" name="Slide Number Placeholder 8"/>
          <p:cNvSpPr>
            <a:spLocks noGrp="1"/>
          </p:cNvSpPr>
          <p:nvPr>
            <p:ph type="sldNum" sz="quarter" idx="12"/>
          </p:nvPr>
        </p:nvSpPr>
        <p:spPr/>
        <p:txBody>
          <a:bodyPr/>
          <a:lstStyle/>
          <a:p>
            <a:fld id="{3F6C21BC-C4F2-4210-BADA-AFC8AAA14FD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738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B8B9EB-0666-410B-8DFB-47B65EC24E94}" type="datetime1">
              <a:rPr lang="en-US" smtClean="0"/>
              <a:t>8/26/2019</a:t>
            </a:fld>
            <a:endParaRPr lang="en-US"/>
          </a:p>
        </p:txBody>
      </p:sp>
      <p:sp>
        <p:nvSpPr>
          <p:cNvPr id="4" name="Footer Placeholder 3"/>
          <p:cNvSpPr>
            <a:spLocks noGrp="1"/>
          </p:cNvSpPr>
          <p:nvPr>
            <p:ph type="ftr" sz="quarter" idx="11"/>
          </p:nvPr>
        </p:nvSpPr>
        <p:spPr/>
        <p:txBody>
          <a:bodyPr/>
          <a:lstStyle/>
          <a:p>
            <a:r>
              <a:rPr lang="en-US"/>
              <a:t>Slide</a:t>
            </a:r>
          </a:p>
        </p:txBody>
      </p:sp>
      <p:sp>
        <p:nvSpPr>
          <p:cNvPr id="5" name="Slide Number Placeholder 4"/>
          <p:cNvSpPr>
            <a:spLocks noGrp="1"/>
          </p:cNvSpPr>
          <p:nvPr>
            <p:ph type="sldNum" sz="quarter" idx="12"/>
          </p:nvPr>
        </p:nvSpPr>
        <p:spPr/>
        <p:txBody>
          <a:bodyPr/>
          <a:lstStyle/>
          <a:p>
            <a:fld id="{3F6C21BC-C4F2-4210-BADA-AFC8AAA14FD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3267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ADC83-E665-49A5-8AA7-2171A4AD5A32}" type="datetime1">
              <a:rPr lang="en-US" smtClean="0"/>
              <a:t>8/26/2019</a:t>
            </a:fld>
            <a:endParaRPr lang="en-US"/>
          </a:p>
        </p:txBody>
      </p:sp>
      <p:sp>
        <p:nvSpPr>
          <p:cNvPr id="3" name="Footer Placeholder 2"/>
          <p:cNvSpPr>
            <a:spLocks noGrp="1"/>
          </p:cNvSpPr>
          <p:nvPr>
            <p:ph type="ftr" sz="quarter" idx="11"/>
          </p:nvPr>
        </p:nvSpPr>
        <p:spPr/>
        <p:txBody>
          <a:bodyPr/>
          <a:lstStyle/>
          <a:p>
            <a:r>
              <a:rPr lang="en-US"/>
              <a:t>Slide</a:t>
            </a:r>
          </a:p>
        </p:txBody>
      </p:sp>
      <p:sp>
        <p:nvSpPr>
          <p:cNvPr id="4" name="Slide Number Placeholder 3"/>
          <p:cNvSpPr>
            <a:spLocks noGrp="1"/>
          </p:cNvSpPr>
          <p:nvPr>
            <p:ph type="sldNum" sz="quarter" idx="12"/>
          </p:nvPr>
        </p:nvSpPr>
        <p:spPr/>
        <p:txBody>
          <a:bodyPr/>
          <a:lstStyle/>
          <a:p>
            <a:fld id="{3F6C21BC-C4F2-4210-BADA-AFC8AAA14FD9}" type="slidenum">
              <a:rPr lang="en-US" smtClean="0"/>
              <a:t>‹#›</a:t>
            </a:fld>
            <a:endParaRPr lang="en-US"/>
          </a:p>
        </p:txBody>
      </p:sp>
    </p:spTree>
    <p:extLst>
      <p:ext uri="{BB962C8B-B14F-4D97-AF65-F5344CB8AC3E}">
        <p14:creationId xmlns:p14="http://schemas.microsoft.com/office/powerpoint/2010/main" val="2861358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55201A-7557-480A-B8F7-BF016E9458CE}" type="datetime1">
              <a:rPr lang="en-US" smtClean="0"/>
              <a:t>8/26/2019</a:t>
            </a:fld>
            <a:endParaRPr lang="en-US"/>
          </a:p>
        </p:txBody>
      </p:sp>
      <p:sp>
        <p:nvSpPr>
          <p:cNvPr id="6" name="Footer Placeholder 5"/>
          <p:cNvSpPr>
            <a:spLocks noGrp="1"/>
          </p:cNvSpPr>
          <p:nvPr>
            <p:ph type="ftr" sz="quarter" idx="11"/>
          </p:nvPr>
        </p:nvSpPr>
        <p:spPr/>
        <p:txBody>
          <a:bodyPr/>
          <a:lstStyle/>
          <a:p>
            <a:r>
              <a:rPr lang="en-US"/>
              <a:t>Slide</a:t>
            </a:r>
          </a:p>
        </p:txBody>
      </p:sp>
      <p:sp>
        <p:nvSpPr>
          <p:cNvPr id="7" name="Slide Number Placeholder 6"/>
          <p:cNvSpPr>
            <a:spLocks noGrp="1"/>
          </p:cNvSpPr>
          <p:nvPr>
            <p:ph type="sldNum" sz="quarter" idx="12"/>
          </p:nvPr>
        </p:nvSpPr>
        <p:spPr/>
        <p:txBody>
          <a:bodyPr/>
          <a:lstStyle/>
          <a:p>
            <a:fld id="{3F6C21BC-C4F2-4210-BADA-AFC8AAA14FD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874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361A49-298D-4A88-89F4-4E5F2A800E59}" type="datetime1">
              <a:rPr lang="en-US" smtClean="0"/>
              <a:t>8/26/2019</a:t>
            </a:fld>
            <a:endParaRPr lang="en-US"/>
          </a:p>
        </p:txBody>
      </p:sp>
      <p:sp>
        <p:nvSpPr>
          <p:cNvPr id="6" name="Footer Placeholder 5"/>
          <p:cNvSpPr>
            <a:spLocks noGrp="1"/>
          </p:cNvSpPr>
          <p:nvPr>
            <p:ph type="ftr" sz="quarter" idx="11"/>
          </p:nvPr>
        </p:nvSpPr>
        <p:spPr/>
        <p:txBody>
          <a:bodyPr/>
          <a:lstStyle/>
          <a:p>
            <a:r>
              <a:rPr lang="en-US"/>
              <a:t>Slide</a:t>
            </a:r>
          </a:p>
        </p:txBody>
      </p:sp>
      <p:sp>
        <p:nvSpPr>
          <p:cNvPr id="7" name="Slide Number Placeholder 6"/>
          <p:cNvSpPr>
            <a:spLocks noGrp="1"/>
          </p:cNvSpPr>
          <p:nvPr>
            <p:ph type="sldNum" sz="quarter" idx="12"/>
          </p:nvPr>
        </p:nvSpPr>
        <p:spPr/>
        <p:txBody>
          <a:bodyPr/>
          <a:lstStyle/>
          <a:p>
            <a:fld id="{3F6C21BC-C4F2-4210-BADA-AFC8AAA14FD9}" type="slidenum">
              <a:rPr lang="en-US" smtClean="0"/>
              <a:t>‹#›</a:t>
            </a:fld>
            <a:endParaRPr lang="en-US"/>
          </a:p>
        </p:txBody>
      </p:sp>
    </p:spTree>
    <p:extLst>
      <p:ext uri="{BB962C8B-B14F-4D97-AF65-F5344CB8AC3E}">
        <p14:creationId xmlns:p14="http://schemas.microsoft.com/office/powerpoint/2010/main" val="213780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43CFC9-B292-4F98-AFCB-62738DE07776}" type="datetime1">
              <a:rPr lang="en-US" smtClean="0"/>
              <a:t>8/26/2019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Slide</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6C21BC-C4F2-4210-BADA-AFC8AAA14FD9}" type="slidenum">
              <a:rPr lang="en-US" smtClean="0"/>
              <a:t>‹#›</a:t>
            </a:fld>
            <a:endParaRPr lang="en-US"/>
          </a:p>
        </p:txBody>
      </p:sp>
    </p:spTree>
    <p:extLst>
      <p:ext uri="{BB962C8B-B14F-4D97-AF65-F5344CB8AC3E}">
        <p14:creationId xmlns:p14="http://schemas.microsoft.com/office/powerpoint/2010/main" val="70953014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hf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F43CFC9-B292-4F98-AFCB-62738DE07776}" type="datetime1">
              <a:rPr lang="en-US" smtClean="0"/>
              <a:t>8/26/2019</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Slide</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F6C21BC-C4F2-4210-BADA-AFC8AAA14FD9}" type="slidenum">
              <a:rPr lang="en-US" smtClean="0"/>
              <a:t>‹#›</a:t>
            </a:fld>
            <a:endParaRPr lang="en-US"/>
          </a:p>
        </p:txBody>
      </p:sp>
    </p:spTree>
    <p:extLst>
      <p:ext uri="{BB962C8B-B14F-4D97-AF65-F5344CB8AC3E}">
        <p14:creationId xmlns:p14="http://schemas.microsoft.com/office/powerpoint/2010/main" val="25667239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 id="2147483810" r:id="rId18"/>
  </p:sldLayoutIdLst>
  <p:hf hd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Stored Data 4"/>
          <p:cNvSpPr/>
          <p:nvPr/>
        </p:nvSpPr>
        <p:spPr>
          <a:xfrm>
            <a:off x="5176528" y="3885721"/>
            <a:ext cx="7023652" cy="2570921"/>
          </a:xfrm>
          <a:prstGeom prst="flowChartOnlineStorag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quiz gam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535065" y="5456991"/>
            <a:ext cx="6083655" cy="1200329"/>
          </a:xfrm>
          <a:prstGeom prst="rect">
            <a:avLst/>
          </a:prstGeom>
          <a:noFill/>
        </p:spPr>
        <p:txBody>
          <a:bodyPr wrap="square" rtlCol="0">
            <a:spAutoFit/>
          </a:bodyPr>
          <a:lstStyle/>
          <a:p>
            <a:r>
              <a:rPr lang="en-GB" dirty="0">
                <a:solidFill>
                  <a:schemeClr val="accent5">
                    <a:lumMod val="20000"/>
                    <a:lumOff val="80000"/>
                  </a:schemeClr>
                </a:solidFill>
              </a:rPr>
              <a:t>Submitted by,</a:t>
            </a:r>
          </a:p>
          <a:p>
            <a:r>
              <a:rPr lang="en-GB" dirty="0">
                <a:solidFill>
                  <a:schemeClr val="accent5">
                    <a:lumMod val="20000"/>
                    <a:lumOff val="80000"/>
                  </a:schemeClr>
                </a:solidFill>
              </a:rPr>
              <a:t>Tanya Maheshwari,</a:t>
            </a:r>
          </a:p>
          <a:p>
            <a:r>
              <a:rPr lang="en-GB" dirty="0">
                <a:solidFill>
                  <a:schemeClr val="accent5">
                    <a:lumMod val="20000"/>
                    <a:lumOff val="80000"/>
                  </a:schemeClr>
                </a:solidFill>
              </a:rPr>
              <a:t>Intern</a:t>
            </a:r>
          </a:p>
          <a:p>
            <a:r>
              <a:rPr lang="en-GB" dirty="0">
                <a:solidFill>
                  <a:schemeClr val="accent5">
                    <a:lumMod val="20000"/>
                    <a:lumOff val="80000"/>
                  </a:schemeClr>
                </a:solidFill>
              </a:rPr>
              <a:t>Rapidcode Technologies </a:t>
            </a:r>
            <a:r>
              <a:rPr lang="en-GB" dirty="0" err="1">
                <a:solidFill>
                  <a:schemeClr val="accent5">
                    <a:lumMod val="20000"/>
                    <a:lumOff val="80000"/>
                  </a:schemeClr>
                </a:solidFill>
              </a:rPr>
              <a:t>Pvt.</a:t>
            </a:r>
            <a:r>
              <a:rPr lang="en-GB" dirty="0">
                <a:solidFill>
                  <a:schemeClr val="accent5">
                    <a:lumMod val="20000"/>
                    <a:lumOff val="80000"/>
                  </a:schemeClr>
                </a:solidFill>
              </a:rPr>
              <a:t> Ltd</a:t>
            </a:r>
            <a:r>
              <a:rPr lang="en-GB" dirty="0"/>
              <a:t>.</a:t>
            </a:r>
          </a:p>
        </p:txBody>
      </p:sp>
    </p:spTree>
    <p:extLst>
      <p:ext uri="{BB962C8B-B14F-4D97-AF65-F5344CB8AC3E}">
        <p14:creationId xmlns:p14="http://schemas.microsoft.com/office/powerpoint/2010/main" val="3548461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026" y="500063"/>
            <a:ext cx="9881737" cy="1414462"/>
          </a:xfrm>
        </p:spPr>
        <p:txBody>
          <a:bodyPr/>
          <a:lstStyle/>
          <a:p>
            <a:pPr algn="ctr"/>
            <a:r>
              <a:rPr lang="en-US" b="1" u="sng" dirty="0">
                <a:solidFill>
                  <a:srgbClr val="FF0000"/>
                </a:solidFill>
                <a:effectLst>
                  <a:outerShdw blurRad="38100" dist="38100" dir="2700000" algn="tl">
                    <a:srgbClr val="000000">
                      <a:alpha val="43137"/>
                    </a:srgbClr>
                  </a:outerShdw>
                </a:effectLst>
                <a:latin typeface="Bodoni MT Black" panose="02070A03080606020203" pitchFamily="18" charset="0"/>
              </a:rPr>
              <a:t>SNAPSHOTS </a:t>
            </a:r>
            <a:r>
              <a:rPr lang="en-US" dirty="0">
                <a:solidFill>
                  <a:srgbClr val="FF0000"/>
                </a:solidFill>
                <a:latin typeface="Bodoni MT Black" panose="02070A03080606020203" pitchFamily="18" charset="0"/>
              </a:rPr>
              <a:t>:</a:t>
            </a:r>
          </a:p>
        </p:txBody>
      </p:sp>
      <p:pic>
        <p:nvPicPr>
          <p:cNvPr id="10" name="Content Placeholder 9">
            <a:extLst>
              <a:ext uri="{FF2B5EF4-FFF2-40B4-BE49-F238E27FC236}">
                <a16:creationId xmlns:a16="http://schemas.microsoft.com/office/drawing/2014/main" id="{DA63FB7A-06F1-464E-8905-96984BFDF96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18079" r="46759" b="24073"/>
          <a:stretch/>
        </p:blipFill>
        <p:spPr>
          <a:xfrm>
            <a:off x="2804705" y="2638232"/>
            <a:ext cx="6291398" cy="347046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Date Placeholder 5"/>
          <p:cNvSpPr>
            <a:spLocks noGrp="1"/>
          </p:cNvSpPr>
          <p:nvPr>
            <p:ph type="dt" sz="half" idx="10"/>
          </p:nvPr>
        </p:nvSpPr>
        <p:spPr/>
        <p:txBody>
          <a:bodyPr/>
          <a:lstStyle/>
          <a:p>
            <a:fld id="{076BD884-C8CC-401A-BE71-C5C9AE871562}" type="datetime1">
              <a:rPr lang="en-US" smtClean="0"/>
              <a:t>8/26/2019</a:t>
            </a:fld>
            <a:endParaRPr lang="en-US"/>
          </a:p>
        </p:txBody>
      </p:sp>
      <p:sp>
        <p:nvSpPr>
          <p:cNvPr id="3" name="Footer Placeholder 2"/>
          <p:cNvSpPr>
            <a:spLocks noGrp="1"/>
          </p:cNvSpPr>
          <p:nvPr>
            <p:ph type="ftr" sz="quarter" idx="11"/>
          </p:nvPr>
        </p:nvSpPr>
        <p:spPr/>
        <p:txBody>
          <a:bodyPr/>
          <a:lstStyle/>
          <a:p>
            <a:r>
              <a:rPr lang="en-US"/>
              <a:t>Slide</a:t>
            </a:r>
          </a:p>
        </p:txBody>
      </p:sp>
      <p:sp>
        <p:nvSpPr>
          <p:cNvPr id="5" name="Slide Number Placeholder 4"/>
          <p:cNvSpPr>
            <a:spLocks noGrp="1"/>
          </p:cNvSpPr>
          <p:nvPr>
            <p:ph type="sldNum" sz="quarter" idx="12"/>
          </p:nvPr>
        </p:nvSpPr>
        <p:spPr/>
        <p:txBody>
          <a:bodyPr/>
          <a:lstStyle/>
          <a:p>
            <a:fld id="{3F6C21BC-C4F2-4210-BADA-AFC8AAA14FD9}" type="slidenum">
              <a:rPr lang="en-US" smtClean="0"/>
              <a:t>10</a:t>
            </a:fld>
            <a:endParaRPr lang="en-US"/>
          </a:p>
        </p:txBody>
      </p:sp>
    </p:spTree>
    <p:extLst>
      <p:ext uri="{BB962C8B-B14F-4D97-AF65-F5344CB8AC3E}">
        <p14:creationId xmlns:p14="http://schemas.microsoft.com/office/powerpoint/2010/main" val="832810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0"/>
            <a:ext cx="10058400" cy="1450757"/>
          </a:xfrm>
        </p:spPr>
        <p:txBody>
          <a:bodyPr/>
          <a:lstStyle/>
          <a:p>
            <a:r>
              <a:rPr lang="en-US" b="1" i="1" u="sng" dirty="0"/>
              <a:t>:</a:t>
            </a:r>
            <a:endParaRPr lang="en-US" dirty="0"/>
          </a:p>
        </p:txBody>
      </p:sp>
      <p:pic>
        <p:nvPicPr>
          <p:cNvPr id="10" name="Content Placeholder 9">
            <a:extLst>
              <a:ext uri="{FF2B5EF4-FFF2-40B4-BE49-F238E27FC236}">
                <a16:creationId xmlns:a16="http://schemas.microsoft.com/office/drawing/2014/main" id="{58C913F0-EDDF-45BF-A557-FA74FC4B3CC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68" t="16585" r="40003" b="70151"/>
          <a:stretch/>
        </p:blipFill>
        <p:spPr>
          <a:xfrm>
            <a:off x="500064" y="2971800"/>
            <a:ext cx="10712419" cy="16350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Date Placeholder 5"/>
          <p:cNvSpPr>
            <a:spLocks noGrp="1"/>
          </p:cNvSpPr>
          <p:nvPr>
            <p:ph type="dt" sz="half" idx="10"/>
          </p:nvPr>
        </p:nvSpPr>
        <p:spPr/>
        <p:txBody>
          <a:bodyPr/>
          <a:lstStyle/>
          <a:p>
            <a:fld id="{F5FED2FC-8E3C-42F0-B094-CB8C75525AF2}" type="datetime1">
              <a:rPr lang="en-US" smtClean="0"/>
              <a:t>8/26/2019</a:t>
            </a:fld>
            <a:endParaRPr lang="en-US"/>
          </a:p>
        </p:txBody>
      </p:sp>
      <p:sp>
        <p:nvSpPr>
          <p:cNvPr id="3" name="Footer Placeholder 2"/>
          <p:cNvSpPr>
            <a:spLocks noGrp="1"/>
          </p:cNvSpPr>
          <p:nvPr>
            <p:ph type="ftr" sz="quarter" idx="11"/>
          </p:nvPr>
        </p:nvSpPr>
        <p:spPr/>
        <p:txBody>
          <a:bodyPr/>
          <a:lstStyle/>
          <a:p>
            <a:r>
              <a:rPr lang="en-US"/>
              <a:t>Slide</a:t>
            </a:r>
          </a:p>
        </p:txBody>
      </p:sp>
      <p:sp>
        <p:nvSpPr>
          <p:cNvPr id="5" name="Slide Number Placeholder 4"/>
          <p:cNvSpPr>
            <a:spLocks noGrp="1"/>
          </p:cNvSpPr>
          <p:nvPr>
            <p:ph type="sldNum" sz="quarter" idx="12"/>
          </p:nvPr>
        </p:nvSpPr>
        <p:spPr/>
        <p:txBody>
          <a:bodyPr/>
          <a:lstStyle/>
          <a:p>
            <a:fld id="{3F6C21BC-C4F2-4210-BADA-AFC8AAA14FD9}" type="slidenum">
              <a:rPr lang="en-US" smtClean="0"/>
              <a:t>11</a:t>
            </a:fld>
            <a:endParaRPr lang="en-US"/>
          </a:p>
        </p:txBody>
      </p:sp>
      <p:sp>
        <p:nvSpPr>
          <p:cNvPr id="4" name="Rectangle 3">
            <a:extLst>
              <a:ext uri="{FF2B5EF4-FFF2-40B4-BE49-F238E27FC236}">
                <a16:creationId xmlns:a16="http://schemas.microsoft.com/office/drawing/2014/main" id="{3D7EFCCB-8725-4B0D-B316-908993A5627A}"/>
              </a:ext>
            </a:extLst>
          </p:cNvPr>
          <p:cNvSpPr/>
          <p:nvPr/>
        </p:nvSpPr>
        <p:spPr>
          <a:xfrm>
            <a:off x="1722783" y="954157"/>
            <a:ext cx="9173815" cy="769441"/>
          </a:xfrm>
          <a:prstGeom prst="rect">
            <a:avLst/>
          </a:prstGeom>
        </p:spPr>
        <p:txBody>
          <a:bodyPr wrap="square">
            <a:spAutoFit/>
          </a:bodyPr>
          <a:lstStyle/>
          <a:p>
            <a:r>
              <a:rPr lang="en-US" sz="4400" i="1" u="sng" dirty="0">
                <a:solidFill>
                  <a:srgbClr val="FF0000"/>
                </a:solidFill>
                <a:latin typeface="Bodoni MT Black" panose="02070A03080606020203" pitchFamily="18" charset="0"/>
              </a:rPr>
              <a:t>REGISTERING NAME PAGE:</a:t>
            </a:r>
            <a:endParaRPr lang="en-IN" sz="3600" dirty="0">
              <a:solidFill>
                <a:srgbClr val="FF0000"/>
              </a:solidFill>
              <a:latin typeface="Bodoni MT Black" panose="02070A03080606020203" pitchFamily="18" charset="0"/>
            </a:endParaRPr>
          </a:p>
        </p:txBody>
      </p:sp>
    </p:spTree>
    <p:extLst>
      <p:ext uri="{BB962C8B-B14F-4D97-AF65-F5344CB8AC3E}">
        <p14:creationId xmlns:p14="http://schemas.microsoft.com/office/powerpoint/2010/main" val="169696056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10058400" cy="1450757"/>
          </a:xfrm>
        </p:spPr>
        <p:txBody>
          <a:bodyPr/>
          <a:lstStyle/>
          <a:p>
            <a:pPr algn="ctr"/>
            <a:r>
              <a:rPr lang="en-US" b="1" i="1" dirty="0">
                <a:solidFill>
                  <a:srgbClr val="FF0000"/>
                </a:solidFill>
                <a:effectLst>
                  <a:outerShdw blurRad="38100" dist="38100" dir="2700000" algn="tl">
                    <a:srgbClr val="000000">
                      <a:alpha val="43137"/>
                    </a:srgbClr>
                  </a:outerShdw>
                </a:effectLst>
                <a:latin typeface="Bodoni MT Black" panose="02070A03080606020203" pitchFamily="18" charset="0"/>
              </a:rPr>
              <a:t>SAMPLE QUESTION </a:t>
            </a:r>
            <a:r>
              <a:rPr lang="en-US" dirty="0">
                <a:solidFill>
                  <a:srgbClr val="FF0000"/>
                </a:solidFill>
                <a:latin typeface="Bodoni MT Black" panose="02070A03080606020203" pitchFamily="18" charset="0"/>
              </a:rPr>
              <a:t>:</a:t>
            </a:r>
          </a:p>
        </p:txBody>
      </p:sp>
      <p:pic>
        <p:nvPicPr>
          <p:cNvPr id="10" name="Content Placeholder 9">
            <a:extLst>
              <a:ext uri="{FF2B5EF4-FFF2-40B4-BE49-F238E27FC236}">
                <a16:creationId xmlns:a16="http://schemas.microsoft.com/office/drawing/2014/main" id="{4A9FB6DD-C240-491F-88EB-1A4D3D23CEE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1247" r="61460" b="3909"/>
          <a:stretch/>
        </p:blipFill>
        <p:spPr>
          <a:xfrm>
            <a:off x="929900" y="2688521"/>
            <a:ext cx="10593715" cy="2611734"/>
          </a:xfrm>
          <a:prstGeom prst="rect">
            <a:avLst/>
          </a:prstGeom>
          <a:ln>
            <a:noFill/>
          </a:ln>
          <a:effectLst>
            <a:outerShdw blurRad="190500" algn="tl" rotWithShape="0">
              <a:srgbClr val="000000">
                <a:alpha val="70000"/>
              </a:srgbClr>
            </a:outerShdw>
          </a:effectLst>
        </p:spPr>
      </p:pic>
      <p:sp>
        <p:nvSpPr>
          <p:cNvPr id="6" name="Date Placeholder 5"/>
          <p:cNvSpPr>
            <a:spLocks noGrp="1"/>
          </p:cNvSpPr>
          <p:nvPr>
            <p:ph type="dt" sz="half" idx="10"/>
          </p:nvPr>
        </p:nvSpPr>
        <p:spPr/>
        <p:txBody>
          <a:bodyPr/>
          <a:lstStyle/>
          <a:p>
            <a:fld id="{3153BFCE-64C5-443B-94CA-1D40A8A9A58B}" type="datetime1">
              <a:rPr lang="en-US" smtClean="0"/>
              <a:t>8/26/2019</a:t>
            </a:fld>
            <a:endParaRPr lang="en-US"/>
          </a:p>
        </p:txBody>
      </p:sp>
      <p:sp>
        <p:nvSpPr>
          <p:cNvPr id="3" name="Footer Placeholder 2"/>
          <p:cNvSpPr>
            <a:spLocks noGrp="1"/>
          </p:cNvSpPr>
          <p:nvPr>
            <p:ph type="ftr" sz="quarter" idx="11"/>
          </p:nvPr>
        </p:nvSpPr>
        <p:spPr/>
        <p:txBody>
          <a:bodyPr/>
          <a:lstStyle/>
          <a:p>
            <a:r>
              <a:rPr lang="en-US"/>
              <a:t>Slide</a:t>
            </a:r>
          </a:p>
        </p:txBody>
      </p:sp>
      <p:sp>
        <p:nvSpPr>
          <p:cNvPr id="5" name="Slide Number Placeholder 4"/>
          <p:cNvSpPr>
            <a:spLocks noGrp="1"/>
          </p:cNvSpPr>
          <p:nvPr>
            <p:ph type="sldNum" sz="quarter" idx="12"/>
          </p:nvPr>
        </p:nvSpPr>
        <p:spPr/>
        <p:txBody>
          <a:bodyPr/>
          <a:lstStyle/>
          <a:p>
            <a:fld id="{3F6C21BC-C4F2-4210-BADA-AFC8AAA14FD9}" type="slidenum">
              <a:rPr lang="en-US" smtClean="0"/>
              <a:t>12</a:t>
            </a:fld>
            <a:endParaRPr lang="en-US"/>
          </a:p>
        </p:txBody>
      </p:sp>
    </p:spTree>
    <p:extLst>
      <p:ext uri="{BB962C8B-B14F-4D97-AF65-F5344CB8AC3E}">
        <p14:creationId xmlns:p14="http://schemas.microsoft.com/office/powerpoint/2010/main" val="3997412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99CF16-4AF3-4221-A173-EEAC5F735FAA}"/>
              </a:ext>
            </a:extLst>
          </p:cNvPr>
          <p:cNvSpPr>
            <a:spLocks noGrp="1"/>
          </p:cNvSpPr>
          <p:nvPr>
            <p:ph type="title"/>
          </p:nvPr>
        </p:nvSpPr>
        <p:spPr/>
        <p:txBody>
          <a:bodyPr/>
          <a:lstStyle/>
          <a:p>
            <a:pPr algn="ctr"/>
            <a:r>
              <a:rPr lang="en-IN" dirty="0">
                <a:solidFill>
                  <a:srgbClr val="FF0000"/>
                </a:solidFill>
                <a:latin typeface="Bodoni MT Black" panose="02070A03080606020203" pitchFamily="18" charset="0"/>
              </a:rPr>
              <a:t>HELP MENU:</a:t>
            </a:r>
          </a:p>
        </p:txBody>
      </p:sp>
      <p:pic>
        <p:nvPicPr>
          <p:cNvPr id="13" name="Content Placeholder 12">
            <a:extLst>
              <a:ext uri="{FF2B5EF4-FFF2-40B4-BE49-F238E27FC236}">
                <a16:creationId xmlns:a16="http://schemas.microsoft.com/office/drawing/2014/main" id="{DAFB6D5C-CB13-456B-88F8-7DB808D67C8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996" r="38773" b="46804"/>
          <a:stretch/>
        </p:blipFill>
        <p:spPr>
          <a:xfrm>
            <a:off x="1295401" y="2562226"/>
            <a:ext cx="9743449" cy="3686174"/>
          </a:xfrm>
          <a:prstGeom prst="rect">
            <a:avLst/>
          </a:prstGeom>
          <a:ln>
            <a:noFill/>
          </a:ln>
          <a:effectLst>
            <a:outerShdw blurRad="190500" algn="tl" rotWithShape="0">
              <a:srgbClr val="000000">
                <a:alpha val="70000"/>
              </a:srgbClr>
            </a:outerShdw>
          </a:effectLst>
        </p:spPr>
      </p:pic>
      <p:sp>
        <p:nvSpPr>
          <p:cNvPr id="5" name="Date Placeholder 4"/>
          <p:cNvSpPr>
            <a:spLocks noGrp="1"/>
          </p:cNvSpPr>
          <p:nvPr>
            <p:ph type="dt" sz="half" idx="10"/>
          </p:nvPr>
        </p:nvSpPr>
        <p:spPr/>
        <p:txBody>
          <a:bodyPr/>
          <a:lstStyle/>
          <a:p>
            <a:fld id="{3C05BDB8-2269-49BA-9258-0C19776E108A}" type="datetime1">
              <a:rPr lang="en-US" smtClean="0"/>
              <a:t>8/26/2019</a:t>
            </a:fld>
            <a:endParaRPr lang="en-US"/>
          </a:p>
        </p:txBody>
      </p:sp>
      <p:sp>
        <p:nvSpPr>
          <p:cNvPr id="2" name="Footer Placeholder 1"/>
          <p:cNvSpPr>
            <a:spLocks noGrp="1"/>
          </p:cNvSpPr>
          <p:nvPr>
            <p:ph type="ftr" sz="quarter" idx="11"/>
          </p:nvPr>
        </p:nvSpPr>
        <p:spPr/>
        <p:txBody>
          <a:bodyPr/>
          <a:lstStyle/>
          <a:p>
            <a:r>
              <a:rPr lang="en-US"/>
              <a:t>Slide</a:t>
            </a:r>
          </a:p>
        </p:txBody>
      </p:sp>
      <p:sp>
        <p:nvSpPr>
          <p:cNvPr id="3" name="Slide Number Placeholder 2"/>
          <p:cNvSpPr>
            <a:spLocks noGrp="1"/>
          </p:cNvSpPr>
          <p:nvPr>
            <p:ph type="sldNum" sz="quarter" idx="12"/>
          </p:nvPr>
        </p:nvSpPr>
        <p:spPr/>
        <p:txBody>
          <a:bodyPr/>
          <a:lstStyle/>
          <a:p>
            <a:fld id="{3F6C21BC-C4F2-4210-BADA-AFC8AAA14FD9}" type="slidenum">
              <a:rPr lang="en-US" smtClean="0"/>
              <a:t>13</a:t>
            </a:fld>
            <a:endParaRPr lang="en-US"/>
          </a:p>
        </p:txBody>
      </p:sp>
    </p:spTree>
    <p:extLst>
      <p:ext uri="{BB962C8B-B14F-4D97-AF65-F5344CB8AC3E}">
        <p14:creationId xmlns:p14="http://schemas.microsoft.com/office/powerpoint/2010/main" val="57707252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8128-2392-420A-A615-EE48BBCCBAA6}"/>
              </a:ext>
            </a:extLst>
          </p:cNvPr>
          <p:cNvSpPr>
            <a:spLocks noGrp="1"/>
          </p:cNvSpPr>
          <p:nvPr>
            <p:ph type="title"/>
          </p:nvPr>
        </p:nvSpPr>
        <p:spPr/>
        <p:txBody>
          <a:bodyPr>
            <a:normAutofit fontScale="90000"/>
          </a:bodyPr>
          <a:lstStyle/>
          <a:p>
            <a:pPr algn="ctr"/>
            <a:r>
              <a:rPr lang="en-IN" dirty="0">
                <a:solidFill>
                  <a:srgbClr val="FF0000"/>
                </a:solidFill>
                <a:latin typeface="Bodoni MT Black" panose="02070A03080606020203" pitchFamily="18" charset="0"/>
              </a:rPr>
              <a:t>FINAL WINNER,</a:t>
            </a:r>
            <a:br>
              <a:rPr lang="en-IN" dirty="0">
                <a:solidFill>
                  <a:srgbClr val="FF0000"/>
                </a:solidFill>
                <a:latin typeface="Bodoni MT Black" panose="02070A03080606020203" pitchFamily="18" charset="0"/>
              </a:rPr>
            </a:br>
            <a:r>
              <a:rPr lang="en-IN" dirty="0">
                <a:solidFill>
                  <a:srgbClr val="FF0000"/>
                </a:solidFill>
                <a:latin typeface="Bodoni MT Black" panose="02070A03080606020203" pitchFamily="18" charset="0"/>
              </a:rPr>
              <a:t>THE MILLIONAIRE:</a:t>
            </a:r>
          </a:p>
        </p:txBody>
      </p:sp>
      <p:pic>
        <p:nvPicPr>
          <p:cNvPr id="12" name="Content Placeholder 11">
            <a:extLst>
              <a:ext uri="{FF2B5EF4-FFF2-40B4-BE49-F238E27FC236}">
                <a16:creationId xmlns:a16="http://schemas.microsoft.com/office/drawing/2014/main" id="{91E1123B-1F05-4942-95BB-C90C68600B0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903" t="73797" r="40650" b="9511"/>
          <a:stretch/>
        </p:blipFill>
        <p:spPr>
          <a:xfrm>
            <a:off x="1121204" y="2680935"/>
            <a:ext cx="9504045" cy="328806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Date Placeholder 3">
            <a:extLst>
              <a:ext uri="{FF2B5EF4-FFF2-40B4-BE49-F238E27FC236}">
                <a16:creationId xmlns:a16="http://schemas.microsoft.com/office/drawing/2014/main" id="{750F48D3-E994-48D4-9192-FE18DE76CD8D}"/>
              </a:ext>
            </a:extLst>
          </p:cNvPr>
          <p:cNvSpPr>
            <a:spLocks noGrp="1"/>
          </p:cNvSpPr>
          <p:nvPr>
            <p:ph type="dt" sz="half" idx="10"/>
          </p:nvPr>
        </p:nvSpPr>
        <p:spPr/>
        <p:txBody>
          <a:bodyPr/>
          <a:lstStyle/>
          <a:p>
            <a:fld id="{30CC25CC-B662-48F6-BA4D-941AC3B6E694}" type="datetime1">
              <a:rPr lang="en-US" smtClean="0"/>
              <a:t>8/26/2019</a:t>
            </a:fld>
            <a:endParaRPr lang="en-US"/>
          </a:p>
        </p:txBody>
      </p:sp>
      <p:sp>
        <p:nvSpPr>
          <p:cNvPr id="5" name="Footer Placeholder 4">
            <a:extLst>
              <a:ext uri="{FF2B5EF4-FFF2-40B4-BE49-F238E27FC236}">
                <a16:creationId xmlns:a16="http://schemas.microsoft.com/office/drawing/2014/main" id="{0BA3DC3A-37C3-488D-A7EA-AEC9B9ED598F}"/>
              </a:ext>
            </a:extLst>
          </p:cNvPr>
          <p:cNvSpPr>
            <a:spLocks noGrp="1"/>
          </p:cNvSpPr>
          <p:nvPr>
            <p:ph type="ftr" sz="quarter" idx="11"/>
          </p:nvPr>
        </p:nvSpPr>
        <p:spPr/>
        <p:txBody>
          <a:bodyPr/>
          <a:lstStyle/>
          <a:p>
            <a:r>
              <a:rPr lang="en-US"/>
              <a:t>Slide</a:t>
            </a:r>
          </a:p>
        </p:txBody>
      </p:sp>
      <p:sp>
        <p:nvSpPr>
          <p:cNvPr id="6" name="Slide Number Placeholder 5">
            <a:extLst>
              <a:ext uri="{FF2B5EF4-FFF2-40B4-BE49-F238E27FC236}">
                <a16:creationId xmlns:a16="http://schemas.microsoft.com/office/drawing/2014/main" id="{138E4C34-4D11-4549-91FF-87E8C53D7118}"/>
              </a:ext>
            </a:extLst>
          </p:cNvPr>
          <p:cNvSpPr>
            <a:spLocks noGrp="1"/>
          </p:cNvSpPr>
          <p:nvPr>
            <p:ph type="sldNum" sz="quarter" idx="12"/>
          </p:nvPr>
        </p:nvSpPr>
        <p:spPr/>
        <p:txBody>
          <a:bodyPr/>
          <a:lstStyle/>
          <a:p>
            <a:fld id="{3F6C21BC-C4F2-4210-BADA-AFC8AAA14FD9}" type="slidenum">
              <a:rPr lang="en-US" smtClean="0"/>
              <a:t>14</a:t>
            </a:fld>
            <a:endParaRPr lang="en-US"/>
          </a:p>
        </p:txBody>
      </p:sp>
    </p:spTree>
    <p:extLst>
      <p:ext uri="{BB962C8B-B14F-4D97-AF65-F5344CB8AC3E}">
        <p14:creationId xmlns:p14="http://schemas.microsoft.com/office/powerpoint/2010/main" val="377242683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700903"/>
            <a:ext cx="10058400" cy="1084217"/>
          </a:xfrm>
        </p:spPr>
        <p:txBody>
          <a:bodyPr>
            <a:normAutofit/>
          </a:bodyPr>
          <a:lstStyle/>
          <a:p>
            <a:pPr algn="ctr"/>
            <a:r>
              <a:rPr lang="en-US" u="sng" dirty="0">
                <a:solidFill>
                  <a:srgbClr val="FF0000"/>
                </a:solidFill>
                <a:effectLst>
                  <a:outerShdw blurRad="38100" dist="38100" dir="2700000" algn="tl">
                    <a:srgbClr val="000000">
                      <a:alpha val="43137"/>
                    </a:srgbClr>
                  </a:outerShdw>
                </a:effectLst>
                <a:latin typeface="Bodoni MT Black" panose="02070A03080606020203" pitchFamily="18" charset="0"/>
              </a:rPr>
              <a:t>TERMINATION CONDITION </a:t>
            </a:r>
            <a:endParaRPr lang="en-US" dirty="0">
              <a:solidFill>
                <a:srgbClr val="FF0000"/>
              </a:solidFill>
              <a:latin typeface="Bodoni MT Black" panose="02070A03080606020203" pitchFamily="18" charset="0"/>
            </a:endParaRPr>
          </a:p>
        </p:txBody>
      </p:sp>
      <p:pic>
        <p:nvPicPr>
          <p:cNvPr id="10" name="Content Placeholder 9">
            <a:extLst>
              <a:ext uri="{FF2B5EF4-FFF2-40B4-BE49-F238E27FC236}">
                <a16:creationId xmlns:a16="http://schemas.microsoft.com/office/drawing/2014/main" id="{ED7688D8-B76E-47FF-B0DB-DE995818589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32364" r="59744" b="41810"/>
          <a:stretch/>
        </p:blipFill>
        <p:spPr>
          <a:xfrm>
            <a:off x="1671567" y="2622550"/>
            <a:ext cx="8391661" cy="3486150"/>
          </a:xfrm>
          <a:prstGeom prst="rect">
            <a:avLst/>
          </a:prstGeom>
          <a:ln>
            <a:noFill/>
          </a:ln>
          <a:effectLst>
            <a:outerShdw blurRad="190500" algn="tl" rotWithShape="0">
              <a:srgbClr val="000000">
                <a:alpha val="70000"/>
              </a:srgbClr>
            </a:outerShdw>
          </a:effectLst>
        </p:spPr>
      </p:pic>
      <p:sp>
        <p:nvSpPr>
          <p:cNvPr id="6" name="Date Placeholder 5"/>
          <p:cNvSpPr>
            <a:spLocks noGrp="1"/>
          </p:cNvSpPr>
          <p:nvPr>
            <p:ph type="dt" sz="half" idx="10"/>
          </p:nvPr>
        </p:nvSpPr>
        <p:spPr/>
        <p:txBody>
          <a:bodyPr/>
          <a:lstStyle/>
          <a:p>
            <a:fld id="{C781BCFD-6A37-455B-99D1-2A277775AEC9}" type="datetime1">
              <a:rPr lang="en-US" smtClean="0"/>
              <a:t>8/26/2019</a:t>
            </a:fld>
            <a:endParaRPr lang="en-US"/>
          </a:p>
        </p:txBody>
      </p:sp>
      <p:sp>
        <p:nvSpPr>
          <p:cNvPr id="3" name="Footer Placeholder 2"/>
          <p:cNvSpPr>
            <a:spLocks noGrp="1"/>
          </p:cNvSpPr>
          <p:nvPr>
            <p:ph type="ftr" sz="quarter" idx="11"/>
          </p:nvPr>
        </p:nvSpPr>
        <p:spPr/>
        <p:txBody>
          <a:bodyPr/>
          <a:lstStyle/>
          <a:p>
            <a:r>
              <a:rPr lang="en-US"/>
              <a:t>Slide</a:t>
            </a:r>
          </a:p>
        </p:txBody>
      </p:sp>
      <p:sp>
        <p:nvSpPr>
          <p:cNvPr id="5" name="Slide Number Placeholder 4"/>
          <p:cNvSpPr>
            <a:spLocks noGrp="1"/>
          </p:cNvSpPr>
          <p:nvPr>
            <p:ph type="sldNum" sz="quarter" idx="12"/>
          </p:nvPr>
        </p:nvSpPr>
        <p:spPr/>
        <p:txBody>
          <a:bodyPr/>
          <a:lstStyle/>
          <a:p>
            <a:fld id="{3F6C21BC-C4F2-4210-BADA-AFC8AAA14FD9}" type="slidenum">
              <a:rPr lang="en-US" smtClean="0"/>
              <a:t>15</a:t>
            </a:fld>
            <a:endParaRPr lang="en-US"/>
          </a:p>
        </p:txBody>
      </p:sp>
    </p:spTree>
    <p:extLst>
      <p:ext uri="{BB962C8B-B14F-4D97-AF65-F5344CB8AC3E}">
        <p14:creationId xmlns:p14="http://schemas.microsoft.com/office/powerpoint/2010/main" val="2530835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A8341D4-BD81-4948-BC59-13F46FAEC027}"/>
              </a:ext>
            </a:extLst>
          </p:cNvPr>
          <p:cNvSpPr>
            <a:spLocks noGrp="1"/>
          </p:cNvSpPr>
          <p:nvPr>
            <p:ph type="ctrTitle"/>
          </p:nvPr>
        </p:nvSpPr>
        <p:spPr/>
        <p:txBody>
          <a:bodyPr/>
          <a:lstStyle/>
          <a:p>
            <a:pPr algn="ctr"/>
            <a:r>
              <a:rPr lang="en-IN" dirty="0">
                <a:solidFill>
                  <a:srgbClr val="FF0000"/>
                </a:solidFill>
                <a:latin typeface="Bodoni MT Black" panose="02070A03080606020203" pitchFamily="18" charset="0"/>
              </a:rPr>
              <a:t>THANK YOU!</a:t>
            </a:r>
          </a:p>
        </p:txBody>
      </p:sp>
      <p:sp>
        <p:nvSpPr>
          <p:cNvPr id="4" name="Date Placeholder 3">
            <a:extLst>
              <a:ext uri="{FF2B5EF4-FFF2-40B4-BE49-F238E27FC236}">
                <a16:creationId xmlns:a16="http://schemas.microsoft.com/office/drawing/2014/main" id="{F7B19C2E-63A9-417B-9E28-2665B1E57B57}"/>
              </a:ext>
            </a:extLst>
          </p:cNvPr>
          <p:cNvSpPr>
            <a:spLocks noGrp="1"/>
          </p:cNvSpPr>
          <p:nvPr>
            <p:ph type="dt" sz="half" idx="10"/>
          </p:nvPr>
        </p:nvSpPr>
        <p:spPr/>
        <p:txBody>
          <a:bodyPr/>
          <a:lstStyle/>
          <a:p>
            <a:fld id="{30CC25CC-B662-48F6-BA4D-941AC3B6E694}" type="datetime1">
              <a:rPr lang="en-US" smtClean="0"/>
              <a:t>8/26/2019</a:t>
            </a:fld>
            <a:endParaRPr lang="en-US"/>
          </a:p>
        </p:txBody>
      </p:sp>
      <p:sp>
        <p:nvSpPr>
          <p:cNvPr id="5" name="Footer Placeholder 4">
            <a:extLst>
              <a:ext uri="{FF2B5EF4-FFF2-40B4-BE49-F238E27FC236}">
                <a16:creationId xmlns:a16="http://schemas.microsoft.com/office/drawing/2014/main" id="{0BCB7AC7-054A-48B2-86C1-4D51F2E8CBA1}"/>
              </a:ext>
            </a:extLst>
          </p:cNvPr>
          <p:cNvSpPr>
            <a:spLocks noGrp="1"/>
          </p:cNvSpPr>
          <p:nvPr>
            <p:ph type="ftr" sz="quarter" idx="11"/>
          </p:nvPr>
        </p:nvSpPr>
        <p:spPr/>
        <p:txBody>
          <a:bodyPr/>
          <a:lstStyle/>
          <a:p>
            <a:r>
              <a:rPr lang="en-US"/>
              <a:t>Slide</a:t>
            </a:r>
          </a:p>
        </p:txBody>
      </p:sp>
      <p:sp>
        <p:nvSpPr>
          <p:cNvPr id="6" name="Slide Number Placeholder 5">
            <a:extLst>
              <a:ext uri="{FF2B5EF4-FFF2-40B4-BE49-F238E27FC236}">
                <a16:creationId xmlns:a16="http://schemas.microsoft.com/office/drawing/2014/main" id="{7697DE7A-F618-4E07-8B06-71DB1DCFD154}"/>
              </a:ext>
            </a:extLst>
          </p:cNvPr>
          <p:cNvSpPr>
            <a:spLocks noGrp="1"/>
          </p:cNvSpPr>
          <p:nvPr>
            <p:ph type="sldNum" sz="quarter" idx="12"/>
          </p:nvPr>
        </p:nvSpPr>
        <p:spPr/>
        <p:txBody>
          <a:bodyPr/>
          <a:lstStyle/>
          <a:p>
            <a:fld id="{3F6C21BC-C4F2-4210-BADA-AFC8AAA14FD9}" type="slidenum">
              <a:rPr lang="en-US" smtClean="0"/>
              <a:t>16</a:t>
            </a:fld>
            <a:endParaRPr lang="en-US"/>
          </a:p>
        </p:txBody>
      </p:sp>
      <p:pic>
        <p:nvPicPr>
          <p:cNvPr id="3074" name="Picture 2" descr="Image result for thank you page for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1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thank you page for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1"/>
            <a:ext cx="12191998"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176916"/>
      </p:ext>
    </p:extLst>
  </p:cSld>
  <p:clrMapOvr>
    <a:masterClrMapping/>
  </p:clrMapOvr>
  <p:transition spd="slow">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2115-1434-4512-9ACE-6037653E9C11}"/>
              </a:ext>
            </a:extLst>
          </p:cNvPr>
          <p:cNvSpPr>
            <a:spLocks noGrp="1"/>
          </p:cNvSpPr>
          <p:nvPr>
            <p:ph type="title"/>
          </p:nvPr>
        </p:nvSpPr>
        <p:spPr/>
        <p:txBody>
          <a:bodyPr/>
          <a:lstStyle/>
          <a:p>
            <a:pPr algn="ctr"/>
            <a:r>
              <a:rPr lang="en-IN" u="sng" dirty="0">
                <a:solidFill>
                  <a:srgbClr val="FF0000"/>
                </a:solidFill>
                <a:latin typeface="Bodoni MT Black" panose="02070A03080606020203" pitchFamily="18" charset="0"/>
              </a:rPr>
              <a:t>INDEX</a:t>
            </a:r>
          </a:p>
        </p:txBody>
      </p:sp>
      <p:sp>
        <p:nvSpPr>
          <p:cNvPr id="4" name="Date Placeholder 3">
            <a:extLst>
              <a:ext uri="{FF2B5EF4-FFF2-40B4-BE49-F238E27FC236}">
                <a16:creationId xmlns:a16="http://schemas.microsoft.com/office/drawing/2014/main" id="{693CB1AF-52CC-4F7A-B461-AED0B1D1173D}"/>
              </a:ext>
            </a:extLst>
          </p:cNvPr>
          <p:cNvSpPr>
            <a:spLocks noGrp="1"/>
          </p:cNvSpPr>
          <p:nvPr>
            <p:ph type="dt" sz="half" idx="10"/>
          </p:nvPr>
        </p:nvSpPr>
        <p:spPr/>
        <p:txBody>
          <a:bodyPr/>
          <a:lstStyle/>
          <a:p>
            <a:fld id="{30CC25CC-B662-48F6-BA4D-941AC3B6E694}" type="datetime1">
              <a:rPr lang="en-US" smtClean="0"/>
              <a:t>8/26/2019</a:t>
            </a:fld>
            <a:endParaRPr lang="en-US"/>
          </a:p>
        </p:txBody>
      </p:sp>
      <p:sp>
        <p:nvSpPr>
          <p:cNvPr id="5" name="Footer Placeholder 4">
            <a:extLst>
              <a:ext uri="{FF2B5EF4-FFF2-40B4-BE49-F238E27FC236}">
                <a16:creationId xmlns:a16="http://schemas.microsoft.com/office/drawing/2014/main" id="{C412A1E6-606A-494D-9399-76BE2D433FDC}"/>
              </a:ext>
            </a:extLst>
          </p:cNvPr>
          <p:cNvSpPr>
            <a:spLocks noGrp="1"/>
          </p:cNvSpPr>
          <p:nvPr>
            <p:ph type="ftr" sz="quarter" idx="11"/>
          </p:nvPr>
        </p:nvSpPr>
        <p:spPr/>
        <p:txBody>
          <a:bodyPr/>
          <a:lstStyle/>
          <a:p>
            <a:r>
              <a:rPr lang="en-US"/>
              <a:t>Slide</a:t>
            </a:r>
          </a:p>
        </p:txBody>
      </p:sp>
      <p:sp>
        <p:nvSpPr>
          <p:cNvPr id="6" name="Slide Number Placeholder 5">
            <a:extLst>
              <a:ext uri="{FF2B5EF4-FFF2-40B4-BE49-F238E27FC236}">
                <a16:creationId xmlns:a16="http://schemas.microsoft.com/office/drawing/2014/main" id="{A6243103-1A18-4513-BE43-A988E0400EA4}"/>
              </a:ext>
            </a:extLst>
          </p:cNvPr>
          <p:cNvSpPr>
            <a:spLocks noGrp="1"/>
          </p:cNvSpPr>
          <p:nvPr>
            <p:ph type="sldNum" sz="quarter" idx="12"/>
          </p:nvPr>
        </p:nvSpPr>
        <p:spPr/>
        <p:txBody>
          <a:bodyPr/>
          <a:lstStyle/>
          <a:p>
            <a:fld id="{3F6C21BC-C4F2-4210-BADA-AFC8AAA14FD9}" type="slidenum">
              <a:rPr lang="en-US" smtClean="0"/>
              <a:t>2</a:t>
            </a:fld>
            <a:endParaRPr lang="en-US"/>
          </a:p>
        </p:txBody>
      </p:sp>
      <p:sp>
        <p:nvSpPr>
          <p:cNvPr id="3" name="Content Placeholder 2"/>
          <p:cNvSpPr>
            <a:spLocks noGrp="1"/>
          </p:cNvSpPr>
          <p:nvPr>
            <p:ph idx="1"/>
          </p:nvPr>
        </p:nvSpPr>
        <p:spPr/>
        <p:txBody>
          <a:bodyPr/>
          <a:lstStyle/>
          <a:p>
            <a:r>
              <a:rPr lang="en-GB" dirty="0"/>
              <a:t> OBJECTIVE</a:t>
            </a:r>
          </a:p>
          <a:p>
            <a:r>
              <a:rPr lang="en-GB" dirty="0"/>
              <a:t> REQUIREMENT(s)</a:t>
            </a:r>
          </a:p>
          <a:p>
            <a:r>
              <a:rPr lang="en-GB" dirty="0"/>
              <a:t>ABOUT PROJECT</a:t>
            </a:r>
          </a:p>
          <a:p>
            <a:r>
              <a:rPr lang="en-GB" dirty="0"/>
              <a:t> FLOW CHART</a:t>
            </a:r>
          </a:p>
          <a:p>
            <a:r>
              <a:rPr lang="en-GB" dirty="0"/>
              <a:t> PROJECT MANAGEMENT</a:t>
            </a:r>
          </a:p>
          <a:p>
            <a:r>
              <a:rPr lang="en-GB" dirty="0"/>
              <a:t> SNAPSHOTS</a:t>
            </a:r>
          </a:p>
        </p:txBody>
      </p:sp>
    </p:spTree>
    <p:extLst>
      <p:ext uri="{BB962C8B-B14F-4D97-AF65-F5344CB8AC3E}">
        <p14:creationId xmlns:p14="http://schemas.microsoft.com/office/powerpoint/2010/main" val="3382277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latin typeface="Algerian" panose="04020705040A02060702" pitchFamily="82" charset="0"/>
              </a:rPr>
              <a:t>OBJECTIVE</a:t>
            </a:r>
          </a:p>
        </p:txBody>
      </p:sp>
      <p:sp>
        <p:nvSpPr>
          <p:cNvPr id="3" name="Content Placeholder 2"/>
          <p:cNvSpPr>
            <a:spLocks noGrp="1"/>
          </p:cNvSpPr>
          <p:nvPr>
            <p:ph idx="1"/>
          </p:nvPr>
        </p:nvSpPr>
        <p:spPr>
          <a:xfrm>
            <a:off x="1295401" y="2789764"/>
            <a:ext cx="9194073" cy="3318936"/>
          </a:xfrm>
        </p:spPr>
        <p:txBody>
          <a:bodyPr>
            <a:normAutofit/>
          </a:bodyPr>
          <a:lstStyle/>
          <a:p>
            <a:r>
              <a:rPr lang="en-GB" sz="3200" dirty="0"/>
              <a:t>The main objective of “Quiz Contest” is to facilitate a user friendly environment for all users and reduces the manual effort. In past days quiz is conducted manually but in further resolution of the technology we are able to generate the score and pose the result automatically</a:t>
            </a:r>
          </a:p>
        </p:txBody>
      </p:sp>
      <p:sp>
        <p:nvSpPr>
          <p:cNvPr id="4" name="Date Placeholder 3"/>
          <p:cNvSpPr>
            <a:spLocks noGrp="1"/>
          </p:cNvSpPr>
          <p:nvPr>
            <p:ph type="dt" sz="half" idx="10"/>
          </p:nvPr>
        </p:nvSpPr>
        <p:spPr/>
        <p:txBody>
          <a:bodyPr/>
          <a:lstStyle/>
          <a:p>
            <a:fld id="{30CC25CC-B662-48F6-BA4D-941AC3B6E694}" type="datetime1">
              <a:rPr lang="en-US" smtClean="0"/>
              <a:t>8/26/2019</a:t>
            </a:fld>
            <a:endParaRPr lang="en-US"/>
          </a:p>
        </p:txBody>
      </p:sp>
      <p:sp>
        <p:nvSpPr>
          <p:cNvPr id="5" name="Footer Placeholder 4"/>
          <p:cNvSpPr>
            <a:spLocks noGrp="1"/>
          </p:cNvSpPr>
          <p:nvPr>
            <p:ph type="ftr" sz="quarter" idx="11"/>
          </p:nvPr>
        </p:nvSpPr>
        <p:spPr/>
        <p:txBody>
          <a:bodyPr/>
          <a:lstStyle/>
          <a:p>
            <a:r>
              <a:rPr lang="en-US"/>
              <a:t>Slide</a:t>
            </a:r>
          </a:p>
        </p:txBody>
      </p:sp>
      <p:sp>
        <p:nvSpPr>
          <p:cNvPr id="6" name="Slide Number Placeholder 5"/>
          <p:cNvSpPr>
            <a:spLocks noGrp="1"/>
          </p:cNvSpPr>
          <p:nvPr>
            <p:ph type="sldNum" sz="quarter" idx="12"/>
          </p:nvPr>
        </p:nvSpPr>
        <p:spPr/>
        <p:txBody>
          <a:bodyPr/>
          <a:lstStyle/>
          <a:p>
            <a:fld id="{3F6C21BC-C4F2-4210-BADA-AFC8AAA14FD9}" type="slidenum">
              <a:rPr lang="en-US" smtClean="0"/>
              <a:t>3</a:t>
            </a:fld>
            <a:endParaRPr lang="en-US"/>
          </a:p>
        </p:txBody>
      </p:sp>
    </p:spTree>
    <p:extLst>
      <p:ext uri="{BB962C8B-B14F-4D97-AF65-F5344CB8AC3E}">
        <p14:creationId xmlns:p14="http://schemas.microsoft.com/office/powerpoint/2010/main" val="39289652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FF0000"/>
                </a:solidFill>
                <a:latin typeface="Algerian" panose="04020705040A02060702" pitchFamily="82" charset="0"/>
              </a:rPr>
              <a:t>REQUIREMENTS</a:t>
            </a:r>
            <a:endParaRPr lang="en-GB"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1154954" y="3321957"/>
            <a:ext cx="8825659" cy="3416300"/>
          </a:xfrm>
        </p:spPr>
        <p:txBody>
          <a:bodyPr>
            <a:normAutofit/>
          </a:bodyPr>
          <a:lstStyle/>
          <a:p>
            <a:r>
              <a:rPr lang="en-AU" sz="3600" b="1" dirty="0">
                <a:solidFill>
                  <a:schemeClr val="bg2">
                    <a:lumMod val="25000"/>
                  </a:schemeClr>
                </a:solidFill>
              </a:rPr>
              <a:t>USER REQUIREMENTS’</a:t>
            </a:r>
          </a:p>
          <a:p>
            <a:r>
              <a:rPr lang="en-AU" sz="3600" b="1" dirty="0">
                <a:solidFill>
                  <a:schemeClr val="bg2">
                    <a:lumMod val="25000"/>
                  </a:schemeClr>
                </a:solidFill>
              </a:rPr>
              <a:t>SYSTEM REQUIREMENTS’</a:t>
            </a:r>
            <a:endParaRPr lang="en-GB" sz="3600" b="1" dirty="0">
              <a:solidFill>
                <a:schemeClr val="bg2">
                  <a:lumMod val="25000"/>
                </a:schemeClr>
              </a:solidFill>
            </a:endParaRPr>
          </a:p>
        </p:txBody>
      </p:sp>
    </p:spTree>
    <p:extLst>
      <p:ext uri="{BB962C8B-B14F-4D97-AF65-F5344CB8AC3E}">
        <p14:creationId xmlns:p14="http://schemas.microsoft.com/office/powerpoint/2010/main" val="1629088347"/>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FF0000"/>
                </a:solidFill>
                <a:latin typeface="Algerian" panose="04020705040A02060702" pitchFamily="82" charset="0"/>
              </a:rPr>
              <a:t>USER REQUIREMENTS</a:t>
            </a:r>
            <a:endParaRPr lang="en-GB"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1154954" y="3596277"/>
            <a:ext cx="8825659" cy="3416300"/>
          </a:xfrm>
        </p:spPr>
        <p:txBody>
          <a:bodyPr>
            <a:normAutofit/>
          </a:bodyPr>
          <a:lstStyle/>
          <a:p>
            <a:r>
              <a:rPr lang="en-AU" sz="2800" dirty="0"/>
              <a:t>BASIC UNDERSTANDING OF UNIX ENVIORNMENT TO COMPILE THE CODE SUCESSFULLY.</a:t>
            </a:r>
            <a:endParaRPr lang="en-GB" sz="2800" dirty="0"/>
          </a:p>
        </p:txBody>
      </p:sp>
    </p:spTree>
    <p:extLst>
      <p:ext uri="{BB962C8B-B14F-4D97-AF65-F5344CB8AC3E}">
        <p14:creationId xmlns:p14="http://schemas.microsoft.com/office/powerpoint/2010/main" val="78917782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FF0000"/>
                </a:solidFill>
                <a:latin typeface="Algerian" panose="04020705040A02060702" pitchFamily="82" charset="0"/>
              </a:rPr>
              <a:t>SYSTEM REQUIREMENTS</a:t>
            </a:r>
            <a:endParaRPr lang="en-GB"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1154954" y="3034574"/>
            <a:ext cx="8825659" cy="3416300"/>
          </a:xfrm>
        </p:spPr>
        <p:txBody>
          <a:bodyPr>
            <a:normAutofit/>
          </a:bodyPr>
          <a:lstStyle/>
          <a:p>
            <a:r>
              <a:rPr lang="en-AU" sz="4000" dirty="0"/>
              <a:t> SOFTWARE REQUIREMENT</a:t>
            </a:r>
          </a:p>
          <a:p>
            <a:pPr marL="0" indent="0">
              <a:buNone/>
            </a:pPr>
            <a:r>
              <a:rPr lang="en-AU" sz="4000" dirty="0"/>
              <a:t>    </a:t>
            </a:r>
            <a:r>
              <a:rPr lang="en-AU" sz="2800" i="1" dirty="0"/>
              <a:t>FRONT END- C</a:t>
            </a:r>
          </a:p>
          <a:p>
            <a:pPr marL="0" indent="0">
              <a:buNone/>
            </a:pPr>
            <a:r>
              <a:rPr lang="en-AU" sz="2800" i="1" dirty="0"/>
              <a:t>	 Operating System – UNIX/LINUX</a:t>
            </a:r>
            <a:endParaRPr lang="en-GB" sz="2800" i="1" dirty="0"/>
          </a:p>
        </p:txBody>
      </p:sp>
    </p:spTree>
    <p:extLst>
      <p:ext uri="{BB962C8B-B14F-4D97-AF65-F5344CB8AC3E}">
        <p14:creationId xmlns:p14="http://schemas.microsoft.com/office/powerpoint/2010/main" val="344525176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2E1E-F1A7-43D2-AAA8-C8B936BA400F}"/>
              </a:ext>
            </a:extLst>
          </p:cNvPr>
          <p:cNvSpPr>
            <a:spLocks noGrp="1"/>
          </p:cNvSpPr>
          <p:nvPr>
            <p:ph type="title"/>
          </p:nvPr>
        </p:nvSpPr>
        <p:spPr>
          <a:xfrm>
            <a:off x="913775" y="-454909"/>
            <a:ext cx="10364451" cy="1596177"/>
          </a:xfrm>
        </p:spPr>
        <p:txBody>
          <a:bodyPr/>
          <a:lstStyle/>
          <a:p>
            <a:pPr algn="ctr"/>
            <a:r>
              <a:rPr lang="en-IN" u="sng" dirty="0">
                <a:solidFill>
                  <a:srgbClr val="FF0000"/>
                </a:solidFill>
                <a:latin typeface="Bodoni MT Black" panose="02070A03080606020203" pitchFamily="18" charset="0"/>
              </a:rPr>
              <a:t>Flow chart</a:t>
            </a:r>
          </a:p>
        </p:txBody>
      </p:sp>
      <p:sp>
        <p:nvSpPr>
          <p:cNvPr id="4" name="Date Placeholder 3">
            <a:extLst>
              <a:ext uri="{FF2B5EF4-FFF2-40B4-BE49-F238E27FC236}">
                <a16:creationId xmlns:a16="http://schemas.microsoft.com/office/drawing/2014/main" id="{AEA2E4AD-4306-45A2-804C-546FA739673A}"/>
              </a:ext>
            </a:extLst>
          </p:cNvPr>
          <p:cNvSpPr>
            <a:spLocks noGrp="1"/>
          </p:cNvSpPr>
          <p:nvPr>
            <p:ph type="dt" sz="half" idx="10"/>
          </p:nvPr>
        </p:nvSpPr>
        <p:spPr/>
        <p:txBody>
          <a:bodyPr/>
          <a:lstStyle/>
          <a:p>
            <a:fld id="{30CC25CC-B662-48F6-BA4D-941AC3B6E694}" type="datetime1">
              <a:rPr lang="en-US" smtClean="0"/>
              <a:t>8/26/2019</a:t>
            </a:fld>
            <a:endParaRPr lang="en-US"/>
          </a:p>
        </p:txBody>
      </p:sp>
      <p:sp>
        <p:nvSpPr>
          <p:cNvPr id="5" name="Footer Placeholder 4">
            <a:extLst>
              <a:ext uri="{FF2B5EF4-FFF2-40B4-BE49-F238E27FC236}">
                <a16:creationId xmlns:a16="http://schemas.microsoft.com/office/drawing/2014/main" id="{B9E63C34-D848-45C1-8F91-F8828ED80DC6}"/>
              </a:ext>
            </a:extLst>
          </p:cNvPr>
          <p:cNvSpPr>
            <a:spLocks noGrp="1"/>
          </p:cNvSpPr>
          <p:nvPr>
            <p:ph type="ftr" sz="quarter" idx="11"/>
          </p:nvPr>
        </p:nvSpPr>
        <p:spPr/>
        <p:txBody>
          <a:bodyPr/>
          <a:lstStyle/>
          <a:p>
            <a:r>
              <a:rPr lang="en-US"/>
              <a:t>Slide</a:t>
            </a:r>
          </a:p>
        </p:txBody>
      </p:sp>
      <p:sp>
        <p:nvSpPr>
          <p:cNvPr id="6" name="Slide Number Placeholder 5">
            <a:extLst>
              <a:ext uri="{FF2B5EF4-FFF2-40B4-BE49-F238E27FC236}">
                <a16:creationId xmlns:a16="http://schemas.microsoft.com/office/drawing/2014/main" id="{6EC2A375-5532-44ED-B121-BF6FEF124949}"/>
              </a:ext>
            </a:extLst>
          </p:cNvPr>
          <p:cNvSpPr>
            <a:spLocks noGrp="1"/>
          </p:cNvSpPr>
          <p:nvPr>
            <p:ph type="sldNum" sz="quarter" idx="12"/>
          </p:nvPr>
        </p:nvSpPr>
        <p:spPr/>
        <p:txBody>
          <a:bodyPr/>
          <a:lstStyle/>
          <a:p>
            <a:fld id="{3F6C21BC-C4F2-4210-BADA-AFC8AAA14FD9}" type="slidenum">
              <a:rPr lang="en-US" smtClean="0"/>
              <a:t>7</a:t>
            </a:fld>
            <a:endParaRPr lang="en-US"/>
          </a:p>
        </p:txBody>
      </p:sp>
      <p:pic>
        <p:nvPicPr>
          <p:cNvPr id="8" name="Picture 7">
            <a:extLst>
              <a:ext uri="{FF2B5EF4-FFF2-40B4-BE49-F238E27FC236}">
                <a16:creationId xmlns:a16="http://schemas.microsoft.com/office/drawing/2014/main" id="{9EFF4C2A-087D-4B97-AAC4-ACF086FBE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887" y="980819"/>
            <a:ext cx="10522226" cy="5877181"/>
          </a:xfrm>
          <a:prstGeom prst="rect">
            <a:avLst/>
          </a:prstGeom>
        </p:spPr>
      </p:pic>
    </p:spTree>
    <p:extLst>
      <p:ext uri="{BB962C8B-B14F-4D97-AF65-F5344CB8AC3E}">
        <p14:creationId xmlns:p14="http://schemas.microsoft.com/office/powerpoint/2010/main" val="128869714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C4105-5AD8-4F0A-AC60-DE13A87ECA2C}"/>
              </a:ext>
            </a:extLst>
          </p:cNvPr>
          <p:cNvSpPr>
            <a:spLocks noGrp="1"/>
          </p:cNvSpPr>
          <p:nvPr>
            <p:ph type="title"/>
          </p:nvPr>
        </p:nvSpPr>
        <p:spPr/>
        <p:txBody>
          <a:bodyPr/>
          <a:lstStyle/>
          <a:p>
            <a:pPr algn="ctr"/>
            <a:r>
              <a:rPr lang="en-IN" dirty="0">
                <a:solidFill>
                  <a:srgbClr val="FF0000"/>
                </a:solidFill>
                <a:latin typeface="Bodoni MT Black" panose="02070A03080606020203" pitchFamily="18" charset="0"/>
              </a:rPr>
              <a:t>PROJECT MANAGEMENT</a:t>
            </a:r>
          </a:p>
        </p:txBody>
      </p:sp>
      <p:sp>
        <p:nvSpPr>
          <p:cNvPr id="3" name="Content Placeholder 2">
            <a:extLst>
              <a:ext uri="{FF2B5EF4-FFF2-40B4-BE49-F238E27FC236}">
                <a16:creationId xmlns:a16="http://schemas.microsoft.com/office/drawing/2014/main" id="{545D6F66-52F7-4B3F-B06A-1CF17EDA2DC3}"/>
              </a:ext>
            </a:extLst>
          </p:cNvPr>
          <p:cNvSpPr>
            <a:spLocks noGrp="1"/>
          </p:cNvSpPr>
          <p:nvPr>
            <p:ph idx="1"/>
          </p:nvPr>
        </p:nvSpPr>
        <p:spPr/>
        <p:txBody>
          <a:bodyPr/>
          <a:lstStyle/>
          <a:p>
            <a:pPr marL="0" indent="0">
              <a:buNone/>
            </a:pPr>
            <a:endParaRPr lang="en-IN" dirty="0"/>
          </a:p>
          <a:p>
            <a:pPr marL="0" indent="0">
              <a:buNone/>
            </a:pPr>
            <a:endParaRPr lang="en-IN" dirty="0"/>
          </a:p>
        </p:txBody>
      </p:sp>
      <p:sp>
        <p:nvSpPr>
          <p:cNvPr id="4" name="Date Placeholder 3">
            <a:extLst>
              <a:ext uri="{FF2B5EF4-FFF2-40B4-BE49-F238E27FC236}">
                <a16:creationId xmlns:a16="http://schemas.microsoft.com/office/drawing/2014/main" id="{CA64BE3C-4B56-4BDA-A115-356A09BF9C68}"/>
              </a:ext>
            </a:extLst>
          </p:cNvPr>
          <p:cNvSpPr>
            <a:spLocks noGrp="1"/>
          </p:cNvSpPr>
          <p:nvPr>
            <p:ph type="dt" sz="half" idx="10"/>
          </p:nvPr>
        </p:nvSpPr>
        <p:spPr/>
        <p:txBody>
          <a:bodyPr/>
          <a:lstStyle/>
          <a:p>
            <a:fld id="{30CC25CC-B662-48F6-BA4D-941AC3B6E694}" type="datetime1">
              <a:rPr lang="en-US" smtClean="0"/>
              <a:t>8/26/2019</a:t>
            </a:fld>
            <a:endParaRPr lang="en-US"/>
          </a:p>
        </p:txBody>
      </p:sp>
      <p:sp>
        <p:nvSpPr>
          <p:cNvPr id="5" name="Footer Placeholder 4">
            <a:extLst>
              <a:ext uri="{FF2B5EF4-FFF2-40B4-BE49-F238E27FC236}">
                <a16:creationId xmlns:a16="http://schemas.microsoft.com/office/drawing/2014/main" id="{D6A52C6B-B004-4DAE-A51F-91018B8AE505}"/>
              </a:ext>
            </a:extLst>
          </p:cNvPr>
          <p:cNvSpPr>
            <a:spLocks noGrp="1"/>
          </p:cNvSpPr>
          <p:nvPr>
            <p:ph type="ftr" sz="quarter" idx="11"/>
          </p:nvPr>
        </p:nvSpPr>
        <p:spPr/>
        <p:txBody>
          <a:bodyPr/>
          <a:lstStyle/>
          <a:p>
            <a:r>
              <a:rPr lang="en-US"/>
              <a:t>Slide</a:t>
            </a:r>
          </a:p>
        </p:txBody>
      </p:sp>
      <p:sp>
        <p:nvSpPr>
          <p:cNvPr id="6" name="Slide Number Placeholder 5">
            <a:extLst>
              <a:ext uri="{FF2B5EF4-FFF2-40B4-BE49-F238E27FC236}">
                <a16:creationId xmlns:a16="http://schemas.microsoft.com/office/drawing/2014/main" id="{28455CDB-5786-4AB6-BA19-66E70E514344}"/>
              </a:ext>
            </a:extLst>
          </p:cNvPr>
          <p:cNvSpPr>
            <a:spLocks noGrp="1"/>
          </p:cNvSpPr>
          <p:nvPr>
            <p:ph type="sldNum" sz="quarter" idx="12"/>
          </p:nvPr>
        </p:nvSpPr>
        <p:spPr/>
        <p:txBody>
          <a:bodyPr/>
          <a:lstStyle/>
          <a:p>
            <a:fld id="{3F6C21BC-C4F2-4210-BADA-AFC8AAA14FD9}" type="slidenum">
              <a:rPr lang="en-US" smtClean="0"/>
              <a:t>8</a:t>
            </a:fld>
            <a:endParaRPr lang="en-US"/>
          </a:p>
        </p:txBody>
      </p:sp>
      <p:pic>
        <p:nvPicPr>
          <p:cNvPr id="1026" name="Picture 2" descr="Image result for sdl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0379" y="2425063"/>
            <a:ext cx="6369198" cy="3582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0605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842963"/>
            <a:ext cx="9705974" cy="1428750"/>
          </a:xfrm>
        </p:spPr>
        <p:txBody>
          <a:bodyPr/>
          <a:lstStyle/>
          <a:p>
            <a:pPr algn="ctr"/>
            <a:r>
              <a:rPr lang="en-US" dirty="0">
                <a:solidFill>
                  <a:srgbClr val="FF0000"/>
                </a:solidFill>
                <a:latin typeface="Bodoni MT Black" panose="02070A03080606020203" pitchFamily="18" charset="0"/>
              </a:rPr>
              <a:t>ABOUT PROJECT</a:t>
            </a:r>
          </a:p>
        </p:txBody>
      </p:sp>
      <p:sp>
        <p:nvSpPr>
          <p:cNvPr id="8" name="Content Placeholder 7">
            <a:extLst>
              <a:ext uri="{FF2B5EF4-FFF2-40B4-BE49-F238E27FC236}">
                <a16:creationId xmlns:a16="http://schemas.microsoft.com/office/drawing/2014/main" id="{4DA025C5-B0D3-424D-9826-A987656AA0DF}"/>
              </a:ext>
            </a:extLst>
          </p:cNvPr>
          <p:cNvSpPr>
            <a:spLocks noGrp="1"/>
          </p:cNvSpPr>
          <p:nvPr>
            <p:ph idx="1"/>
          </p:nvPr>
        </p:nvSpPr>
        <p:spPr/>
        <p:txBody>
          <a:bodyPr>
            <a:normAutofit fontScale="85000" lnSpcReduction="20000"/>
          </a:bodyPr>
          <a:lstStyle/>
          <a:p>
            <a:pPr>
              <a:buFont typeface="Wingdings" panose="05000000000000000000" pitchFamily="2" charset="2"/>
              <a:buChar char="q"/>
            </a:pPr>
            <a:r>
              <a:rPr lang="en-IN" sz="2400" dirty="0">
                <a:latin typeface="Comic Sans MS" panose="030F0702030302020204" pitchFamily="66" charset="0"/>
              </a:rPr>
              <a:t>Quiz contest is an application that has general questions related to general knowledge.</a:t>
            </a:r>
          </a:p>
          <a:p>
            <a:pPr>
              <a:buFont typeface="Wingdings" panose="05000000000000000000" pitchFamily="2" charset="2"/>
              <a:buChar char="q"/>
            </a:pPr>
            <a:r>
              <a:rPr lang="en-IN" sz="2400" dirty="0">
                <a:latin typeface="Comic Sans MS" panose="030F0702030302020204" pitchFamily="66" charset="0"/>
              </a:rPr>
              <a:t>It has multiple choice questions and it calculates score of each correct answer.</a:t>
            </a:r>
          </a:p>
          <a:p>
            <a:pPr>
              <a:buFont typeface="Wingdings" panose="05000000000000000000" pitchFamily="2" charset="2"/>
              <a:buChar char="q"/>
            </a:pPr>
            <a:r>
              <a:rPr lang="en-IN" sz="2400" dirty="0">
                <a:latin typeface="Comic Sans MS" panose="030F0702030302020204" pitchFamily="66" charset="0"/>
              </a:rPr>
              <a:t>It  is good for students of every age group</a:t>
            </a:r>
          </a:p>
          <a:p>
            <a:pPr>
              <a:buFont typeface="Wingdings" panose="05000000000000000000" pitchFamily="2" charset="2"/>
              <a:buChar char="q"/>
            </a:pPr>
            <a:r>
              <a:rPr lang="en-IN" sz="2400" dirty="0">
                <a:latin typeface="Comic Sans MS" panose="030F0702030302020204" pitchFamily="66" charset="0"/>
              </a:rPr>
              <a:t> It helps in increasing knowledge about world , sports , computer , etc. </a:t>
            </a:r>
          </a:p>
          <a:p>
            <a:pPr>
              <a:buFont typeface="Wingdings" panose="05000000000000000000" pitchFamily="2" charset="2"/>
              <a:buChar char="q"/>
            </a:pPr>
            <a:r>
              <a:rPr lang="en-IN" sz="2400" dirty="0">
                <a:latin typeface="Comic Sans MS" panose="030F0702030302020204" pitchFamily="66" charset="0"/>
              </a:rPr>
              <a:t>Here you just need to register your name and do not worry for the past scores.</a:t>
            </a:r>
          </a:p>
          <a:p>
            <a:pPr>
              <a:buFont typeface="Wingdings" panose="05000000000000000000" pitchFamily="2" charset="2"/>
              <a:buChar char="q"/>
            </a:pPr>
            <a:r>
              <a:rPr lang="en-IN" sz="2400" dirty="0">
                <a:latin typeface="Comic Sans MS" panose="030F0702030302020204" pitchFamily="66" charset="0"/>
              </a:rPr>
              <a:t>. Before starting the game , rules and regulations are displayed that includes number of questions , scoring methods.</a:t>
            </a:r>
          </a:p>
        </p:txBody>
      </p:sp>
      <p:sp>
        <p:nvSpPr>
          <p:cNvPr id="6" name="Date Placeholder 5"/>
          <p:cNvSpPr>
            <a:spLocks noGrp="1"/>
          </p:cNvSpPr>
          <p:nvPr>
            <p:ph type="dt" sz="half" idx="10"/>
          </p:nvPr>
        </p:nvSpPr>
        <p:spPr/>
        <p:txBody>
          <a:bodyPr/>
          <a:lstStyle/>
          <a:p>
            <a:fld id="{00331677-B420-4287-8CBA-5FD9262791EB}" type="datetime1">
              <a:rPr lang="en-US" smtClean="0"/>
              <a:t>8/26/2019</a:t>
            </a:fld>
            <a:endParaRPr lang="en-US"/>
          </a:p>
        </p:txBody>
      </p:sp>
      <p:sp>
        <p:nvSpPr>
          <p:cNvPr id="3" name="Footer Placeholder 2"/>
          <p:cNvSpPr>
            <a:spLocks noGrp="1"/>
          </p:cNvSpPr>
          <p:nvPr>
            <p:ph type="ftr" sz="quarter" idx="11"/>
          </p:nvPr>
        </p:nvSpPr>
        <p:spPr/>
        <p:txBody>
          <a:bodyPr/>
          <a:lstStyle/>
          <a:p>
            <a:r>
              <a:rPr lang="en-US"/>
              <a:t>Slide</a:t>
            </a:r>
          </a:p>
        </p:txBody>
      </p:sp>
      <p:sp>
        <p:nvSpPr>
          <p:cNvPr id="5" name="Slide Number Placeholder 4"/>
          <p:cNvSpPr>
            <a:spLocks noGrp="1"/>
          </p:cNvSpPr>
          <p:nvPr>
            <p:ph type="sldNum" sz="quarter" idx="12"/>
          </p:nvPr>
        </p:nvSpPr>
        <p:spPr/>
        <p:txBody>
          <a:bodyPr/>
          <a:lstStyle/>
          <a:p>
            <a:fld id="{3F6C21BC-C4F2-4210-BADA-AFC8AAA14FD9}" type="slidenum">
              <a:rPr lang="en-US" smtClean="0"/>
              <a:t>9</a:t>
            </a:fld>
            <a:endParaRPr lang="en-US"/>
          </a:p>
        </p:txBody>
      </p:sp>
    </p:spTree>
    <p:extLst>
      <p:ext uri="{BB962C8B-B14F-4D97-AF65-F5344CB8AC3E}">
        <p14:creationId xmlns:p14="http://schemas.microsoft.com/office/powerpoint/2010/main" val="283953056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3412</TotalTime>
  <Words>263</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Algerian</vt:lpstr>
      <vt:lpstr>Arial</vt:lpstr>
      <vt:lpstr>Bodoni MT Black</vt:lpstr>
      <vt:lpstr>Calibri</vt:lpstr>
      <vt:lpstr>Comic Sans MS</vt:lpstr>
      <vt:lpstr>Garamond</vt:lpstr>
      <vt:lpstr>Tw Cen MT</vt:lpstr>
      <vt:lpstr>Wingdings</vt:lpstr>
      <vt:lpstr>Organic</vt:lpstr>
      <vt:lpstr>Droplet</vt:lpstr>
      <vt:lpstr>PowerPoint Presentation</vt:lpstr>
      <vt:lpstr>INDEX</vt:lpstr>
      <vt:lpstr>OBJECTIVE</vt:lpstr>
      <vt:lpstr>REQUIREMENTS</vt:lpstr>
      <vt:lpstr>USER REQUIREMENTS</vt:lpstr>
      <vt:lpstr>SYSTEM REQUIREMENTS</vt:lpstr>
      <vt:lpstr>Flow chart</vt:lpstr>
      <vt:lpstr>PROJECT MANAGEMENT</vt:lpstr>
      <vt:lpstr>ABOUT PROJECT</vt:lpstr>
      <vt:lpstr>SNAPSHOTS :</vt:lpstr>
      <vt:lpstr>:</vt:lpstr>
      <vt:lpstr>SAMPLE QUESTION :</vt:lpstr>
      <vt:lpstr>HELP MENU:</vt:lpstr>
      <vt:lpstr>FINAL WINNER, THE MILLIONAIRE:</vt:lpstr>
      <vt:lpstr>TERMINATION CONDITION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tanya maheshwari</dc:creator>
  <cp:lastModifiedBy>tanya maheshwari</cp:lastModifiedBy>
  <cp:revision>39</cp:revision>
  <dcterms:created xsi:type="dcterms:W3CDTF">2019-07-19T17:26:50Z</dcterms:created>
  <dcterms:modified xsi:type="dcterms:W3CDTF">2019-08-26T02:12:14Z</dcterms:modified>
</cp:coreProperties>
</file>