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3"/>
  </p:notesMasterIdLst>
  <p:sldIdLst>
    <p:sldId id="256" r:id="rId2"/>
    <p:sldId id="258" r:id="rId3"/>
    <p:sldId id="259" r:id="rId4"/>
    <p:sldId id="262"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266" r:id="rId41"/>
    <p:sldId id="279" r:id="rId42"/>
  </p:sldIdLst>
  <p:sldSz cx="9144000" cy="5143500" type="screen16x9"/>
  <p:notesSz cx="6858000" cy="9144000"/>
  <p:embeddedFontLst>
    <p:embeddedFont>
      <p:font typeface="Cabin" panose="020B0604020202020204" charset="0"/>
      <p:regular r:id="rId44"/>
      <p:bold r:id="rId45"/>
      <p:italic r:id="rId46"/>
      <p:boldItalic r:id="rId47"/>
    </p:embeddedFont>
    <p:embeddedFont>
      <p:font typeface="Epilogue"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C922D3-CDF3-411E-98ED-550A0DDAF2B0}">
  <a:tblStyle styleId="{9CC922D3-CDF3-411E-98ED-550A0DDAF2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7919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546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157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334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1853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263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8529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175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8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312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74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7342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2887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145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792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5074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7192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8337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1861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03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673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688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7901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070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552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4452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1077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1251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2931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99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4c2555d3ae_0_3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14c2555d3ae_0_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03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432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270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4c2555d3ae_0_2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4c2555d3ae_0_2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45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343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37"/>
        <p:cNvGrpSpPr/>
        <p:nvPr/>
      </p:nvGrpSpPr>
      <p:grpSpPr>
        <a:xfrm>
          <a:off x="0" y="0"/>
          <a:ext cx="0" cy="0"/>
          <a:chOff x="0" y="0"/>
          <a:chExt cx="0" cy="0"/>
        </a:xfrm>
      </p:grpSpPr>
      <p:sp>
        <p:nvSpPr>
          <p:cNvPr id="338" name="Google Shape;338;p24"/>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24"/>
          <p:cNvGrpSpPr/>
          <p:nvPr/>
        </p:nvGrpSpPr>
        <p:grpSpPr>
          <a:xfrm>
            <a:off x="520563" y="326550"/>
            <a:ext cx="8079900" cy="426900"/>
            <a:chOff x="552450" y="401675"/>
            <a:chExt cx="8079900" cy="426900"/>
          </a:xfrm>
        </p:grpSpPr>
        <p:sp>
          <p:nvSpPr>
            <p:cNvPr id="340" name="Google Shape;340;p24"/>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4"/>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5" name="Google Shape;345;p24"/>
          <p:cNvSpPr txBox="1">
            <a:spLocks noGrp="1"/>
          </p:cNvSpPr>
          <p:nvPr>
            <p:ph type="title" idx="2"/>
          </p:nvPr>
        </p:nvSpPr>
        <p:spPr>
          <a:xfrm>
            <a:off x="923025"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6" name="Google Shape;346;p24"/>
          <p:cNvSpPr txBox="1">
            <a:spLocks noGrp="1"/>
          </p:cNvSpPr>
          <p:nvPr>
            <p:ph type="subTitle" idx="1"/>
          </p:nvPr>
        </p:nvSpPr>
        <p:spPr>
          <a:xfrm>
            <a:off x="922125" y="2571749"/>
            <a:ext cx="1958700" cy="124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24"/>
          <p:cNvSpPr txBox="1">
            <a:spLocks noGrp="1"/>
          </p:cNvSpPr>
          <p:nvPr>
            <p:ph type="title" idx="3"/>
          </p:nvPr>
        </p:nvSpPr>
        <p:spPr>
          <a:xfrm>
            <a:off x="3526675" y="2121900"/>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48" name="Google Shape;348;p24"/>
          <p:cNvSpPr txBox="1">
            <a:spLocks noGrp="1"/>
          </p:cNvSpPr>
          <p:nvPr>
            <p:ph type="subTitle" idx="4"/>
          </p:nvPr>
        </p:nvSpPr>
        <p:spPr>
          <a:xfrm>
            <a:off x="3526675"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4"/>
          <p:cNvSpPr txBox="1">
            <a:spLocks noGrp="1"/>
          </p:cNvSpPr>
          <p:nvPr>
            <p:ph type="title" idx="5"/>
          </p:nvPr>
        </p:nvSpPr>
        <p:spPr>
          <a:xfrm>
            <a:off x="6130350" y="2121888"/>
            <a:ext cx="19569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50" name="Google Shape;350;p24"/>
          <p:cNvSpPr txBox="1">
            <a:spLocks noGrp="1"/>
          </p:cNvSpPr>
          <p:nvPr>
            <p:ph type="subTitle" idx="6"/>
          </p:nvPr>
        </p:nvSpPr>
        <p:spPr>
          <a:xfrm>
            <a:off x="6130350" y="2571899"/>
            <a:ext cx="1956900" cy="12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1" name="Google Shape;351;p24"/>
          <p:cNvSpPr/>
          <p:nvPr/>
        </p:nvSpPr>
        <p:spPr>
          <a:xfrm>
            <a:off x="6929708" y="969222"/>
            <a:ext cx="196098" cy="195643"/>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7194649" y="969228"/>
            <a:ext cx="196097" cy="195643"/>
          </a:xfrm>
          <a:custGeom>
            <a:avLst/>
            <a:gdLst/>
            <a:ahLst/>
            <a:cxnLst/>
            <a:rect l="l" t="t" r="r" b="b"/>
            <a:pathLst>
              <a:path w="949" h="947" extrusionOk="0">
                <a:moveTo>
                  <a:pt x="473" y="1"/>
                </a:moveTo>
                <a:lnTo>
                  <a:pt x="948" y="947"/>
                </a:lnTo>
                <a:lnTo>
                  <a:pt x="0" y="94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7489841" y="969228"/>
            <a:ext cx="779478" cy="195655"/>
          </a:xfrm>
          <a:custGeom>
            <a:avLst/>
            <a:gdLst/>
            <a:ahLst/>
            <a:cxnLst/>
            <a:rect l="l" t="t" r="r" b="b"/>
            <a:pathLst>
              <a:path w="3067" h="945" extrusionOk="0">
                <a:moveTo>
                  <a:pt x="473" y="1"/>
                </a:moveTo>
                <a:lnTo>
                  <a:pt x="2593" y="1"/>
                </a:lnTo>
                <a:cubicBezTo>
                  <a:pt x="2855" y="1"/>
                  <a:pt x="3066" y="212"/>
                  <a:pt x="3066" y="474"/>
                </a:cubicBezTo>
                <a:lnTo>
                  <a:pt x="3066" y="474"/>
                </a:lnTo>
                <a:cubicBezTo>
                  <a:pt x="3066" y="733"/>
                  <a:pt x="2855" y="944"/>
                  <a:pt x="2593" y="944"/>
                </a:cubicBezTo>
                <a:lnTo>
                  <a:pt x="473" y="944"/>
                </a:lnTo>
                <a:cubicBezTo>
                  <a:pt x="214" y="944"/>
                  <a:pt x="0" y="733"/>
                  <a:pt x="0" y="474"/>
                </a:cubicBezTo>
                <a:lnTo>
                  <a:pt x="0" y="474"/>
                </a:lnTo>
                <a:cubicBezTo>
                  <a:pt x="0" y="212"/>
                  <a:pt x="214" y="1"/>
                  <a:pt x="473" y="1"/>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26149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922126" y="4407852"/>
            <a:ext cx="196107" cy="195650"/>
          </a:xfrm>
          <a:custGeom>
            <a:avLst/>
            <a:gdLst/>
            <a:ahLst/>
            <a:cxnLst/>
            <a:rect l="l" t="t" r="r" b="b"/>
            <a:pathLst>
              <a:path w="947" h="945" extrusionOk="0">
                <a:moveTo>
                  <a:pt x="474" y="1"/>
                </a:moveTo>
                <a:lnTo>
                  <a:pt x="474" y="1"/>
                </a:lnTo>
                <a:cubicBezTo>
                  <a:pt x="735" y="1"/>
                  <a:pt x="947" y="212"/>
                  <a:pt x="947" y="474"/>
                </a:cubicBezTo>
                <a:lnTo>
                  <a:pt x="947" y="474"/>
                </a:lnTo>
                <a:cubicBezTo>
                  <a:pt x="947" y="733"/>
                  <a:pt x="735" y="944"/>
                  <a:pt x="474" y="944"/>
                </a:cubicBezTo>
                <a:lnTo>
                  <a:pt x="474" y="944"/>
                </a:lnTo>
                <a:cubicBezTo>
                  <a:pt x="214" y="944"/>
                  <a:pt x="1" y="733"/>
                  <a:pt x="1" y="474"/>
                </a:cubicBezTo>
                <a:lnTo>
                  <a:pt x="1" y="474"/>
                </a:lnTo>
                <a:cubicBezTo>
                  <a:pt x="1" y="212"/>
                  <a:pt x="214" y="1"/>
                  <a:pt x="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2"/>
        </a:solidFill>
        <a:effectLst/>
      </p:bgPr>
    </p:bg>
    <p:spTree>
      <p:nvGrpSpPr>
        <p:cNvPr id="1" name="Shape 435"/>
        <p:cNvGrpSpPr/>
        <p:nvPr/>
      </p:nvGrpSpPr>
      <p:grpSpPr>
        <a:xfrm>
          <a:off x="0" y="0"/>
          <a:ext cx="0" cy="0"/>
          <a:chOff x="0" y="0"/>
          <a:chExt cx="0" cy="0"/>
        </a:xfrm>
      </p:grpSpPr>
      <p:sp>
        <p:nvSpPr>
          <p:cNvPr id="436" name="Google Shape;436;p28"/>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28"/>
          <p:cNvGrpSpPr/>
          <p:nvPr/>
        </p:nvGrpSpPr>
        <p:grpSpPr>
          <a:xfrm>
            <a:off x="520563" y="326550"/>
            <a:ext cx="8079900" cy="426900"/>
            <a:chOff x="552450" y="401675"/>
            <a:chExt cx="8079900" cy="426900"/>
          </a:xfrm>
        </p:grpSpPr>
        <p:sp>
          <p:nvSpPr>
            <p:cNvPr id="438" name="Google Shape;438;p28"/>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8"/>
          <p:cNvSpPr txBox="1">
            <a:spLocks noGrp="1"/>
          </p:cNvSpPr>
          <p:nvPr>
            <p:ph type="ctrTitle"/>
          </p:nvPr>
        </p:nvSpPr>
        <p:spPr>
          <a:xfrm>
            <a:off x="2571776" y="970275"/>
            <a:ext cx="40005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3" name="Google Shape;443;p28"/>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444" name="Google Shape;444;p28"/>
          <p:cNvSpPr txBox="1">
            <a:spLocks noGrp="1"/>
          </p:cNvSpPr>
          <p:nvPr>
            <p:ph type="subTitle" idx="2"/>
          </p:nvPr>
        </p:nvSpPr>
        <p:spPr>
          <a:xfrm rot="-962">
            <a:off x="2963720" y="42298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445" name="Google Shape;445;p28"/>
          <p:cNvSpPr/>
          <p:nvPr/>
        </p:nvSpPr>
        <p:spPr>
          <a:xfrm>
            <a:off x="1420170" y="3866250"/>
            <a:ext cx="452388" cy="452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rot="3225843">
            <a:off x="709236" y="3422281"/>
            <a:ext cx="1874246" cy="1525057"/>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19576" y="4453263"/>
            <a:ext cx="300428" cy="30047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8"/>
          <p:cNvGrpSpPr/>
          <p:nvPr/>
        </p:nvGrpSpPr>
        <p:grpSpPr>
          <a:xfrm rot="823452">
            <a:off x="750513" y="2098687"/>
            <a:ext cx="912772" cy="1009338"/>
            <a:chOff x="1191357" y="3451057"/>
            <a:chExt cx="597555" cy="660773"/>
          </a:xfrm>
        </p:grpSpPr>
        <p:sp>
          <p:nvSpPr>
            <p:cNvPr id="449" name="Google Shape;449;p28"/>
            <p:cNvSpPr/>
            <p:nvPr/>
          </p:nvSpPr>
          <p:spPr>
            <a:xfrm>
              <a:off x="1244473" y="3764632"/>
              <a:ext cx="544439" cy="347198"/>
            </a:xfrm>
            <a:custGeom>
              <a:avLst/>
              <a:gdLst/>
              <a:ahLst/>
              <a:cxnLst/>
              <a:rect l="l" t="t" r="r" b="b"/>
              <a:pathLst>
                <a:path w="11480" h="7321" extrusionOk="0">
                  <a:moveTo>
                    <a:pt x="361" y="0"/>
                  </a:moveTo>
                  <a:lnTo>
                    <a:pt x="11068" y="0"/>
                  </a:lnTo>
                  <a:lnTo>
                    <a:pt x="11068" y="0"/>
                  </a:lnTo>
                  <a:lnTo>
                    <a:pt x="11076" y="0"/>
                  </a:lnTo>
                  <a:lnTo>
                    <a:pt x="11078" y="0"/>
                  </a:lnTo>
                  <a:lnTo>
                    <a:pt x="11087" y="0"/>
                  </a:lnTo>
                  <a:lnTo>
                    <a:pt x="11089" y="0"/>
                  </a:lnTo>
                  <a:lnTo>
                    <a:pt x="11097" y="0"/>
                  </a:lnTo>
                  <a:lnTo>
                    <a:pt x="11099" y="0"/>
                  </a:lnTo>
                  <a:lnTo>
                    <a:pt x="11105" y="0"/>
                  </a:lnTo>
                  <a:lnTo>
                    <a:pt x="11107" y="0"/>
                  </a:lnTo>
                  <a:lnTo>
                    <a:pt x="11111" y="0"/>
                  </a:lnTo>
                  <a:lnTo>
                    <a:pt x="11117" y="0"/>
                  </a:lnTo>
                  <a:lnTo>
                    <a:pt x="11122" y="0"/>
                  </a:lnTo>
                  <a:lnTo>
                    <a:pt x="11128" y="0"/>
                  </a:lnTo>
                  <a:lnTo>
                    <a:pt x="11130" y="0"/>
                  </a:lnTo>
                  <a:lnTo>
                    <a:pt x="11136" y="4"/>
                  </a:lnTo>
                  <a:lnTo>
                    <a:pt x="11138" y="4"/>
                  </a:lnTo>
                  <a:lnTo>
                    <a:pt x="11146" y="6"/>
                  </a:lnTo>
                  <a:lnTo>
                    <a:pt x="11148" y="6"/>
                  </a:lnTo>
                  <a:lnTo>
                    <a:pt x="11157" y="8"/>
                  </a:lnTo>
                  <a:lnTo>
                    <a:pt x="11159" y="8"/>
                  </a:lnTo>
                  <a:lnTo>
                    <a:pt x="11167" y="10"/>
                  </a:lnTo>
                  <a:lnTo>
                    <a:pt x="11173" y="14"/>
                  </a:lnTo>
                  <a:lnTo>
                    <a:pt x="11177" y="14"/>
                  </a:lnTo>
                  <a:lnTo>
                    <a:pt x="11183" y="17"/>
                  </a:lnTo>
                  <a:lnTo>
                    <a:pt x="11187" y="17"/>
                  </a:lnTo>
                  <a:lnTo>
                    <a:pt x="11192" y="19"/>
                  </a:lnTo>
                  <a:lnTo>
                    <a:pt x="11194" y="21"/>
                  </a:lnTo>
                  <a:lnTo>
                    <a:pt x="11200" y="25"/>
                  </a:lnTo>
                  <a:lnTo>
                    <a:pt x="11202" y="27"/>
                  </a:lnTo>
                  <a:lnTo>
                    <a:pt x="11208" y="29"/>
                  </a:lnTo>
                  <a:lnTo>
                    <a:pt x="11212" y="31"/>
                  </a:lnTo>
                  <a:lnTo>
                    <a:pt x="11218" y="35"/>
                  </a:lnTo>
                  <a:lnTo>
                    <a:pt x="11222" y="37"/>
                  </a:lnTo>
                  <a:lnTo>
                    <a:pt x="11224" y="39"/>
                  </a:lnTo>
                  <a:lnTo>
                    <a:pt x="11231" y="41"/>
                  </a:lnTo>
                  <a:lnTo>
                    <a:pt x="11233" y="45"/>
                  </a:lnTo>
                  <a:lnTo>
                    <a:pt x="11239" y="47"/>
                  </a:lnTo>
                  <a:lnTo>
                    <a:pt x="11241" y="49"/>
                  </a:lnTo>
                  <a:lnTo>
                    <a:pt x="11249" y="51"/>
                  </a:lnTo>
                  <a:lnTo>
                    <a:pt x="11249" y="51"/>
                  </a:lnTo>
                  <a:lnTo>
                    <a:pt x="11255" y="58"/>
                  </a:lnTo>
                  <a:lnTo>
                    <a:pt x="11255" y="58"/>
                  </a:lnTo>
                  <a:lnTo>
                    <a:pt x="11263" y="62"/>
                  </a:lnTo>
                  <a:lnTo>
                    <a:pt x="11266" y="62"/>
                  </a:lnTo>
                  <a:lnTo>
                    <a:pt x="11272" y="68"/>
                  </a:lnTo>
                  <a:lnTo>
                    <a:pt x="11274" y="70"/>
                  </a:lnTo>
                  <a:lnTo>
                    <a:pt x="11280" y="72"/>
                  </a:lnTo>
                  <a:lnTo>
                    <a:pt x="11282" y="76"/>
                  </a:lnTo>
                  <a:lnTo>
                    <a:pt x="11286" y="78"/>
                  </a:lnTo>
                  <a:lnTo>
                    <a:pt x="11290" y="80"/>
                  </a:lnTo>
                  <a:lnTo>
                    <a:pt x="11294" y="82"/>
                  </a:lnTo>
                  <a:lnTo>
                    <a:pt x="11296" y="86"/>
                  </a:lnTo>
                  <a:lnTo>
                    <a:pt x="11300" y="88"/>
                  </a:lnTo>
                  <a:lnTo>
                    <a:pt x="11305" y="91"/>
                  </a:lnTo>
                  <a:lnTo>
                    <a:pt x="11307" y="93"/>
                  </a:lnTo>
                  <a:lnTo>
                    <a:pt x="11313" y="97"/>
                  </a:lnTo>
                  <a:lnTo>
                    <a:pt x="11315" y="99"/>
                  </a:lnTo>
                  <a:lnTo>
                    <a:pt x="11321" y="103"/>
                  </a:lnTo>
                  <a:lnTo>
                    <a:pt x="11323" y="107"/>
                  </a:lnTo>
                  <a:lnTo>
                    <a:pt x="11327" y="111"/>
                  </a:lnTo>
                  <a:lnTo>
                    <a:pt x="11327" y="111"/>
                  </a:lnTo>
                  <a:lnTo>
                    <a:pt x="11333" y="117"/>
                  </a:lnTo>
                  <a:lnTo>
                    <a:pt x="11333" y="117"/>
                  </a:lnTo>
                  <a:lnTo>
                    <a:pt x="11338" y="121"/>
                  </a:lnTo>
                  <a:lnTo>
                    <a:pt x="11344" y="128"/>
                  </a:lnTo>
                  <a:lnTo>
                    <a:pt x="11346" y="130"/>
                  </a:lnTo>
                  <a:lnTo>
                    <a:pt x="11348" y="132"/>
                  </a:lnTo>
                  <a:lnTo>
                    <a:pt x="11354" y="138"/>
                  </a:lnTo>
                  <a:lnTo>
                    <a:pt x="11356" y="140"/>
                  </a:lnTo>
                  <a:lnTo>
                    <a:pt x="11362" y="144"/>
                  </a:lnTo>
                  <a:lnTo>
                    <a:pt x="11364" y="148"/>
                  </a:lnTo>
                  <a:lnTo>
                    <a:pt x="11366" y="150"/>
                  </a:lnTo>
                  <a:lnTo>
                    <a:pt x="11368" y="152"/>
                  </a:lnTo>
                  <a:lnTo>
                    <a:pt x="11372" y="154"/>
                  </a:lnTo>
                  <a:lnTo>
                    <a:pt x="11375" y="160"/>
                  </a:lnTo>
                  <a:lnTo>
                    <a:pt x="11377" y="163"/>
                  </a:lnTo>
                  <a:lnTo>
                    <a:pt x="11383" y="169"/>
                  </a:lnTo>
                  <a:lnTo>
                    <a:pt x="11385" y="171"/>
                  </a:lnTo>
                  <a:lnTo>
                    <a:pt x="11389" y="175"/>
                  </a:lnTo>
                  <a:lnTo>
                    <a:pt x="11393" y="179"/>
                  </a:lnTo>
                  <a:lnTo>
                    <a:pt x="11397" y="183"/>
                  </a:lnTo>
                  <a:lnTo>
                    <a:pt x="11397" y="183"/>
                  </a:lnTo>
                  <a:lnTo>
                    <a:pt x="11403" y="191"/>
                  </a:lnTo>
                  <a:lnTo>
                    <a:pt x="11403" y="191"/>
                  </a:lnTo>
                  <a:lnTo>
                    <a:pt x="11414" y="204"/>
                  </a:lnTo>
                  <a:lnTo>
                    <a:pt x="11416" y="210"/>
                  </a:lnTo>
                  <a:lnTo>
                    <a:pt x="11418" y="212"/>
                  </a:lnTo>
                  <a:cubicBezTo>
                    <a:pt x="11424" y="220"/>
                    <a:pt x="11426" y="226"/>
                    <a:pt x="11430" y="232"/>
                  </a:cubicBezTo>
                  <a:lnTo>
                    <a:pt x="11434" y="234"/>
                  </a:lnTo>
                  <a:lnTo>
                    <a:pt x="11436" y="241"/>
                  </a:lnTo>
                  <a:lnTo>
                    <a:pt x="11438" y="243"/>
                  </a:lnTo>
                  <a:lnTo>
                    <a:pt x="11440" y="247"/>
                  </a:lnTo>
                  <a:lnTo>
                    <a:pt x="11440" y="251"/>
                  </a:lnTo>
                  <a:lnTo>
                    <a:pt x="11444" y="257"/>
                  </a:lnTo>
                  <a:lnTo>
                    <a:pt x="11444" y="257"/>
                  </a:lnTo>
                  <a:lnTo>
                    <a:pt x="11446" y="265"/>
                  </a:lnTo>
                  <a:lnTo>
                    <a:pt x="11446" y="265"/>
                  </a:lnTo>
                  <a:lnTo>
                    <a:pt x="11449" y="274"/>
                  </a:lnTo>
                  <a:lnTo>
                    <a:pt x="11449" y="276"/>
                  </a:lnTo>
                  <a:lnTo>
                    <a:pt x="11451" y="284"/>
                  </a:lnTo>
                  <a:lnTo>
                    <a:pt x="11451" y="286"/>
                  </a:lnTo>
                  <a:lnTo>
                    <a:pt x="11455" y="292"/>
                  </a:lnTo>
                  <a:lnTo>
                    <a:pt x="11457" y="294"/>
                  </a:lnTo>
                  <a:lnTo>
                    <a:pt x="11459" y="302"/>
                  </a:lnTo>
                  <a:lnTo>
                    <a:pt x="11461" y="306"/>
                  </a:lnTo>
                  <a:lnTo>
                    <a:pt x="11465" y="313"/>
                  </a:lnTo>
                  <a:lnTo>
                    <a:pt x="11467" y="317"/>
                  </a:lnTo>
                  <a:lnTo>
                    <a:pt x="11469" y="323"/>
                  </a:lnTo>
                  <a:lnTo>
                    <a:pt x="11469" y="325"/>
                  </a:lnTo>
                  <a:lnTo>
                    <a:pt x="11471" y="329"/>
                  </a:lnTo>
                  <a:lnTo>
                    <a:pt x="11471" y="333"/>
                  </a:lnTo>
                  <a:lnTo>
                    <a:pt x="11475" y="339"/>
                  </a:lnTo>
                  <a:lnTo>
                    <a:pt x="11475" y="343"/>
                  </a:lnTo>
                  <a:cubicBezTo>
                    <a:pt x="11477" y="358"/>
                    <a:pt x="11479" y="376"/>
                    <a:pt x="11479" y="395"/>
                  </a:cubicBezTo>
                  <a:lnTo>
                    <a:pt x="11479" y="6926"/>
                  </a:lnTo>
                  <a:lnTo>
                    <a:pt x="11479" y="6930"/>
                  </a:lnTo>
                  <a:lnTo>
                    <a:pt x="11479" y="6936"/>
                  </a:lnTo>
                  <a:lnTo>
                    <a:pt x="11479" y="6938"/>
                  </a:lnTo>
                  <a:lnTo>
                    <a:pt x="11479" y="6946"/>
                  </a:lnTo>
                  <a:lnTo>
                    <a:pt x="11479" y="6946"/>
                  </a:lnTo>
                  <a:lnTo>
                    <a:pt x="11479" y="6955"/>
                  </a:lnTo>
                  <a:lnTo>
                    <a:pt x="11479" y="6957"/>
                  </a:lnTo>
                  <a:lnTo>
                    <a:pt x="11479" y="6961"/>
                  </a:lnTo>
                  <a:lnTo>
                    <a:pt x="11479" y="6965"/>
                  </a:lnTo>
                  <a:lnTo>
                    <a:pt x="11479" y="6967"/>
                  </a:lnTo>
                  <a:lnTo>
                    <a:pt x="11479" y="6969"/>
                  </a:lnTo>
                  <a:lnTo>
                    <a:pt x="11479" y="6975"/>
                  </a:lnTo>
                  <a:lnTo>
                    <a:pt x="11477" y="6981"/>
                  </a:lnTo>
                  <a:lnTo>
                    <a:pt x="11475" y="6996"/>
                  </a:lnTo>
                  <a:lnTo>
                    <a:pt x="11475" y="6996"/>
                  </a:lnTo>
                  <a:lnTo>
                    <a:pt x="11471" y="7000"/>
                  </a:lnTo>
                  <a:lnTo>
                    <a:pt x="11471" y="7002"/>
                  </a:lnTo>
                  <a:lnTo>
                    <a:pt x="11469" y="7008"/>
                  </a:lnTo>
                  <a:lnTo>
                    <a:pt x="11469" y="7008"/>
                  </a:lnTo>
                  <a:lnTo>
                    <a:pt x="11467" y="7016"/>
                  </a:lnTo>
                  <a:lnTo>
                    <a:pt x="11467" y="7018"/>
                  </a:lnTo>
                  <a:lnTo>
                    <a:pt x="11465" y="7022"/>
                  </a:lnTo>
                  <a:lnTo>
                    <a:pt x="11461" y="7027"/>
                  </a:lnTo>
                  <a:lnTo>
                    <a:pt x="11459" y="7031"/>
                  </a:lnTo>
                  <a:lnTo>
                    <a:pt x="11457" y="7037"/>
                  </a:lnTo>
                  <a:lnTo>
                    <a:pt x="11457" y="7039"/>
                  </a:lnTo>
                  <a:lnTo>
                    <a:pt x="11455" y="7047"/>
                  </a:lnTo>
                  <a:lnTo>
                    <a:pt x="11455" y="7047"/>
                  </a:lnTo>
                  <a:lnTo>
                    <a:pt x="11451" y="7051"/>
                  </a:lnTo>
                  <a:lnTo>
                    <a:pt x="11451" y="7053"/>
                  </a:lnTo>
                  <a:lnTo>
                    <a:pt x="11449" y="7060"/>
                  </a:lnTo>
                  <a:lnTo>
                    <a:pt x="11446" y="7064"/>
                  </a:lnTo>
                  <a:lnTo>
                    <a:pt x="11444" y="7068"/>
                  </a:lnTo>
                  <a:lnTo>
                    <a:pt x="11440" y="7072"/>
                  </a:lnTo>
                  <a:lnTo>
                    <a:pt x="11440" y="7074"/>
                  </a:lnTo>
                  <a:lnTo>
                    <a:pt x="11438" y="7080"/>
                  </a:lnTo>
                  <a:lnTo>
                    <a:pt x="11438" y="7082"/>
                  </a:lnTo>
                  <a:lnTo>
                    <a:pt x="11436" y="7088"/>
                  </a:lnTo>
                  <a:lnTo>
                    <a:pt x="11434" y="7090"/>
                  </a:lnTo>
                  <a:lnTo>
                    <a:pt x="11430" y="7092"/>
                  </a:lnTo>
                  <a:lnTo>
                    <a:pt x="11428" y="7099"/>
                  </a:lnTo>
                  <a:lnTo>
                    <a:pt x="11426" y="7101"/>
                  </a:lnTo>
                  <a:lnTo>
                    <a:pt x="11424" y="7105"/>
                  </a:lnTo>
                  <a:lnTo>
                    <a:pt x="11424" y="7105"/>
                  </a:lnTo>
                  <a:lnTo>
                    <a:pt x="11420" y="7111"/>
                  </a:lnTo>
                  <a:lnTo>
                    <a:pt x="11418" y="7113"/>
                  </a:lnTo>
                  <a:lnTo>
                    <a:pt x="11414" y="7121"/>
                  </a:lnTo>
                  <a:lnTo>
                    <a:pt x="11409" y="7123"/>
                  </a:lnTo>
                  <a:lnTo>
                    <a:pt x="11407" y="7129"/>
                  </a:lnTo>
                  <a:lnTo>
                    <a:pt x="11403" y="7136"/>
                  </a:lnTo>
                  <a:lnTo>
                    <a:pt x="11403" y="7140"/>
                  </a:lnTo>
                  <a:lnTo>
                    <a:pt x="11399" y="7144"/>
                  </a:lnTo>
                  <a:lnTo>
                    <a:pt x="11397" y="7146"/>
                  </a:lnTo>
                  <a:lnTo>
                    <a:pt x="11395" y="7150"/>
                  </a:lnTo>
                  <a:lnTo>
                    <a:pt x="11393" y="7154"/>
                  </a:lnTo>
                  <a:lnTo>
                    <a:pt x="11389" y="7156"/>
                  </a:lnTo>
                  <a:lnTo>
                    <a:pt x="11385" y="7162"/>
                  </a:lnTo>
                  <a:lnTo>
                    <a:pt x="11385" y="7162"/>
                  </a:lnTo>
                  <a:lnTo>
                    <a:pt x="11379" y="7166"/>
                  </a:lnTo>
                  <a:lnTo>
                    <a:pt x="11377" y="7171"/>
                  </a:lnTo>
                  <a:lnTo>
                    <a:pt x="11375" y="7175"/>
                  </a:lnTo>
                  <a:lnTo>
                    <a:pt x="11372" y="7177"/>
                  </a:lnTo>
                  <a:lnTo>
                    <a:pt x="11368" y="7181"/>
                  </a:lnTo>
                  <a:lnTo>
                    <a:pt x="11364" y="7185"/>
                  </a:lnTo>
                  <a:lnTo>
                    <a:pt x="11358" y="7191"/>
                  </a:lnTo>
                  <a:lnTo>
                    <a:pt x="11358" y="7191"/>
                  </a:lnTo>
                  <a:lnTo>
                    <a:pt x="11354" y="7195"/>
                  </a:lnTo>
                  <a:lnTo>
                    <a:pt x="11352" y="7197"/>
                  </a:lnTo>
                  <a:lnTo>
                    <a:pt x="11348" y="7201"/>
                  </a:lnTo>
                  <a:lnTo>
                    <a:pt x="11346" y="7203"/>
                  </a:lnTo>
                  <a:lnTo>
                    <a:pt x="11344" y="7206"/>
                  </a:lnTo>
                  <a:lnTo>
                    <a:pt x="11338" y="7212"/>
                  </a:lnTo>
                  <a:lnTo>
                    <a:pt x="11338" y="7212"/>
                  </a:lnTo>
                  <a:lnTo>
                    <a:pt x="11333" y="7216"/>
                  </a:lnTo>
                  <a:lnTo>
                    <a:pt x="11331" y="7218"/>
                  </a:lnTo>
                  <a:lnTo>
                    <a:pt x="11331" y="7218"/>
                  </a:lnTo>
                  <a:lnTo>
                    <a:pt x="11323" y="7224"/>
                  </a:lnTo>
                  <a:lnTo>
                    <a:pt x="11321" y="7226"/>
                  </a:lnTo>
                  <a:lnTo>
                    <a:pt x="11315" y="7228"/>
                  </a:lnTo>
                  <a:lnTo>
                    <a:pt x="11313" y="7232"/>
                  </a:lnTo>
                  <a:lnTo>
                    <a:pt x="11307" y="7236"/>
                  </a:lnTo>
                  <a:lnTo>
                    <a:pt x="11307" y="7236"/>
                  </a:lnTo>
                  <a:lnTo>
                    <a:pt x="11305" y="7236"/>
                  </a:lnTo>
                  <a:lnTo>
                    <a:pt x="11300" y="7243"/>
                  </a:lnTo>
                  <a:lnTo>
                    <a:pt x="11296" y="7245"/>
                  </a:lnTo>
                  <a:lnTo>
                    <a:pt x="11292" y="7247"/>
                  </a:lnTo>
                  <a:lnTo>
                    <a:pt x="11290" y="7249"/>
                  </a:lnTo>
                  <a:lnTo>
                    <a:pt x="11284" y="7253"/>
                  </a:lnTo>
                  <a:lnTo>
                    <a:pt x="11284" y="7253"/>
                  </a:lnTo>
                  <a:lnTo>
                    <a:pt x="11280" y="7257"/>
                  </a:lnTo>
                  <a:lnTo>
                    <a:pt x="11276" y="7259"/>
                  </a:lnTo>
                  <a:lnTo>
                    <a:pt x="11272" y="7263"/>
                  </a:lnTo>
                  <a:lnTo>
                    <a:pt x="11270" y="7265"/>
                  </a:lnTo>
                  <a:lnTo>
                    <a:pt x="11266" y="7267"/>
                  </a:lnTo>
                  <a:lnTo>
                    <a:pt x="11261" y="7269"/>
                  </a:lnTo>
                  <a:lnTo>
                    <a:pt x="11259" y="7273"/>
                  </a:lnTo>
                  <a:lnTo>
                    <a:pt x="11253" y="7275"/>
                  </a:lnTo>
                  <a:lnTo>
                    <a:pt x="11253" y="7275"/>
                  </a:lnTo>
                  <a:lnTo>
                    <a:pt x="11249" y="7277"/>
                  </a:lnTo>
                  <a:lnTo>
                    <a:pt x="11245" y="7280"/>
                  </a:lnTo>
                  <a:lnTo>
                    <a:pt x="11241" y="7284"/>
                  </a:lnTo>
                  <a:lnTo>
                    <a:pt x="11235" y="7286"/>
                  </a:lnTo>
                  <a:lnTo>
                    <a:pt x="11233" y="7288"/>
                  </a:lnTo>
                  <a:lnTo>
                    <a:pt x="11229" y="7290"/>
                  </a:lnTo>
                  <a:lnTo>
                    <a:pt x="11229" y="7290"/>
                  </a:lnTo>
                  <a:lnTo>
                    <a:pt x="11220" y="7294"/>
                  </a:lnTo>
                  <a:lnTo>
                    <a:pt x="11218" y="7294"/>
                  </a:lnTo>
                  <a:lnTo>
                    <a:pt x="11212" y="7296"/>
                  </a:lnTo>
                  <a:lnTo>
                    <a:pt x="11210" y="7298"/>
                  </a:lnTo>
                  <a:lnTo>
                    <a:pt x="11208" y="7300"/>
                  </a:lnTo>
                  <a:cubicBezTo>
                    <a:pt x="11171" y="7314"/>
                    <a:pt x="11134" y="7321"/>
                    <a:pt x="11095" y="7321"/>
                  </a:cubicBezTo>
                  <a:lnTo>
                    <a:pt x="385" y="7321"/>
                  </a:lnTo>
                  <a:cubicBezTo>
                    <a:pt x="338" y="7321"/>
                    <a:pt x="291" y="7310"/>
                    <a:pt x="250" y="7294"/>
                  </a:cubicBezTo>
                  <a:lnTo>
                    <a:pt x="246" y="7290"/>
                  </a:lnTo>
                  <a:lnTo>
                    <a:pt x="246" y="7290"/>
                  </a:lnTo>
                  <a:lnTo>
                    <a:pt x="239" y="7288"/>
                  </a:lnTo>
                  <a:lnTo>
                    <a:pt x="237" y="7288"/>
                  </a:lnTo>
                  <a:lnTo>
                    <a:pt x="231" y="7286"/>
                  </a:lnTo>
                  <a:lnTo>
                    <a:pt x="229" y="7284"/>
                  </a:lnTo>
                  <a:lnTo>
                    <a:pt x="227" y="7280"/>
                  </a:lnTo>
                  <a:lnTo>
                    <a:pt x="221" y="7277"/>
                  </a:lnTo>
                  <a:lnTo>
                    <a:pt x="219" y="7277"/>
                  </a:lnTo>
                  <a:lnTo>
                    <a:pt x="215" y="7275"/>
                  </a:lnTo>
                  <a:lnTo>
                    <a:pt x="211" y="7275"/>
                  </a:lnTo>
                  <a:lnTo>
                    <a:pt x="207" y="7273"/>
                  </a:lnTo>
                  <a:lnTo>
                    <a:pt x="204" y="7269"/>
                  </a:lnTo>
                  <a:lnTo>
                    <a:pt x="200" y="7267"/>
                  </a:lnTo>
                  <a:lnTo>
                    <a:pt x="196" y="7265"/>
                  </a:lnTo>
                  <a:lnTo>
                    <a:pt x="194" y="7265"/>
                  </a:lnTo>
                  <a:lnTo>
                    <a:pt x="188" y="7259"/>
                  </a:lnTo>
                  <a:lnTo>
                    <a:pt x="184" y="7255"/>
                  </a:lnTo>
                  <a:lnTo>
                    <a:pt x="180" y="7253"/>
                  </a:lnTo>
                  <a:lnTo>
                    <a:pt x="178" y="7249"/>
                  </a:lnTo>
                  <a:lnTo>
                    <a:pt x="174" y="7247"/>
                  </a:lnTo>
                  <a:lnTo>
                    <a:pt x="170" y="7245"/>
                  </a:lnTo>
                  <a:lnTo>
                    <a:pt x="165" y="7238"/>
                  </a:lnTo>
                  <a:lnTo>
                    <a:pt x="165" y="7238"/>
                  </a:lnTo>
                  <a:lnTo>
                    <a:pt x="159" y="7234"/>
                  </a:lnTo>
                  <a:lnTo>
                    <a:pt x="157" y="7232"/>
                  </a:lnTo>
                  <a:lnTo>
                    <a:pt x="155" y="7228"/>
                  </a:lnTo>
                  <a:lnTo>
                    <a:pt x="149" y="7226"/>
                  </a:lnTo>
                  <a:lnTo>
                    <a:pt x="147" y="7224"/>
                  </a:lnTo>
                  <a:lnTo>
                    <a:pt x="143" y="7218"/>
                  </a:lnTo>
                  <a:lnTo>
                    <a:pt x="143" y="7218"/>
                  </a:lnTo>
                  <a:lnTo>
                    <a:pt x="137" y="7214"/>
                  </a:lnTo>
                  <a:lnTo>
                    <a:pt x="132" y="7208"/>
                  </a:lnTo>
                  <a:lnTo>
                    <a:pt x="128" y="7206"/>
                  </a:lnTo>
                  <a:lnTo>
                    <a:pt x="126" y="7203"/>
                  </a:lnTo>
                  <a:lnTo>
                    <a:pt x="122" y="7197"/>
                  </a:lnTo>
                  <a:lnTo>
                    <a:pt x="122" y="7197"/>
                  </a:lnTo>
                  <a:lnTo>
                    <a:pt x="116" y="7193"/>
                  </a:lnTo>
                  <a:lnTo>
                    <a:pt x="114" y="7191"/>
                  </a:lnTo>
                  <a:lnTo>
                    <a:pt x="112" y="7187"/>
                  </a:lnTo>
                  <a:lnTo>
                    <a:pt x="108" y="7185"/>
                  </a:lnTo>
                  <a:lnTo>
                    <a:pt x="106" y="7183"/>
                  </a:lnTo>
                  <a:lnTo>
                    <a:pt x="102" y="7177"/>
                  </a:lnTo>
                  <a:lnTo>
                    <a:pt x="102" y="7177"/>
                  </a:lnTo>
                  <a:lnTo>
                    <a:pt x="95" y="7173"/>
                  </a:lnTo>
                  <a:lnTo>
                    <a:pt x="93" y="7171"/>
                  </a:lnTo>
                  <a:lnTo>
                    <a:pt x="91" y="7164"/>
                  </a:lnTo>
                  <a:lnTo>
                    <a:pt x="87" y="7162"/>
                  </a:lnTo>
                  <a:lnTo>
                    <a:pt x="85" y="7160"/>
                  </a:lnTo>
                  <a:lnTo>
                    <a:pt x="81" y="7154"/>
                  </a:lnTo>
                  <a:lnTo>
                    <a:pt x="81" y="7154"/>
                  </a:lnTo>
                  <a:cubicBezTo>
                    <a:pt x="75" y="7146"/>
                    <a:pt x="71" y="7142"/>
                    <a:pt x="67" y="7134"/>
                  </a:cubicBezTo>
                  <a:lnTo>
                    <a:pt x="67" y="7134"/>
                  </a:lnTo>
                  <a:lnTo>
                    <a:pt x="65" y="7129"/>
                  </a:lnTo>
                  <a:lnTo>
                    <a:pt x="63" y="7125"/>
                  </a:lnTo>
                  <a:lnTo>
                    <a:pt x="56" y="7119"/>
                  </a:lnTo>
                  <a:lnTo>
                    <a:pt x="54" y="7115"/>
                  </a:lnTo>
                  <a:lnTo>
                    <a:pt x="52" y="7111"/>
                  </a:lnTo>
                  <a:lnTo>
                    <a:pt x="52" y="7111"/>
                  </a:lnTo>
                  <a:lnTo>
                    <a:pt x="50" y="7105"/>
                  </a:lnTo>
                  <a:lnTo>
                    <a:pt x="50" y="7103"/>
                  </a:lnTo>
                  <a:lnTo>
                    <a:pt x="46" y="7099"/>
                  </a:lnTo>
                  <a:lnTo>
                    <a:pt x="44" y="7094"/>
                  </a:lnTo>
                  <a:lnTo>
                    <a:pt x="42" y="7092"/>
                  </a:lnTo>
                  <a:lnTo>
                    <a:pt x="40" y="7088"/>
                  </a:lnTo>
                  <a:lnTo>
                    <a:pt x="40" y="7084"/>
                  </a:lnTo>
                  <a:lnTo>
                    <a:pt x="36" y="7080"/>
                  </a:lnTo>
                  <a:lnTo>
                    <a:pt x="36" y="7078"/>
                  </a:lnTo>
                  <a:lnTo>
                    <a:pt x="34" y="7072"/>
                  </a:lnTo>
                  <a:lnTo>
                    <a:pt x="32" y="7070"/>
                  </a:lnTo>
                  <a:lnTo>
                    <a:pt x="30" y="7068"/>
                  </a:lnTo>
                  <a:lnTo>
                    <a:pt x="26" y="7062"/>
                  </a:lnTo>
                  <a:lnTo>
                    <a:pt x="26" y="7060"/>
                  </a:lnTo>
                  <a:lnTo>
                    <a:pt x="24" y="7051"/>
                  </a:lnTo>
                  <a:lnTo>
                    <a:pt x="24" y="7049"/>
                  </a:lnTo>
                  <a:lnTo>
                    <a:pt x="21" y="7043"/>
                  </a:lnTo>
                  <a:lnTo>
                    <a:pt x="19" y="7041"/>
                  </a:lnTo>
                  <a:lnTo>
                    <a:pt x="15" y="7033"/>
                  </a:lnTo>
                  <a:lnTo>
                    <a:pt x="15" y="7031"/>
                  </a:lnTo>
                  <a:lnTo>
                    <a:pt x="13" y="7022"/>
                  </a:lnTo>
                  <a:lnTo>
                    <a:pt x="13" y="7022"/>
                  </a:lnTo>
                  <a:lnTo>
                    <a:pt x="11" y="7018"/>
                  </a:lnTo>
                  <a:lnTo>
                    <a:pt x="11" y="7016"/>
                  </a:lnTo>
                  <a:lnTo>
                    <a:pt x="9" y="7010"/>
                  </a:lnTo>
                  <a:lnTo>
                    <a:pt x="5" y="7006"/>
                  </a:lnTo>
                  <a:lnTo>
                    <a:pt x="5" y="7002"/>
                  </a:lnTo>
                  <a:lnTo>
                    <a:pt x="3" y="6996"/>
                  </a:lnTo>
                  <a:lnTo>
                    <a:pt x="3" y="6996"/>
                  </a:lnTo>
                  <a:lnTo>
                    <a:pt x="1" y="6990"/>
                  </a:lnTo>
                  <a:lnTo>
                    <a:pt x="1" y="6988"/>
                  </a:lnTo>
                  <a:lnTo>
                    <a:pt x="1" y="6981"/>
                  </a:lnTo>
                  <a:lnTo>
                    <a:pt x="1" y="6977"/>
                  </a:lnTo>
                  <a:lnTo>
                    <a:pt x="1" y="6975"/>
                  </a:lnTo>
                  <a:lnTo>
                    <a:pt x="1" y="6967"/>
                  </a:lnTo>
                  <a:lnTo>
                    <a:pt x="1" y="6967"/>
                  </a:lnTo>
                  <a:lnTo>
                    <a:pt x="1" y="6959"/>
                  </a:lnTo>
                  <a:lnTo>
                    <a:pt x="1" y="6957"/>
                  </a:lnTo>
                  <a:lnTo>
                    <a:pt x="1" y="6951"/>
                  </a:lnTo>
                  <a:lnTo>
                    <a:pt x="1" y="6946"/>
                  </a:lnTo>
                  <a:lnTo>
                    <a:pt x="1" y="6944"/>
                  </a:lnTo>
                  <a:lnTo>
                    <a:pt x="1" y="6936"/>
                  </a:lnTo>
                  <a:lnTo>
                    <a:pt x="1" y="6722"/>
                  </a:lnTo>
                  <a:lnTo>
                    <a:pt x="1" y="411"/>
                  </a:lnTo>
                  <a:cubicBezTo>
                    <a:pt x="1" y="395"/>
                    <a:pt x="3" y="378"/>
                    <a:pt x="5" y="360"/>
                  </a:cubicBezTo>
                  <a:lnTo>
                    <a:pt x="5" y="358"/>
                  </a:lnTo>
                  <a:lnTo>
                    <a:pt x="9" y="350"/>
                  </a:lnTo>
                  <a:lnTo>
                    <a:pt x="11" y="343"/>
                  </a:lnTo>
                  <a:lnTo>
                    <a:pt x="11" y="339"/>
                  </a:lnTo>
                  <a:lnTo>
                    <a:pt x="11" y="337"/>
                  </a:lnTo>
                  <a:lnTo>
                    <a:pt x="13" y="333"/>
                  </a:lnTo>
                  <a:lnTo>
                    <a:pt x="15" y="325"/>
                  </a:lnTo>
                  <a:lnTo>
                    <a:pt x="15" y="325"/>
                  </a:lnTo>
                  <a:lnTo>
                    <a:pt x="19" y="319"/>
                  </a:lnTo>
                  <a:lnTo>
                    <a:pt x="21" y="317"/>
                  </a:lnTo>
                  <a:lnTo>
                    <a:pt x="24" y="313"/>
                  </a:lnTo>
                  <a:lnTo>
                    <a:pt x="26" y="309"/>
                  </a:lnTo>
                  <a:lnTo>
                    <a:pt x="30" y="302"/>
                  </a:lnTo>
                  <a:lnTo>
                    <a:pt x="32" y="294"/>
                  </a:lnTo>
                  <a:lnTo>
                    <a:pt x="32" y="292"/>
                  </a:lnTo>
                  <a:lnTo>
                    <a:pt x="36" y="276"/>
                  </a:lnTo>
                  <a:lnTo>
                    <a:pt x="36" y="276"/>
                  </a:lnTo>
                  <a:lnTo>
                    <a:pt x="40" y="267"/>
                  </a:lnTo>
                  <a:lnTo>
                    <a:pt x="40" y="265"/>
                  </a:lnTo>
                  <a:lnTo>
                    <a:pt x="42" y="261"/>
                  </a:lnTo>
                  <a:lnTo>
                    <a:pt x="44" y="257"/>
                  </a:lnTo>
                  <a:lnTo>
                    <a:pt x="46" y="253"/>
                  </a:lnTo>
                  <a:lnTo>
                    <a:pt x="50" y="251"/>
                  </a:lnTo>
                  <a:lnTo>
                    <a:pt x="52" y="245"/>
                  </a:lnTo>
                  <a:lnTo>
                    <a:pt x="54" y="243"/>
                  </a:lnTo>
                  <a:lnTo>
                    <a:pt x="56" y="237"/>
                  </a:lnTo>
                  <a:lnTo>
                    <a:pt x="61" y="232"/>
                  </a:lnTo>
                  <a:lnTo>
                    <a:pt x="63" y="230"/>
                  </a:lnTo>
                  <a:lnTo>
                    <a:pt x="65" y="224"/>
                  </a:lnTo>
                  <a:lnTo>
                    <a:pt x="67" y="222"/>
                  </a:lnTo>
                  <a:lnTo>
                    <a:pt x="71" y="216"/>
                  </a:lnTo>
                  <a:lnTo>
                    <a:pt x="73" y="214"/>
                  </a:lnTo>
                  <a:lnTo>
                    <a:pt x="77" y="210"/>
                  </a:lnTo>
                  <a:lnTo>
                    <a:pt x="77" y="206"/>
                  </a:lnTo>
                  <a:lnTo>
                    <a:pt x="83" y="200"/>
                  </a:lnTo>
                  <a:lnTo>
                    <a:pt x="83" y="200"/>
                  </a:lnTo>
                  <a:lnTo>
                    <a:pt x="87" y="191"/>
                  </a:lnTo>
                  <a:lnTo>
                    <a:pt x="87" y="191"/>
                  </a:lnTo>
                  <a:lnTo>
                    <a:pt x="93" y="185"/>
                  </a:lnTo>
                  <a:lnTo>
                    <a:pt x="95" y="183"/>
                  </a:lnTo>
                  <a:lnTo>
                    <a:pt x="102" y="179"/>
                  </a:lnTo>
                  <a:lnTo>
                    <a:pt x="112" y="169"/>
                  </a:lnTo>
                  <a:lnTo>
                    <a:pt x="112" y="169"/>
                  </a:lnTo>
                  <a:lnTo>
                    <a:pt x="114" y="165"/>
                  </a:lnTo>
                  <a:lnTo>
                    <a:pt x="116" y="163"/>
                  </a:lnTo>
                  <a:lnTo>
                    <a:pt x="118" y="160"/>
                  </a:lnTo>
                  <a:lnTo>
                    <a:pt x="122" y="158"/>
                  </a:lnTo>
                  <a:lnTo>
                    <a:pt x="126" y="152"/>
                  </a:lnTo>
                  <a:lnTo>
                    <a:pt x="128" y="150"/>
                  </a:lnTo>
                  <a:lnTo>
                    <a:pt x="139" y="140"/>
                  </a:lnTo>
                  <a:lnTo>
                    <a:pt x="145" y="134"/>
                  </a:lnTo>
                  <a:lnTo>
                    <a:pt x="145" y="134"/>
                  </a:lnTo>
                  <a:lnTo>
                    <a:pt x="149" y="130"/>
                  </a:lnTo>
                  <a:lnTo>
                    <a:pt x="149" y="130"/>
                  </a:lnTo>
                  <a:lnTo>
                    <a:pt x="155" y="123"/>
                  </a:lnTo>
                  <a:lnTo>
                    <a:pt x="157" y="121"/>
                  </a:lnTo>
                  <a:lnTo>
                    <a:pt x="163" y="117"/>
                  </a:lnTo>
                  <a:lnTo>
                    <a:pt x="174" y="109"/>
                  </a:lnTo>
                  <a:lnTo>
                    <a:pt x="176" y="107"/>
                  </a:lnTo>
                  <a:lnTo>
                    <a:pt x="178" y="103"/>
                  </a:lnTo>
                  <a:lnTo>
                    <a:pt x="180" y="101"/>
                  </a:lnTo>
                  <a:lnTo>
                    <a:pt x="184" y="99"/>
                  </a:lnTo>
                  <a:lnTo>
                    <a:pt x="188" y="97"/>
                  </a:lnTo>
                  <a:lnTo>
                    <a:pt x="188" y="97"/>
                  </a:lnTo>
                  <a:lnTo>
                    <a:pt x="194" y="93"/>
                  </a:lnTo>
                  <a:lnTo>
                    <a:pt x="196" y="91"/>
                  </a:lnTo>
                  <a:lnTo>
                    <a:pt x="200" y="88"/>
                  </a:lnTo>
                  <a:lnTo>
                    <a:pt x="204" y="86"/>
                  </a:lnTo>
                  <a:lnTo>
                    <a:pt x="209" y="80"/>
                  </a:lnTo>
                  <a:lnTo>
                    <a:pt x="211" y="80"/>
                  </a:lnTo>
                  <a:lnTo>
                    <a:pt x="219" y="76"/>
                  </a:lnTo>
                  <a:lnTo>
                    <a:pt x="219" y="76"/>
                  </a:lnTo>
                  <a:lnTo>
                    <a:pt x="227" y="70"/>
                  </a:lnTo>
                  <a:lnTo>
                    <a:pt x="227" y="70"/>
                  </a:lnTo>
                  <a:lnTo>
                    <a:pt x="235" y="68"/>
                  </a:lnTo>
                  <a:lnTo>
                    <a:pt x="237" y="68"/>
                  </a:lnTo>
                  <a:lnTo>
                    <a:pt x="241" y="66"/>
                  </a:lnTo>
                  <a:lnTo>
                    <a:pt x="246" y="62"/>
                  </a:lnTo>
                  <a:lnTo>
                    <a:pt x="250" y="60"/>
                  </a:lnTo>
                  <a:lnTo>
                    <a:pt x="258" y="58"/>
                  </a:lnTo>
                  <a:lnTo>
                    <a:pt x="258" y="58"/>
                  </a:lnTo>
                  <a:lnTo>
                    <a:pt x="262" y="56"/>
                  </a:lnTo>
                  <a:lnTo>
                    <a:pt x="268" y="51"/>
                  </a:lnTo>
                  <a:lnTo>
                    <a:pt x="272" y="49"/>
                  </a:lnTo>
                  <a:lnTo>
                    <a:pt x="276" y="47"/>
                  </a:lnTo>
                  <a:lnTo>
                    <a:pt x="281" y="45"/>
                  </a:lnTo>
                  <a:lnTo>
                    <a:pt x="283" y="41"/>
                  </a:lnTo>
                  <a:lnTo>
                    <a:pt x="289" y="39"/>
                  </a:lnTo>
                  <a:lnTo>
                    <a:pt x="291" y="39"/>
                  </a:lnTo>
                  <a:lnTo>
                    <a:pt x="299" y="37"/>
                  </a:lnTo>
                  <a:lnTo>
                    <a:pt x="301" y="37"/>
                  </a:lnTo>
                  <a:lnTo>
                    <a:pt x="309" y="35"/>
                  </a:lnTo>
                  <a:lnTo>
                    <a:pt x="309" y="35"/>
                  </a:lnTo>
                  <a:lnTo>
                    <a:pt x="318" y="31"/>
                  </a:lnTo>
                  <a:lnTo>
                    <a:pt x="320" y="31"/>
                  </a:lnTo>
                  <a:lnTo>
                    <a:pt x="328" y="29"/>
                  </a:lnTo>
                  <a:lnTo>
                    <a:pt x="330" y="29"/>
                  </a:lnTo>
                  <a:lnTo>
                    <a:pt x="338" y="27"/>
                  </a:lnTo>
                  <a:cubicBezTo>
                    <a:pt x="344" y="25"/>
                    <a:pt x="353" y="25"/>
                    <a:pt x="359" y="21"/>
                  </a:cubicBezTo>
                  <a:lnTo>
                    <a:pt x="361" y="21"/>
                  </a:lnTo>
                  <a:lnTo>
                    <a:pt x="365" y="21"/>
                  </a:lnTo>
                  <a:lnTo>
                    <a:pt x="373" y="21"/>
                  </a:lnTo>
                  <a:lnTo>
                    <a:pt x="375" y="21"/>
                  </a:lnTo>
                  <a:lnTo>
                    <a:pt x="379" y="21"/>
                  </a:lnTo>
                  <a:lnTo>
                    <a:pt x="361" y="0"/>
                  </a:lnTo>
                  <a:lnTo>
                    <a:pt x="363" y="0"/>
                  </a:lnTo>
                  <a:lnTo>
                    <a:pt x="371" y="0"/>
                  </a:lnTo>
                  <a:lnTo>
                    <a:pt x="373" y="0"/>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191357" y="3683393"/>
              <a:ext cx="567535" cy="387889"/>
            </a:xfrm>
            <a:custGeom>
              <a:avLst/>
              <a:gdLst/>
              <a:ahLst/>
              <a:cxnLst/>
              <a:rect l="l" t="t" r="r" b="b"/>
              <a:pathLst>
                <a:path w="11967" h="8179" extrusionOk="0">
                  <a:moveTo>
                    <a:pt x="327" y="979"/>
                  </a:moveTo>
                  <a:lnTo>
                    <a:pt x="10991" y="17"/>
                  </a:lnTo>
                  <a:cubicBezTo>
                    <a:pt x="11176" y="0"/>
                    <a:pt x="11345" y="138"/>
                    <a:pt x="11361" y="325"/>
                  </a:cubicBezTo>
                  <a:lnTo>
                    <a:pt x="11948" y="6829"/>
                  </a:lnTo>
                  <a:cubicBezTo>
                    <a:pt x="11966" y="7014"/>
                    <a:pt x="11826" y="7183"/>
                    <a:pt x="11639" y="7199"/>
                  </a:cubicBezTo>
                  <a:lnTo>
                    <a:pt x="975" y="8160"/>
                  </a:lnTo>
                  <a:cubicBezTo>
                    <a:pt x="790" y="8178"/>
                    <a:pt x="619" y="8038"/>
                    <a:pt x="605" y="7851"/>
                  </a:cubicBezTo>
                  <a:lnTo>
                    <a:pt x="19" y="1349"/>
                  </a:lnTo>
                  <a:cubicBezTo>
                    <a:pt x="0" y="1162"/>
                    <a:pt x="142" y="993"/>
                    <a:pt x="327" y="979"/>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192211" y="3683487"/>
              <a:ext cx="566349" cy="386324"/>
            </a:xfrm>
            <a:custGeom>
              <a:avLst/>
              <a:gdLst/>
              <a:ahLst/>
              <a:cxnLst/>
              <a:rect l="l" t="t" r="r" b="b"/>
              <a:pathLst>
                <a:path w="11942" h="8146" extrusionOk="0">
                  <a:moveTo>
                    <a:pt x="309" y="977"/>
                  </a:moveTo>
                  <a:lnTo>
                    <a:pt x="5409" y="4259"/>
                  </a:lnTo>
                  <a:cubicBezTo>
                    <a:pt x="5771" y="4493"/>
                    <a:pt x="6227" y="4452"/>
                    <a:pt x="6544" y="4156"/>
                  </a:cubicBezTo>
                  <a:lnTo>
                    <a:pt x="10973" y="15"/>
                  </a:lnTo>
                  <a:lnTo>
                    <a:pt x="10973" y="15"/>
                  </a:lnTo>
                  <a:cubicBezTo>
                    <a:pt x="11142" y="0"/>
                    <a:pt x="11296" y="113"/>
                    <a:pt x="11335" y="274"/>
                  </a:cubicBezTo>
                  <a:lnTo>
                    <a:pt x="9423" y="2065"/>
                  </a:lnTo>
                  <a:cubicBezTo>
                    <a:pt x="9073" y="2390"/>
                    <a:pt x="9030" y="2924"/>
                    <a:pt x="9320" y="3305"/>
                  </a:cubicBezTo>
                  <a:lnTo>
                    <a:pt x="11919" y="6694"/>
                  </a:lnTo>
                  <a:lnTo>
                    <a:pt x="11932" y="6831"/>
                  </a:lnTo>
                  <a:cubicBezTo>
                    <a:pt x="11942" y="6977"/>
                    <a:pt x="11860" y="7109"/>
                    <a:pt x="11734" y="7169"/>
                  </a:cubicBezTo>
                  <a:lnTo>
                    <a:pt x="9112" y="3747"/>
                  </a:lnTo>
                  <a:cubicBezTo>
                    <a:pt x="8948" y="3531"/>
                    <a:pt x="8724" y="3410"/>
                    <a:pt x="8452" y="3387"/>
                  </a:cubicBezTo>
                  <a:cubicBezTo>
                    <a:pt x="8181" y="3364"/>
                    <a:pt x="7940" y="3449"/>
                    <a:pt x="7743" y="3634"/>
                  </a:cubicBezTo>
                  <a:lnTo>
                    <a:pt x="6595" y="4707"/>
                  </a:lnTo>
                  <a:cubicBezTo>
                    <a:pt x="6279" y="4999"/>
                    <a:pt x="5822" y="5040"/>
                    <a:pt x="5460" y="4810"/>
                  </a:cubicBezTo>
                  <a:lnTo>
                    <a:pt x="3832" y="3763"/>
                  </a:lnTo>
                  <a:cubicBezTo>
                    <a:pt x="3593" y="3609"/>
                    <a:pt x="3326" y="3572"/>
                    <a:pt x="3056" y="3658"/>
                  </a:cubicBezTo>
                  <a:cubicBezTo>
                    <a:pt x="2787" y="3743"/>
                    <a:pt x="2586" y="3924"/>
                    <a:pt x="2474" y="4187"/>
                  </a:cubicBezTo>
                  <a:lnTo>
                    <a:pt x="827" y="8145"/>
                  </a:lnTo>
                  <a:cubicBezTo>
                    <a:pt x="700" y="8104"/>
                    <a:pt x="601" y="7991"/>
                    <a:pt x="589" y="7849"/>
                  </a:cubicBezTo>
                  <a:lnTo>
                    <a:pt x="568" y="7629"/>
                  </a:lnTo>
                  <a:lnTo>
                    <a:pt x="2232" y="3636"/>
                  </a:lnTo>
                  <a:cubicBezTo>
                    <a:pt x="2407" y="3218"/>
                    <a:pt x="2256" y="2745"/>
                    <a:pt x="1876" y="2501"/>
                  </a:cubicBezTo>
                  <a:lnTo>
                    <a:pt x="1" y="1294"/>
                  </a:lnTo>
                  <a:cubicBezTo>
                    <a:pt x="7" y="1131"/>
                    <a:pt x="138" y="991"/>
                    <a:pt x="309" y="977"/>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242624" y="3451057"/>
              <a:ext cx="149057" cy="204070"/>
            </a:xfrm>
            <a:custGeom>
              <a:avLst/>
              <a:gdLst/>
              <a:ahLst/>
              <a:cxnLst/>
              <a:rect l="l" t="t" r="r" b="b"/>
              <a:pathLst>
                <a:path w="3143" h="4303" extrusionOk="0">
                  <a:moveTo>
                    <a:pt x="2433" y="3959"/>
                  </a:moveTo>
                  <a:cubicBezTo>
                    <a:pt x="2433" y="3959"/>
                    <a:pt x="1" y="2057"/>
                    <a:pt x="906" y="1029"/>
                  </a:cubicBezTo>
                  <a:cubicBezTo>
                    <a:pt x="1810" y="1"/>
                    <a:pt x="2584" y="1763"/>
                    <a:pt x="2863" y="2750"/>
                  </a:cubicBezTo>
                  <a:cubicBezTo>
                    <a:pt x="3143" y="3733"/>
                    <a:pt x="2964" y="4303"/>
                    <a:pt x="2433" y="39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1398273" y="3495732"/>
              <a:ext cx="103434" cy="118657"/>
            </a:xfrm>
            <a:custGeom>
              <a:avLst/>
              <a:gdLst/>
              <a:ahLst/>
              <a:cxnLst/>
              <a:rect l="l" t="t" r="r" b="b"/>
              <a:pathLst>
                <a:path w="2181" h="2502" extrusionOk="0">
                  <a:moveTo>
                    <a:pt x="297" y="1956"/>
                  </a:moveTo>
                  <a:cubicBezTo>
                    <a:pt x="297" y="1956"/>
                    <a:pt x="1" y="1"/>
                    <a:pt x="1091" y="141"/>
                  </a:cubicBezTo>
                  <a:cubicBezTo>
                    <a:pt x="2180" y="282"/>
                    <a:pt x="1185" y="1718"/>
                    <a:pt x="910" y="2108"/>
                  </a:cubicBezTo>
                  <a:cubicBezTo>
                    <a:pt x="628" y="2501"/>
                    <a:pt x="299" y="2172"/>
                    <a:pt x="297" y="19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28"/>
          <p:cNvGrpSpPr/>
          <p:nvPr/>
        </p:nvGrpSpPr>
        <p:grpSpPr>
          <a:xfrm rot="-10005687">
            <a:off x="7176473" y="640475"/>
            <a:ext cx="1900295" cy="1900078"/>
            <a:chOff x="277881" y="2901316"/>
            <a:chExt cx="1900344" cy="1900126"/>
          </a:xfrm>
        </p:grpSpPr>
        <p:sp>
          <p:nvSpPr>
            <p:cNvPr id="455" name="Google Shape;455;p28"/>
            <p:cNvSpPr/>
            <p:nvPr/>
          </p:nvSpPr>
          <p:spPr>
            <a:xfrm>
              <a:off x="402450" y="3248988"/>
              <a:ext cx="1354500" cy="1354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8"/>
            <p:cNvGrpSpPr/>
            <p:nvPr/>
          </p:nvGrpSpPr>
          <p:grpSpPr>
            <a:xfrm rot="2322109">
              <a:off x="551788" y="3175815"/>
              <a:ext cx="1352529" cy="1351128"/>
              <a:chOff x="200055" y="3556746"/>
              <a:chExt cx="869964" cy="869063"/>
            </a:xfrm>
          </p:grpSpPr>
          <p:sp>
            <p:nvSpPr>
              <p:cNvPr id="457" name="Google Shape;457;p28"/>
              <p:cNvSpPr/>
              <p:nvPr/>
            </p:nvSpPr>
            <p:spPr>
              <a:xfrm>
                <a:off x="200055" y="3556746"/>
                <a:ext cx="868968" cy="868968"/>
              </a:xfrm>
              <a:custGeom>
                <a:avLst/>
                <a:gdLst/>
                <a:ahLst/>
                <a:cxnLst/>
                <a:rect l="l" t="t" r="r" b="b"/>
                <a:pathLst>
                  <a:path w="18323" h="18323" extrusionOk="0">
                    <a:moveTo>
                      <a:pt x="15639" y="2684"/>
                    </a:moveTo>
                    <a:cubicBezTo>
                      <a:pt x="17358" y="4401"/>
                      <a:pt x="18323" y="6731"/>
                      <a:pt x="18323" y="9162"/>
                    </a:cubicBezTo>
                    <a:cubicBezTo>
                      <a:pt x="18323" y="11590"/>
                      <a:pt x="17358" y="13920"/>
                      <a:pt x="15639" y="15639"/>
                    </a:cubicBezTo>
                    <a:cubicBezTo>
                      <a:pt x="13922" y="17356"/>
                      <a:pt x="11592" y="18323"/>
                      <a:pt x="9162" y="18323"/>
                    </a:cubicBezTo>
                    <a:cubicBezTo>
                      <a:pt x="6733" y="18323"/>
                      <a:pt x="4403" y="17356"/>
                      <a:pt x="2684" y="15639"/>
                    </a:cubicBezTo>
                    <a:cubicBezTo>
                      <a:pt x="967" y="13920"/>
                      <a:pt x="1" y="11590"/>
                      <a:pt x="1" y="9162"/>
                    </a:cubicBezTo>
                    <a:cubicBezTo>
                      <a:pt x="1" y="6731"/>
                      <a:pt x="967" y="4401"/>
                      <a:pt x="2684" y="2684"/>
                    </a:cubicBezTo>
                    <a:cubicBezTo>
                      <a:pt x="4403" y="965"/>
                      <a:pt x="6733" y="1"/>
                      <a:pt x="9162" y="1"/>
                    </a:cubicBezTo>
                    <a:cubicBezTo>
                      <a:pt x="11592" y="1"/>
                      <a:pt x="13922" y="965"/>
                      <a:pt x="15639" y="26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311314" y="3605499"/>
                <a:ext cx="474914" cy="486723"/>
              </a:xfrm>
              <a:custGeom>
                <a:avLst/>
                <a:gdLst/>
                <a:ahLst/>
                <a:cxnLst/>
                <a:rect l="l" t="t" r="r" b="b"/>
                <a:pathLst>
                  <a:path w="10014" h="10263" extrusionOk="0">
                    <a:moveTo>
                      <a:pt x="8596" y="30"/>
                    </a:moveTo>
                    <a:cubicBezTo>
                      <a:pt x="9008" y="54"/>
                      <a:pt x="9368" y="246"/>
                      <a:pt x="9620" y="536"/>
                    </a:cubicBezTo>
                    <a:cubicBezTo>
                      <a:pt x="9871" y="823"/>
                      <a:pt x="10013" y="1206"/>
                      <a:pt x="9986" y="1617"/>
                    </a:cubicBezTo>
                    <a:cubicBezTo>
                      <a:pt x="9962" y="2028"/>
                      <a:pt x="9769" y="2388"/>
                      <a:pt x="9481" y="2641"/>
                    </a:cubicBezTo>
                    <a:cubicBezTo>
                      <a:pt x="9193" y="2892"/>
                      <a:pt x="8810" y="3034"/>
                      <a:pt x="8401" y="3009"/>
                    </a:cubicBezTo>
                    <a:cubicBezTo>
                      <a:pt x="7990" y="2983"/>
                      <a:pt x="7630" y="2789"/>
                      <a:pt x="7379" y="2501"/>
                    </a:cubicBezTo>
                    <a:cubicBezTo>
                      <a:pt x="7126" y="2214"/>
                      <a:pt x="6984" y="1831"/>
                      <a:pt x="7011" y="1420"/>
                    </a:cubicBezTo>
                    <a:cubicBezTo>
                      <a:pt x="7036" y="1009"/>
                      <a:pt x="7229" y="649"/>
                      <a:pt x="7517" y="398"/>
                    </a:cubicBezTo>
                    <a:cubicBezTo>
                      <a:pt x="7805" y="145"/>
                      <a:pt x="8187" y="1"/>
                      <a:pt x="8596" y="30"/>
                    </a:cubicBezTo>
                    <a:close/>
                    <a:moveTo>
                      <a:pt x="3032" y="6968"/>
                    </a:moveTo>
                    <a:cubicBezTo>
                      <a:pt x="3482" y="6995"/>
                      <a:pt x="3879" y="7206"/>
                      <a:pt x="4155" y="7519"/>
                    </a:cubicBezTo>
                    <a:cubicBezTo>
                      <a:pt x="4432" y="7836"/>
                      <a:pt x="4587" y="8255"/>
                      <a:pt x="4558" y="8707"/>
                    </a:cubicBezTo>
                    <a:cubicBezTo>
                      <a:pt x="4531" y="9158"/>
                      <a:pt x="4319" y="9555"/>
                      <a:pt x="4007" y="9830"/>
                    </a:cubicBezTo>
                    <a:cubicBezTo>
                      <a:pt x="3690" y="10108"/>
                      <a:pt x="3270" y="10262"/>
                      <a:pt x="2818" y="10233"/>
                    </a:cubicBezTo>
                    <a:cubicBezTo>
                      <a:pt x="2368" y="10205"/>
                      <a:pt x="1971" y="9995"/>
                      <a:pt x="1695" y="9680"/>
                    </a:cubicBezTo>
                    <a:cubicBezTo>
                      <a:pt x="1418" y="9366"/>
                      <a:pt x="1263" y="8946"/>
                      <a:pt x="1292" y="8496"/>
                    </a:cubicBezTo>
                    <a:cubicBezTo>
                      <a:pt x="1319" y="8045"/>
                      <a:pt x="1531" y="7648"/>
                      <a:pt x="1843" y="7373"/>
                    </a:cubicBezTo>
                    <a:cubicBezTo>
                      <a:pt x="2160" y="7093"/>
                      <a:pt x="2582" y="6937"/>
                      <a:pt x="3032" y="6968"/>
                    </a:cubicBezTo>
                    <a:close/>
                    <a:moveTo>
                      <a:pt x="3949" y="7702"/>
                    </a:moveTo>
                    <a:cubicBezTo>
                      <a:pt x="3721" y="7441"/>
                      <a:pt x="3392" y="7268"/>
                      <a:pt x="3015" y="7241"/>
                    </a:cubicBezTo>
                    <a:cubicBezTo>
                      <a:pt x="2641" y="7217"/>
                      <a:pt x="2292" y="7348"/>
                      <a:pt x="2033" y="7576"/>
                    </a:cubicBezTo>
                    <a:cubicBezTo>
                      <a:pt x="1769" y="7805"/>
                      <a:pt x="1597" y="8134"/>
                      <a:pt x="1572" y="8510"/>
                    </a:cubicBezTo>
                    <a:cubicBezTo>
                      <a:pt x="1545" y="8884"/>
                      <a:pt x="1677" y="9234"/>
                      <a:pt x="1905" y="9493"/>
                    </a:cubicBezTo>
                    <a:cubicBezTo>
                      <a:pt x="2135" y="9756"/>
                      <a:pt x="2464" y="9929"/>
                      <a:pt x="2839" y="9954"/>
                    </a:cubicBezTo>
                    <a:cubicBezTo>
                      <a:pt x="3215" y="9980"/>
                      <a:pt x="3565" y="9849"/>
                      <a:pt x="3824" y="9621"/>
                    </a:cubicBezTo>
                    <a:cubicBezTo>
                      <a:pt x="4085" y="9390"/>
                      <a:pt x="4258" y="9061"/>
                      <a:pt x="4284" y="8687"/>
                    </a:cubicBezTo>
                    <a:cubicBezTo>
                      <a:pt x="4307" y="8313"/>
                      <a:pt x="4177" y="7965"/>
                      <a:pt x="3949" y="7702"/>
                    </a:cubicBezTo>
                    <a:close/>
                    <a:moveTo>
                      <a:pt x="1027" y="4124"/>
                    </a:moveTo>
                    <a:cubicBezTo>
                      <a:pt x="1288" y="4142"/>
                      <a:pt x="1518" y="4262"/>
                      <a:pt x="1679" y="4445"/>
                    </a:cubicBezTo>
                    <a:cubicBezTo>
                      <a:pt x="1841" y="4628"/>
                      <a:pt x="1932" y="4872"/>
                      <a:pt x="1913" y="5134"/>
                    </a:cubicBezTo>
                    <a:cubicBezTo>
                      <a:pt x="1895" y="5397"/>
                      <a:pt x="1776" y="5625"/>
                      <a:pt x="1592" y="5787"/>
                    </a:cubicBezTo>
                    <a:cubicBezTo>
                      <a:pt x="1409" y="5946"/>
                      <a:pt x="1165" y="6038"/>
                      <a:pt x="904" y="6022"/>
                    </a:cubicBezTo>
                    <a:cubicBezTo>
                      <a:pt x="640" y="6003"/>
                      <a:pt x="412" y="5882"/>
                      <a:pt x="254" y="5699"/>
                    </a:cubicBezTo>
                    <a:cubicBezTo>
                      <a:pt x="91" y="5516"/>
                      <a:pt x="1" y="5273"/>
                      <a:pt x="19" y="5010"/>
                    </a:cubicBezTo>
                    <a:cubicBezTo>
                      <a:pt x="36" y="4749"/>
                      <a:pt x="157" y="4519"/>
                      <a:pt x="340" y="4360"/>
                    </a:cubicBezTo>
                    <a:cubicBezTo>
                      <a:pt x="523" y="4196"/>
                      <a:pt x="768" y="4105"/>
                      <a:pt x="1027" y="4124"/>
                    </a:cubicBezTo>
                    <a:close/>
                    <a:moveTo>
                      <a:pt x="1471" y="4628"/>
                    </a:moveTo>
                    <a:cubicBezTo>
                      <a:pt x="1358" y="4496"/>
                      <a:pt x="1196" y="4412"/>
                      <a:pt x="1008" y="4399"/>
                    </a:cubicBezTo>
                    <a:cubicBezTo>
                      <a:pt x="823" y="4387"/>
                      <a:pt x="651" y="4451"/>
                      <a:pt x="521" y="4566"/>
                    </a:cubicBezTo>
                    <a:cubicBezTo>
                      <a:pt x="390" y="4679"/>
                      <a:pt x="305" y="4842"/>
                      <a:pt x="291" y="5029"/>
                    </a:cubicBezTo>
                    <a:cubicBezTo>
                      <a:pt x="278" y="5214"/>
                      <a:pt x="342" y="5389"/>
                      <a:pt x="455" y="5518"/>
                    </a:cubicBezTo>
                    <a:cubicBezTo>
                      <a:pt x="568" y="5646"/>
                      <a:pt x="733" y="5734"/>
                      <a:pt x="918" y="5746"/>
                    </a:cubicBezTo>
                    <a:cubicBezTo>
                      <a:pt x="1103" y="5759"/>
                      <a:pt x="1278" y="5695"/>
                      <a:pt x="1407" y="5582"/>
                    </a:cubicBezTo>
                    <a:cubicBezTo>
                      <a:pt x="1535" y="5469"/>
                      <a:pt x="1623" y="5304"/>
                      <a:pt x="1636" y="5119"/>
                    </a:cubicBezTo>
                    <a:cubicBezTo>
                      <a:pt x="1648" y="4928"/>
                      <a:pt x="1584" y="4757"/>
                      <a:pt x="1471" y="4628"/>
                    </a:cubicBezTo>
                    <a:close/>
                    <a:moveTo>
                      <a:pt x="8578" y="305"/>
                    </a:moveTo>
                    <a:cubicBezTo>
                      <a:pt x="8245" y="285"/>
                      <a:pt x="7930" y="400"/>
                      <a:pt x="7700" y="603"/>
                    </a:cubicBezTo>
                    <a:cubicBezTo>
                      <a:pt x="7465" y="809"/>
                      <a:pt x="7311" y="1101"/>
                      <a:pt x="7289" y="1436"/>
                    </a:cubicBezTo>
                    <a:cubicBezTo>
                      <a:pt x="7268" y="1769"/>
                      <a:pt x="7383" y="2080"/>
                      <a:pt x="7587" y="2314"/>
                    </a:cubicBezTo>
                    <a:cubicBezTo>
                      <a:pt x="7790" y="2549"/>
                      <a:pt x="8084" y="2703"/>
                      <a:pt x="8420" y="2726"/>
                    </a:cubicBezTo>
                    <a:cubicBezTo>
                      <a:pt x="8753" y="2746"/>
                      <a:pt x="9065" y="2631"/>
                      <a:pt x="9298" y="2427"/>
                    </a:cubicBezTo>
                    <a:cubicBezTo>
                      <a:pt x="9532" y="2224"/>
                      <a:pt x="9686" y="1930"/>
                      <a:pt x="9709" y="1595"/>
                    </a:cubicBezTo>
                    <a:cubicBezTo>
                      <a:pt x="9756" y="926"/>
                      <a:pt x="9250" y="348"/>
                      <a:pt x="8578" y="305"/>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70576" y="3701013"/>
                <a:ext cx="799443" cy="724796"/>
              </a:xfrm>
              <a:custGeom>
                <a:avLst/>
                <a:gdLst/>
                <a:ahLst/>
                <a:cxnLst/>
                <a:rect l="l" t="t" r="r" b="b"/>
                <a:pathLst>
                  <a:path w="16857" h="15283" extrusionOk="0">
                    <a:moveTo>
                      <a:pt x="14493" y="0"/>
                    </a:moveTo>
                    <a:cubicBezTo>
                      <a:pt x="15653" y="1289"/>
                      <a:pt x="16445" y="2904"/>
                      <a:pt x="16725" y="4676"/>
                    </a:cubicBezTo>
                    <a:cubicBezTo>
                      <a:pt x="16272" y="4697"/>
                      <a:pt x="15859" y="4874"/>
                      <a:pt x="15534" y="5159"/>
                    </a:cubicBezTo>
                    <a:cubicBezTo>
                      <a:pt x="15160" y="5488"/>
                      <a:pt x="14911" y="5961"/>
                      <a:pt x="14874" y="6498"/>
                    </a:cubicBezTo>
                    <a:cubicBezTo>
                      <a:pt x="14839" y="7035"/>
                      <a:pt x="15026" y="7537"/>
                      <a:pt x="15355" y="7911"/>
                    </a:cubicBezTo>
                    <a:cubicBezTo>
                      <a:pt x="15645" y="8244"/>
                      <a:pt x="16048" y="8476"/>
                      <a:pt x="16509" y="8552"/>
                    </a:cubicBezTo>
                    <a:cubicBezTo>
                      <a:pt x="15478" y="12311"/>
                      <a:pt x="12131" y="15053"/>
                      <a:pt x="8187" y="15266"/>
                    </a:cubicBezTo>
                    <a:cubicBezTo>
                      <a:pt x="8195" y="15201"/>
                      <a:pt x="8201" y="15139"/>
                      <a:pt x="8207" y="15075"/>
                    </a:cubicBezTo>
                    <a:cubicBezTo>
                      <a:pt x="8244" y="14479"/>
                      <a:pt x="8039" y="13926"/>
                      <a:pt x="7677" y="13510"/>
                    </a:cubicBezTo>
                    <a:cubicBezTo>
                      <a:pt x="7313" y="13093"/>
                      <a:pt x="6790" y="12819"/>
                      <a:pt x="6196" y="12780"/>
                    </a:cubicBezTo>
                    <a:cubicBezTo>
                      <a:pt x="5602" y="12741"/>
                      <a:pt x="5047" y="12947"/>
                      <a:pt x="4631" y="13309"/>
                    </a:cubicBezTo>
                    <a:cubicBezTo>
                      <a:pt x="4288" y="13611"/>
                      <a:pt x="4043" y="14016"/>
                      <a:pt x="3942" y="14485"/>
                    </a:cubicBezTo>
                    <a:cubicBezTo>
                      <a:pt x="2320" y="13759"/>
                      <a:pt x="954" y="12583"/>
                      <a:pt x="0" y="11117"/>
                    </a:cubicBezTo>
                    <a:cubicBezTo>
                      <a:pt x="3899" y="11551"/>
                      <a:pt x="5402" y="10839"/>
                      <a:pt x="6829" y="7921"/>
                    </a:cubicBezTo>
                    <a:cubicBezTo>
                      <a:pt x="8343" y="4826"/>
                      <a:pt x="11113" y="8604"/>
                      <a:pt x="12322" y="3691"/>
                    </a:cubicBezTo>
                    <a:cubicBezTo>
                      <a:pt x="12892" y="1372"/>
                      <a:pt x="13749" y="391"/>
                      <a:pt x="14493" y="0"/>
                    </a:cubicBezTo>
                    <a:close/>
                    <a:moveTo>
                      <a:pt x="16764" y="4954"/>
                    </a:moveTo>
                    <a:cubicBezTo>
                      <a:pt x="16365" y="4966"/>
                      <a:pt x="16001" y="5120"/>
                      <a:pt x="15717" y="5367"/>
                    </a:cubicBezTo>
                    <a:cubicBezTo>
                      <a:pt x="15396" y="5649"/>
                      <a:pt x="15180" y="6056"/>
                      <a:pt x="15151" y="6513"/>
                    </a:cubicBezTo>
                    <a:cubicBezTo>
                      <a:pt x="15123" y="6973"/>
                      <a:pt x="15283" y="7403"/>
                      <a:pt x="15563" y="7724"/>
                    </a:cubicBezTo>
                    <a:cubicBezTo>
                      <a:pt x="15818" y="8014"/>
                      <a:pt x="16171" y="8217"/>
                      <a:pt x="16579" y="8277"/>
                    </a:cubicBezTo>
                    <a:cubicBezTo>
                      <a:pt x="16700" y="7771"/>
                      <a:pt x="16782" y="7251"/>
                      <a:pt x="16815" y="6714"/>
                    </a:cubicBezTo>
                    <a:cubicBezTo>
                      <a:pt x="16856" y="6118"/>
                      <a:pt x="16838" y="5528"/>
                      <a:pt x="16764" y="4954"/>
                    </a:cubicBezTo>
                    <a:close/>
                    <a:moveTo>
                      <a:pt x="7905" y="15277"/>
                    </a:moveTo>
                    <a:cubicBezTo>
                      <a:pt x="7919" y="15205"/>
                      <a:pt x="7930" y="15133"/>
                      <a:pt x="7932" y="15055"/>
                    </a:cubicBezTo>
                    <a:cubicBezTo>
                      <a:pt x="7965" y="14536"/>
                      <a:pt x="7786" y="14053"/>
                      <a:pt x="7469" y="13693"/>
                    </a:cubicBezTo>
                    <a:cubicBezTo>
                      <a:pt x="7150" y="13329"/>
                      <a:pt x="6696" y="13091"/>
                      <a:pt x="6178" y="13056"/>
                    </a:cubicBezTo>
                    <a:cubicBezTo>
                      <a:pt x="5659" y="13021"/>
                      <a:pt x="5176" y="13200"/>
                      <a:pt x="4816" y="13518"/>
                    </a:cubicBezTo>
                    <a:cubicBezTo>
                      <a:pt x="4506" y="13790"/>
                      <a:pt x="4284" y="14164"/>
                      <a:pt x="4208" y="14594"/>
                    </a:cubicBezTo>
                    <a:cubicBezTo>
                      <a:pt x="5098" y="14960"/>
                      <a:pt x="6064" y="15190"/>
                      <a:pt x="7082" y="15258"/>
                    </a:cubicBezTo>
                    <a:cubicBezTo>
                      <a:pt x="7358" y="15279"/>
                      <a:pt x="7633" y="15283"/>
                      <a:pt x="7905" y="15277"/>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731547" y="4048069"/>
                <a:ext cx="85887" cy="85697"/>
              </a:xfrm>
              <a:custGeom>
                <a:avLst/>
                <a:gdLst/>
                <a:ahLst/>
                <a:cxnLst/>
                <a:rect l="l" t="t" r="r" b="b"/>
                <a:pathLst>
                  <a:path w="1811" h="1807" extrusionOk="0">
                    <a:moveTo>
                      <a:pt x="961" y="31"/>
                    </a:moveTo>
                    <a:cubicBezTo>
                      <a:pt x="1442" y="64"/>
                      <a:pt x="1810" y="478"/>
                      <a:pt x="1777" y="959"/>
                    </a:cubicBezTo>
                    <a:cubicBezTo>
                      <a:pt x="1747" y="1440"/>
                      <a:pt x="1329" y="1806"/>
                      <a:pt x="848" y="1773"/>
                    </a:cubicBezTo>
                    <a:cubicBezTo>
                      <a:pt x="369" y="1740"/>
                      <a:pt x="1" y="1327"/>
                      <a:pt x="34" y="846"/>
                    </a:cubicBezTo>
                    <a:cubicBezTo>
                      <a:pt x="64" y="365"/>
                      <a:pt x="482" y="1"/>
                      <a:pt x="961" y="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1" name="Google Shape;461;p28"/>
          <p:cNvSpPr/>
          <p:nvPr/>
        </p:nvSpPr>
        <p:spPr>
          <a:xfrm rot="-9721048">
            <a:off x="7249053" y="670182"/>
            <a:ext cx="683619" cy="68379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rot="-9720997">
            <a:off x="8465674" y="2411364"/>
            <a:ext cx="320672" cy="320768"/>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rot="-9721047">
            <a:off x="7855628" y="2590821"/>
            <a:ext cx="146813" cy="14685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rot="-9721073">
            <a:off x="6906618" y="951315"/>
            <a:ext cx="121490" cy="12152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txBox="1"/>
          <p:nvPr/>
        </p:nvSpPr>
        <p:spPr>
          <a:xfrm>
            <a:off x="2638875" y="3554025"/>
            <a:ext cx="3866700" cy="722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Cabin"/>
                <a:ea typeface="Cabin"/>
                <a:cs typeface="Cabin"/>
                <a:sym typeface="Cabin"/>
              </a:rPr>
              <a:t>CREDITS:</a:t>
            </a:r>
            <a:r>
              <a:rPr lang="en" sz="1200">
                <a:solidFill>
                  <a:schemeClr val="dk1"/>
                </a:solidFill>
                <a:latin typeface="Cabin"/>
                <a:ea typeface="Cabin"/>
                <a:cs typeface="Cabin"/>
                <a:sym typeface="Cabin"/>
              </a:rPr>
              <a:t> This presentation template was created by </a:t>
            </a:r>
            <a:r>
              <a:rPr lang="en" sz="12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including icons by </a:t>
            </a:r>
            <a:r>
              <a:rPr lang="en" sz="12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200" b="1">
                <a:solidFill>
                  <a:schemeClr val="dk1"/>
                </a:solidFill>
                <a:latin typeface="Cabin"/>
                <a:ea typeface="Cabin"/>
                <a:cs typeface="Cabin"/>
                <a:sym typeface="Cabin"/>
              </a:rPr>
              <a:t>,</a:t>
            </a:r>
            <a:r>
              <a:rPr lang="en" sz="1200">
                <a:solidFill>
                  <a:schemeClr val="dk1"/>
                </a:solidFill>
                <a:latin typeface="Cabin"/>
                <a:ea typeface="Cabin"/>
                <a:cs typeface="Cabin"/>
                <a:sym typeface="Cabin"/>
              </a:rPr>
              <a:t> and infographics &amp; images by </a:t>
            </a:r>
            <a:r>
              <a:rPr lang="en" sz="12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200" b="1">
              <a:solidFill>
                <a:schemeClr val="dk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3" r:id="rId5"/>
    <p:sldLayoutId id="2147483670" r:id="rId6"/>
    <p:sldLayoutId id="2147483674"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git-lfs.com/"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drive/folders/1UKRWdWw_tBsRW_QiCT2ZcAlFR-Q128RY?usp=sharing"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355880" y="1044847"/>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txBox="1">
            <a:spLocks noGrp="1"/>
          </p:cNvSpPr>
          <p:nvPr>
            <p:ph type="subTitle" idx="1"/>
          </p:nvPr>
        </p:nvSpPr>
        <p:spPr>
          <a:xfrm rot="-546">
            <a:off x="956175" y="4045951"/>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a:t>
            </a:r>
          </a:p>
          <a:p>
            <a:pPr marL="0" lvl="0" indent="0" algn="l" rtl="0">
              <a:spcBef>
                <a:spcPts val="0"/>
              </a:spcBef>
              <a:spcAft>
                <a:spcPts val="0"/>
              </a:spcAft>
              <a:buNone/>
            </a:pPr>
            <a:r>
              <a:rPr lang="en" dirty="0"/>
              <a:t>Rizky Romadhon</a:t>
            </a:r>
            <a:endParaRPr dirty="0"/>
          </a:p>
        </p:txBody>
      </p:sp>
      <p:sp>
        <p:nvSpPr>
          <p:cNvPr id="523" name="Google Shape;523;p34"/>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p>
            <a:pPr>
              <a:buSzPts val="1100"/>
            </a:pPr>
            <a:br>
              <a:rPr lang="en" dirty="0">
                <a:solidFill>
                  <a:schemeClr val="dk2"/>
                </a:solidFill>
              </a:rPr>
            </a:br>
            <a:r>
              <a:rPr lang="en" dirty="0">
                <a:solidFill>
                  <a:schemeClr val="dk2"/>
                </a:solidFill>
              </a:rPr>
              <a:t>Project 7</a:t>
            </a:r>
            <a:br>
              <a:rPr lang="en-ID" dirty="0"/>
            </a:br>
            <a:r>
              <a:rPr lang="en-ID" dirty="0" err="1"/>
              <a:t>MLOps</a:t>
            </a:r>
            <a:r>
              <a:rPr lang="en-ID" dirty="0"/>
              <a:t> and </a:t>
            </a:r>
            <a:r>
              <a:rPr lang="en-ID" dirty="0" err="1"/>
              <a:t>DataOps</a:t>
            </a:r>
            <a:br>
              <a:rPr lang="en-ID" dirty="0"/>
            </a:br>
            <a:endParaRPr dirty="0">
              <a:solidFill>
                <a:schemeClr val="dk2"/>
              </a:solidFill>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a:pPr>
            <a:r>
              <a:rPr lang="en-ID" sz="1400" dirty="0"/>
              <a:t>Create Requirements.txt</a:t>
            </a:r>
            <a:endParaRPr lang="en-ID" sz="2000" dirty="0">
              <a:solidFill>
                <a:schemeClr val="tx1"/>
              </a:solidFill>
            </a:endParaRPr>
          </a:p>
        </p:txBody>
      </p:sp>
      <p:sp>
        <p:nvSpPr>
          <p:cNvPr id="3" name="Google Shape;667;p40">
            <a:extLst>
              <a:ext uri="{FF2B5EF4-FFF2-40B4-BE49-F238E27FC236}">
                <a16:creationId xmlns:a16="http://schemas.microsoft.com/office/drawing/2014/main" id="{9473612D-C103-1BAD-30AF-67BF96F45400}"/>
              </a:ext>
            </a:extLst>
          </p:cNvPr>
          <p:cNvSpPr txBox="1">
            <a:spLocks/>
          </p:cNvSpPr>
          <p:nvPr/>
        </p:nvSpPr>
        <p:spPr>
          <a:xfrm>
            <a:off x="702733" y="1932649"/>
            <a:ext cx="7703999"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endParaRPr lang="en-ID" sz="1100" dirty="0">
              <a:solidFill>
                <a:schemeClr val="accent3">
                  <a:lumMod val="75000"/>
                </a:schemeClr>
              </a:solidFill>
            </a:endParaRPr>
          </a:p>
        </p:txBody>
      </p:sp>
      <p:pic>
        <p:nvPicPr>
          <p:cNvPr id="4" name="Picture 3">
            <a:extLst>
              <a:ext uri="{FF2B5EF4-FFF2-40B4-BE49-F238E27FC236}">
                <a16:creationId xmlns:a16="http://schemas.microsoft.com/office/drawing/2014/main" id="{37328E07-7AFF-0DFE-A2FB-077446DAA105}"/>
              </a:ext>
            </a:extLst>
          </p:cNvPr>
          <p:cNvPicPr>
            <a:picLocks noChangeAspect="1"/>
          </p:cNvPicPr>
          <p:nvPr/>
        </p:nvPicPr>
        <p:blipFill>
          <a:blip r:embed="rId3"/>
          <a:stretch>
            <a:fillRect/>
          </a:stretch>
        </p:blipFill>
        <p:spPr>
          <a:xfrm>
            <a:off x="1128888" y="1909999"/>
            <a:ext cx="2438400" cy="609600"/>
          </a:xfrm>
          <a:prstGeom prst="rect">
            <a:avLst/>
          </a:prstGeom>
        </p:spPr>
      </p:pic>
      <p:sp>
        <p:nvSpPr>
          <p:cNvPr id="5" name="Google Shape;667;p40">
            <a:extLst>
              <a:ext uri="{FF2B5EF4-FFF2-40B4-BE49-F238E27FC236}">
                <a16:creationId xmlns:a16="http://schemas.microsoft.com/office/drawing/2014/main" id="{F82B737E-47B8-4CC3-1B33-9B4E4B7F6FEA}"/>
              </a:ext>
            </a:extLst>
          </p:cNvPr>
          <p:cNvSpPr txBox="1">
            <a:spLocks/>
          </p:cNvSpPr>
          <p:nvPr/>
        </p:nvSpPr>
        <p:spPr>
          <a:xfrm>
            <a:off x="702732" y="2563964"/>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2"/>
            </a:pPr>
            <a:r>
              <a:rPr lang="en-ID" sz="1400" dirty="0"/>
              <a:t>Open Requirements.txt and write list package Python</a:t>
            </a:r>
            <a:endParaRPr lang="en-ID" sz="2000" dirty="0">
              <a:solidFill>
                <a:schemeClr val="tx1"/>
              </a:solidFill>
            </a:endParaRPr>
          </a:p>
        </p:txBody>
      </p:sp>
      <p:pic>
        <p:nvPicPr>
          <p:cNvPr id="7" name="Picture 6">
            <a:extLst>
              <a:ext uri="{FF2B5EF4-FFF2-40B4-BE49-F238E27FC236}">
                <a16:creationId xmlns:a16="http://schemas.microsoft.com/office/drawing/2014/main" id="{68B78246-6E57-04F6-5EFB-24F1067434B3}"/>
              </a:ext>
            </a:extLst>
          </p:cNvPr>
          <p:cNvPicPr>
            <a:picLocks noChangeAspect="1"/>
          </p:cNvPicPr>
          <p:nvPr/>
        </p:nvPicPr>
        <p:blipFill>
          <a:blip r:embed="rId4"/>
          <a:stretch>
            <a:fillRect/>
          </a:stretch>
        </p:blipFill>
        <p:spPr>
          <a:xfrm>
            <a:off x="1071738" y="3128264"/>
            <a:ext cx="2552700" cy="1400175"/>
          </a:xfrm>
          <a:prstGeom prst="rect">
            <a:avLst/>
          </a:prstGeom>
        </p:spPr>
      </p:pic>
      <p:sp>
        <p:nvSpPr>
          <p:cNvPr id="8" name="Google Shape;667;p40">
            <a:extLst>
              <a:ext uri="{FF2B5EF4-FFF2-40B4-BE49-F238E27FC236}">
                <a16:creationId xmlns:a16="http://schemas.microsoft.com/office/drawing/2014/main" id="{54716DC1-4B76-BE18-5480-C1272C0B78CD}"/>
              </a:ext>
            </a:extLst>
          </p:cNvPr>
          <p:cNvSpPr txBox="1">
            <a:spLocks/>
          </p:cNvSpPr>
          <p:nvPr/>
        </p:nvSpPr>
        <p:spPr>
          <a:xfrm>
            <a:off x="4118417" y="1902458"/>
            <a:ext cx="3863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3"/>
            </a:pPr>
            <a:r>
              <a:rPr lang="en-ID" sz="1400" dirty="0"/>
              <a:t>Install requirement package python</a:t>
            </a:r>
            <a:endParaRPr lang="en-ID" sz="2000" dirty="0">
              <a:solidFill>
                <a:schemeClr val="tx1"/>
              </a:solidFill>
            </a:endParaRPr>
          </a:p>
        </p:txBody>
      </p:sp>
      <p:pic>
        <p:nvPicPr>
          <p:cNvPr id="10" name="Picture 9">
            <a:extLst>
              <a:ext uri="{FF2B5EF4-FFF2-40B4-BE49-F238E27FC236}">
                <a16:creationId xmlns:a16="http://schemas.microsoft.com/office/drawing/2014/main" id="{50ED3C7B-84DF-2735-BD23-64DC8468AFAF}"/>
              </a:ext>
            </a:extLst>
          </p:cNvPr>
          <p:cNvPicPr>
            <a:picLocks noChangeAspect="1"/>
          </p:cNvPicPr>
          <p:nvPr/>
        </p:nvPicPr>
        <p:blipFill rotWithShape="1">
          <a:blip r:embed="rId5"/>
          <a:srcRect r="49777"/>
          <a:stretch/>
        </p:blipFill>
        <p:spPr>
          <a:xfrm>
            <a:off x="4198143" y="2359439"/>
            <a:ext cx="4176713" cy="1266825"/>
          </a:xfrm>
          <a:prstGeom prst="rect">
            <a:avLst/>
          </a:prstGeom>
        </p:spPr>
      </p:pic>
      <p:sp>
        <p:nvSpPr>
          <p:cNvPr id="11" name="Rectangle 10">
            <a:extLst>
              <a:ext uri="{FF2B5EF4-FFF2-40B4-BE49-F238E27FC236}">
                <a16:creationId xmlns:a16="http://schemas.microsoft.com/office/drawing/2014/main" id="{163C49B2-0FD0-4806-0EEC-6C7BFAFD0EE8}"/>
              </a:ext>
            </a:extLst>
          </p:cNvPr>
          <p:cNvSpPr/>
          <p:nvPr/>
        </p:nvSpPr>
        <p:spPr>
          <a:xfrm>
            <a:off x="6061517" y="2372845"/>
            <a:ext cx="2213239" cy="2010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4764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863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4"/>
            </a:pPr>
            <a:r>
              <a:rPr lang="en-US" sz="1400" dirty="0"/>
              <a:t>Create main.py for Flask main file</a:t>
            </a:r>
            <a:endParaRPr lang="en-ID" sz="2000" dirty="0">
              <a:solidFill>
                <a:schemeClr val="tx1"/>
              </a:solidFill>
            </a:endParaRPr>
          </a:p>
        </p:txBody>
      </p:sp>
      <p:sp>
        <p:nvSpPr>
          <p:cNvPr id="3" name="Google Shape;667;p40">
            <a:extLst>
              <a:ext uri="{FF2B5EF4-FFF2-40B4-BE49-F238E27FC236}">
                <a16:creationId xmlns:a16="http://schemas.microsoft.com/office/drawing/2014/main" id="{9473612D-C103-1BAD-30AF-67BF96F45400}"/>
              </a:ext>
            </a:extLst>
          </p:cNvPr>
          <p:cNvSpPr txBox="1">
            <a:spLocks/>
          </p:cNvSpPr>
          <p:nvPr/>
        </p:nvSpPr>
        <p:spPr>
          <a:xfrm>
            <a:off x="702733" y="1932649"/>
            <a:ext cx="7703999"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endParaRPr lang="en-ID" sz="1100" dirty="0">
              <a:solidFill>
                <a:schemeClr val="accent3">
                  <a:lumMod val="75000"/>
                </a:schemeClr>
              </a:solidFill>
            </a:endParaRPr>
          </a:p>
        </p:txBody>
      </p:sp>
      <p:sp>
        <p:nvSpPr>
          <p:cNvPr id="5" name="Google Shape;667;p40">
            <a:extLst>
              <a:ext uri="{FF2B5EF4-FFF2-40B4-BE49-F238E27FC236}">
                <a16:creationId xmlns:a16="http://schemas.microsoft.com/office/drawing/2014/main" id="{F82B737E-47B8-4CC3-1B33-9B4E4B7F6FEA}"/>
              </a:ext>
            </a:extLst>
          </p:cNvPr>
          <p:cNvSpPr txBox="1">
            <a:spLocks/>
          </p:cNvSpPr>
          <p:nvPr/>
        </p:nvSpPr>
        <p:spPr>
          <a:xfrm>
            <a:off x="702732" y="2665565"/>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5"/>
            </a:pPr>
            <a:r>
              <a:rPr lang="en-ID" sz="1400" dirty="0"/>
              <a:t>Open main.py and import library for Flask</a:t>
            </a:r>
            <a:endParaRPr lang="en-ID" sz="2000" dirty="0">
              <a:solidFill>
                <a:schemeClr val="tx1"/>
              </a:solidFill>
            </a:endParaRPr>
          </a:p>
        </p:txBody>
      </p:sp>
      <p:sp>
        <p:nvSpPr>
          <p:cNvPr id="8" name="Google Shape;667;p40">
            <a:extLst>
              <a:ext uri="{FF2B5EF4-FFF2-40B4-BE49-F238E27FC236}">
                <a16:creationId xmlns:a16="http://schemas.microsoft.com/office/drawing/2014/main" id="{54716DC1-4B76-BE18-5480-C1272C0B78CD}"/>
              </a:ext>
            </a:extLst>
          </p:cNvPr>
          <p:cNvSpPr txBox="1">
            <a:spLocks/>
          </p:cNvSpPr>
          <p:nvPr/>
        </p:nvSpPr>
        <p:spPr>
          <a:xfrm>
            <a:off x="4685067" y="1902919"/>
            <a:ext cx="3863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6"/>
            </a:pPr>
            <a:r>
              <a:rPr lang="en-US" sz="1400" dirty="0"/>
              <a:t>Create a route for first testing API</a:t>
            </a:r>
            <a:endParaRPr lang="en-ID" sz="2000" dirty="0">
              <a:solidFill>
                <a:schemeClr val="tx1"/>
              </a:solidFill>
            </a:endParaRPr>
          </a:p>
        </p:txBody>
      </p:sp>
      <p:pic>
        <p:nvPicPr>
          <p:cNvPr id="6" name="Picture 5">
            <a:extLst>
              <a:ext uri="{FF2B5EF4-FFF2-40B4-BE49-F238E27FC236}">
                <a16:creationId xmlns:a16="http://schemas.microsoft.com/office/drawing/2014/main" id="{6802FBE0-6286-014C-C18A-D8E18470F2E4}"/>
              </a:ext>
            </a:extLst>
          </p:cNvPr>
          <p:cNvPicPr>
            <a:picLocks noChangeAspect="1"/>
          </p:cNvPicPr>
          <p:nvPr/>
        </p:nvPicPr>
        <p:blipFill>
          <a:blip r:embed="rId3"/>
          <a:stretch>
            <a:fillRect/>
          </a:stretch>
        </p:blipFill>
        <p:spPr>
          <a:xfrm>
            <a:off x="1114600" y="1889381"/>
            <a:ext cx="2466975" cy="733425"/>
          </a:xfrm>
          <a:prstGeom prst="rect">
            <a:avLst/>
          </a:prstGeom>
        </p:spPr>
      </p:pic>
      <p:pic>
        <p:nvPicPr>
          <p:cNvPr id="12" name="Picture 11">
            <a:extLst>
              <a:ext uri="{FF2B5EF4-FFF2-40B4-BE49-F238E27FC236}">
                <a16:creationId xmlns:a16="http://schemas.microsoft.com/office/drawing/2014/main" id="{E5E2AD43-5797-6602-7677-ED488B157226}"/>
              </a:ext>
            </a:extLst>
          </p:cNvPr>
          <p:cNvPicPr>
            <a:picLocks noChangeAspect="1"/>
          </p:cNvPicPr>
          <p:nvPr/>
        </p:nvPicPr>
        <p:blipFill>
          <a:blip r:embed="rId4"/>
          <a:stretch>
            <a:fillRect/>
          </a:stretch>
        </p:blipFill>
        <p:spPr>
          <a:xfrm>
            <a:off x="1114600" y="3261043"/>
            <a:ext cx="2743200" cy="857250"/>
          </a:xfrm>
          <a:prstGeom prst="rect">
            <a:avLst/>
          </a:prstGeom>
        </p:spPr>
      </p:pic>
      <p:pic>
        <p:nvPicPr>
          <p:cNvPr id="14" name="Picture 13">
            <a:extLst>
              <a:ext uri="{FF2B5EF4-FFF2-40B4-BE49-F238E27FC236}">
                <a16:creationId xmlns:a16="http://schemas.microsoft.com/office/drawing/2014/main" id="{B38F5425-086C-4DCA-2EE1-514C21FB7FF2}"/>
              </a:ext>
            </a:extLst>
          </p:cNvPr>
          <p:cNvPicPr>
            <a:picLocks noChangeAspect="1"/>
          </p:cNvPicPr>
          <p:nvPr/>
        </p:nvPicPr>
        <p:blipFill>
          <a:blip r:embed="rId5"/>
          <a:stretch>
            <a:fillRect/>
          </a:stretch>
        </p:blipFill>
        <p:spPr>
          <a:xfrm>
            <a:off x="5101166" y="2347886"/>
            <a:ext cx="2191456" cy="1343025"/>
          </a:xfrm>
          <a:prstGeom prst="rect">
            <a:avLst/>
          </a:prstGeom>
        </p:spPr>
      </p:pic>
    </p:spTree>
    <p:extLst>
      <p:ext uri="{BB962C8B-B14F-4D97-AF65-F5344CB8AC3E}">
        <p14:creationId xmlns:p14="http://schemas.microsoft.com/office/powerpoint/2010/main" val="3072377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1" y="15299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7"/>
            </a:pPr>
            <a:r>
              <a:rPr lang="en-US" sz="1400" dirty="0"/>
              <a:t>Set main.py to Flask App and run Flask API. click the link (IP localhost) for directions to the local page </a:t>
            </a:r>
            <a:endParaRPr lang="en-ID" sz="2000" dirty="0">
              <a:solidFill>
                <a:schemeClr val="tx1"/>
              </a:solidFill>
            </a:endParaRPr>
          </a:p>
        </p:txBody>
      </p:sp>
      <p:pic>
        <p:nvPicPr>
          <p:cNvPr id="4" name="Picture 3">
            <a:extLst>
              <a:ext uri="{FF2B5EF4-FFF2-40B4-BE49-F238E27FC236}">
                <a16:creationId xmlns:a16="http://schemas.microsoft.com/office/drawing/2014/main" id="{E0B2229C-3ACA-50F2-4389-0DEB16A069D1}"/>
              </a:ext>
            </a:extLst>
          </p:cNvPr>
          <p:cNvPicPr>
            <a:picLocks noChangeAspect="1"/>
          </p:cNvPicPr>
          <p:nvPr/>
        </p:nvPicPr>
        <p:blipFill rotWithShape="1">
          <a:blip r:embed="rId3"/>
          <a:srcRect r="29550"/>
          <a:stretch/>
        </p:blipFill>
        <p:spPr>
          <a:xfrm>
            <a:off x="959557" y="2134841"/>
            <a:ext cx="4063999" cy="1828800"/>
          </a:xfrm>
          <a:prstGeom prst="rect">
            <a:avLst/>
          </a:prstGeom>
        </p:spPr>
      </p:pic>
      <p:pic>
        <p:nvPicPr>
          <p:cNvPr id="9" name="Picture 8">
            <a:extLst>
              <a:ext uri="{FF2B5EF4-FFF2-40B4-BE49-F238E27FC236}">
                <a16:creationId xmlns:a16="http://schemas.microsoft.com/office/drawing/2014/main" id="{D4936326-8CBA-3ED4-4132-98D353972504}"/>
              </a:ext>
            </a:extLst>
          </p:cNvPr>
          <p:cNvPicPr>
            <a:picLocks noChangeAspect="1"/>
          </p:cNvPicPr>
          <p:nvPr/>
        </p:nvPicPr>
        <p:blipFill>
          <a:blip r:embed="rId4"/>
          <a:stretch>
            <a:fillRect/>
          </a:stretch>
        </p:blipFill>
        <p:spPr>
          <a:xfrm>
            <a:off x="4443587" y="3031275"/>
            <a:ext cx="3952875" cy="1143000"/>
          </a:xfrm>
          <a:prstGeom prst="rect">
            <a:avLst/>
          </a:prstGeom>
        </p:spPr>
      </p:pic>
      <p:sp>
        <p:nvSpPr>
          <p:cNvPr id="10" name="Google Shape;667;p40">
            <a:extLst>
              <a:ext uri="{FF2B5EF4-FFF2-40B4-BE49-F238E27FC236}">
                <a16:creationId xmlns:a16="http://schemas.microsoft.com/office/drawing/2014/main" id="{023AA916-413D-0B29-F5B9-97C216D9E812}"/>
              </a:ext>
            </a:extLst>
          </p:cNvPr>
          <p:cNvSpPr txBox="1">
            <a:spLocks/>
          </p:cNvSpPr>
          <p:nvPr/>
        </p:nvSpPr>
        <p:spPr>
          <a:xfrm>
            <a:off x="5218199" y="2204506"/>
            <a:ext cx="2983619" cy="10125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100" dirty="0">
                <a:solidFill>
                  <a:schemeClr val="tx1"/>
                </a:solidFill>
              </a:rPr>
              <a:t>And Flask API is running. If Flask API doesn’t run you need to check your main.py </a:t>
            </a:r>
            <a:endParaRPr lang="en-ID" sz="1600" dirty="0">
              <a:solidFill>
                <a:schemeClr val="tx1"/>
              </a:solidFill>
            </a:endParaRPr>
          </a:p>
        </p:txBody>
      </p:sp>
    </p:spTree>
    <p:extLst>
      <p:ext uri="{BB962C8B-B14F-4D97-AF65-F5344CB8AC3E}">
        <p14:creationId xmlns:p14="http://schemas.microsoft.com/office/powerpoint/2010/main" val="587563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Build Flask </a:t>
            </a:r>
            <a:r>
              <a:rPr lang="en" dirty="0">
                <a:solidFill>
                  <a:schemeClr val="accent3">
                    <a:lumMod val="75000"/>
                  </a:schemeClr>
                </a:solidFill>
              </a:rPr>
              <a:t>API</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4283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600" dirty="0">
                <a:solidFill>
                  <a:schemeClr val="tx1"/>
                </a:solidFill>
              </a:rPr>
              <a:t>And also when we try on Postman, API still runs too. And for the Flask API was done.</a:t>
            </a:r>
            <a:endParaRPr lang="en-ID" sz="1600" dirty="0">
              <a:solidFill>
                <a:schemeClr val="tx1"/>
              </a:solidFill>
            </a:endParaRPr>
          </a:p>
        </p:txBody>
      </p:sp>
      <p:pic>
        <p:nvPicPr>
          <p:cNvPr id="3" name="Picture 2">
            <a:extLst>
              <a:ext uri="{FF2B5EF4-FFF2-40B4-BE49-F238E27FC236}">
                <a16:creationId xmlns:a16="http://schemas.microsoft.com/office/drawing/2014/main" id="{7C6C3236-BEEA-2175-5E94-D651B15210A8}"/>
              </a:ext>
            </a:extLst>
          </p:cNvPr>
          <p:cNvPicPr>
            <a:picLocks noChangeAspect="1"/>
          </p:cNvPicPr>
          <p:nvPr/>
        </p:nvPicPr>
        <p:blipFill>
          <a:blip r:embed="rId3"/>
          <a:stretch>
            <a:fillRect/>
          </a:stretch>
        </p:blipFill>
        <p:spPr>
          <a:xfrm>
            <a:off x="2513645" y="2089143"/>
            <a:ext cx="3894422" cy="2191129"/>
          </a:xfrm>
          <a:prstGeom prst="rect">
            <a:avLst/>
          </a:prstGeom>
        </p:spPr>
      </p:pic>
    </p:spTree>
    <p:extLst>
      <p:ext uri="{BB962C8B-B14F-4D97-AF65-F5344CB8AC3E}">
        <p14:creationId xmlns:p14="http://schemas.microsoft.com/office/powerpoint/2010/main" val="23666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1024800" y="153352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a:pPr>
            <a:r>
              <a:rPr lang="en-US" sz="1600" dirty="0">
                <a:solidFill>
                  <a:schemeClr val="tx1"/>
                </a:solidFill>
              </a:rPr>
              <a:t>Create a folder for saving ML model</a:t>
            </a:r>
            <a:endParaRPr lang="en-ID" sz="1600" dirty="0">
              <a:solidFill>
                <a:schemeClr val="tx1"/>
              </a:solidFill>
            </a:endParaRPr>
          </a:p>
        </p:txBody>
      </p:sp>
      <p:pic>
        <p:nvPicPr>
          <p:cNvPr id="4" name="Picture 3">
            <a:extLst>
              <a:ext uri="{FF2B5EF4-FFF2-40B4-BE49-F238E27FC236}">
                <a16:creationId xmlns:a16="http://schemas.microsoft.com/office/drawing/2014/main" id="{618D0D12-723B-1809-817F-DCEB21C98268}"/>
              </a:ext>
            </a:extLst>
          </p:cNvPr>
          <p:cNvPicPr>
            <a:picLocks noChangeAspect="1"/>
          </p:cNvPicPr>
          <p:nvPr/>
        </p:nvPicPr>
        <p:blipFill>
          <a:blip r:embed="rId3"/>
          <a:stretch>
            <a:fillRect/>
          </a:stretch>
        </p:blipFill>
        <p:spPr>
          <a:xfrm>
            <a:off x="1135229" y="2019187"/>
            <a:ext cx="2447925" cy="1285875"/>
          </a:xfrm>
          <a:prstGeom prst="rect">
            <a:avLst/>
          </a:prstGeom>
        </p:spPr>
      </p:pic>
      <p:sp>
        <p:nvSpPr>
          <p:cNvPr id="5" name="Google Shape;667;p40">
            <a:extLst>
              <a:ext uri="{FF2B5EF4-FFF2-40B4-BE49-F238E27FC236}">
                <a16:creationId xmlns:a16="http://schemas.microsoft.com/office/drawing/2014/main" id="{C2F188CC-E710-23A5-B279-9F098FFB6B5E}"/>
              </a:ext>
            </a:extLst>
          </p:cNvPr>
          <p:cNvSpPr txBox="1">
            <a:spLocks/>
          </p:cNvSpPr>
          <p:nvPr/>
        </p:nvSpPr>
        <p:spPr>
          <a:xfrm>
            <a:off x="3722150" y="2289600"/>
            <a:ext cx="4286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r">
              <a:buFont typeface="+mj-lt"/>
              <a:buAutoNum type="arabicPeriod" startAt="2"/>
            </a:pPr>
            <a:r>
              <a:rPr lang="en-US" sz="1600" dirty="0">
                <a:solidFill>
                  <a:schemeClr val="tx1"/>
                </a:solidFill>
              </a:rPr>
              <a:t>Create insurance_model.py in modules folder</a:t>
            </a:r>
            <a:endParaRPr lang="en-ID" sz="1600" dirty="0">
              <a:solidFill>
                <a:schemeClr val="tx1"/>
              </a:solidFill>
            </a:endParaRPr>
          </a:p>
        </p:txBody>
      </p:sp>
      <p:pic>
        <p:nvPicPr>
          <p:cNvPr id="8" name="Picture 7">
            <a:extLst>
              <a:ext uri="{FF2B5EF4-FFF2-40B4-BE49-F238E27FC236}">
                <a16:creationId xmlns:a16="http://schemas.microsoft.com/office/drawing/2014/main" id="{97ECC793-87CD-F0CF-1AAC-1F157415A1AB}"/>
              </a:ext>
            </a:extLst>
          </p:cNvPr>
          <p:cNvPicPr>
            <a:picLocks noChangeAspect="1"/>
          </p:cNvPicPr>
          <p:nvPr/>
        </p:nvPicPr>
        <p:blipFill>
          <a:blip r:embed="rId4"/>
          <a:stretch>
            <a:fillRect/>
          </a:stretch>
        </p:blipFill>
        <p:spPr>
          <a:xfrm>
            <a:off x="5560847" y="2853900"/>
            <a:ext cx="2447925" cy="1552575"/>
          </a:xfrm>
          <a:prstGeom prst="rect">
            <a:avLst/>
          </a:prstGeom>
        </p:spPr>
      </p:pic>
    </p:spTree>
    <p:extLst>
      <p:ext uri="{BB962C8B-B14F-4D97-AF65-F5344CB8AC3E}">
        <p14:creationId xmlns:p14="http://schemas.microsoft.com/office/powerpoint/2010/main" val="54542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61516"/>
            <a:ext cx="7611200"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3"/>
            </a:pPr>
            <a:r>
              <a:rPr lang="en-US" sz="1600" dirty="0">
                <a:solidFill>
                  <a:schemeClr val="tx1"/>
                </a:solidFill>
              </a:rPr>
              <a:t>Before the next step, we need to move an ML model that we download for the link. And we can move to folder modules who we create before</a:t>
            </a:r>
            <a:endParaRPr lang="en-ID" sz="1600" dirty="0">
              <a:solidFill>
                <a:schemeClr val="tx1"/>
              </a:solidFill>
            </a:endParaRPr>
          </a:p>
        </p:txBody>
      </p:sp>
      <p:sp>
        <p:nvSpPr>
          <p:cNvPr id="5" name="Google Shape;667;p40">
            <a:extLst>
              <a:ext uri="{FF2B5EF4-FFF2-40B4-BE49-F238E27FC236}">
                <a16:creationId xmlns:a16="http://schemas.microsoft.com/office/drawing/2014/main" id="{C2F188CC-E710-23A5-B279-9F098FFB6B5E}"/>
              </a:ext>
            </a:extLst>
          </p:cNvPr>
          <p:cNvSpPr txBox="1">
            <a:spLocks/>
          </p:cNvSpPr>
          <p:nvPr/>
        </p:nvSpPr>
        <p:spPr>
          <a:xfrm>
            <a:off x="3722150" y="2289600"/>
            <a:ext cx="4286622"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r">
              <a:buFont typeface="+mj-lt"/>
              <a:buAutoNum type="arabicPeriod" startAt="2"/>
            </a:pPr>
            <a:endParaRPr lang="en-ID" sz="1600" dirty="0">
              <a:solidFill>
                <a:schemeClr val="tx1"/>
              </a:solidFill>
            </a:endParaRPr>
          </a:p>
        </p:txBody>
      </p:sp>
      <p:grpSp>
        <p:nvGrpSpPr>
          <p:cNvPr id="10" name="Group 9">
            <a:extLst>
              <a:ext uri="{FF2B5EF4-FFF2-40B4-BE49-F238E27FC236}">
                <a16:creationId xmlns:a16="http://schemas.microsoft.com/office/drawing/2014/main" id="{FFF06A4C-10CD-F300-E264-B835E94B33B1}"/>
              </a:ext>
            </a:extLst>
          </p:cNvPr>
          <p:cNvGrpSpPr/>
          <p:nvPr/>
        </p:nvGrpSpPr>
        <p:grpSpPr>
          <a:xfrm>
            <a:off x="1530340" y="2571750"/>
            <a:ext cx="6394460" cy="2082375"/>
            <a:chOff x="1135229" y="2571750"/>
            <a:chExt cx="6394460" cy="2082375"/>
          </a:xfrm>
        </p:grpSpPr>
        <p:pic>
          <p:nvPicPr>
            <p:cNvPr id="3" name="Picture 2">
              <a:extLst>
                <a:ext uri="{FF2B5EF4-FFF2-40B4-BE49-F238E27FC236}">
                  <a16:creationId xmlns:a16="http://schemas.microsoft.com/office/drawing/2014/main" id="{7A5464DA-0448-5B20-C6F4-FC03F72E015D}"/>
                </a:ext>
              </a:extLst>
            </p:cNvPr>
            <p:cNvPicPr>
              <a:picLocks noChangeAspect="1"/>
            </p:cNvPicPr>
            <p:nvPr/>
          </p:nvPicPr>
          <p:blipFill rotWithShape="1">
            <a:blip r:embed="rId3"/>
            <a:srcRect r="26464"/>
            <a:stretch/>
          </p:blipFill>
          <p:spPr>
            <a:xfrm>
              <a:off x="1135229" y="2571750"/>
              <a:ext cx="4531794" cy="1771650"/>
            </a:xfrm>
            <a:prstGeom prst="rect">
              <a:avLst/>
            </a:prstGeom>
          </p:spPr>
        </p:pic>
        <p:sp>
          <p:nvSpPr>
            <p:cNvPr id="6" name="Rectangle 5">
              <a:extLst>
                <a:ext uri="{FF2B5EF4-FFF2-40B4-BE49-F238E27FC236}">
                  <a16:creationId xmlns:a16="http://schemas.microsoft.com/office/drawing/2014/main" id="{DC2E7185-A625-0451-A56A-54E1CDC1AAE3}"/>
                </a:ext>
              </a:extLst>
            </p:cNvPr>
            <p:cNvSpPr/>
            <p:nvPr/>
          </p:nvSpPr>
          <p:spPr>
            <a:xfrm>
              <a:off x="1219200" y="3431822"/>
              <a:ext cx="4447823" cy="332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Picture 8">
              <a:extLst>
                <a:ext uri="{FF2B5EF4-FFF2-40B4-BE49-F238E27FC236}">
                  <a16:creationId xmlns:a16="http://schemas.microsoft.com/office/drawing/2014/main" id="{6F4C9D68-385E-5251-B3CC-F8DBBE5DFF65}"/>
                </a:ext>
              </a:extLst>
            </p:cNvPr>
            <p:cNvPicPr>
              <a:picLocks noChangeAspect="1"/>
            </p:cNvPicPr>
            <p:nvPr/>
          </p:nvPicPr>
          <p:blipFill>
            <a:blip r:embed="rId4"/>
            <a:stretch>
              <a:fillRect/>
            </a:stretch>
          </p:blipFill>
          <p:spPr>
            <a:xfrm>
              <a:off x="5091289" y="2853900"/>
              <a:ext cx="2438400" cy="1800225"/>
            </a:xfrm>
            <a:prstGeom prst="rect">
              <a:avLst/>
            </a:prstGeom>
          </p:spPr>
        </p:pic>
      </p:grpSp>
    </p:spTree>
    <p:extLst>
      <p:ext uri="{BB962C8B-B14F-4D97-AF65-F5344CB8AC3E}">
        <p14:creationId xmlns:p14="http://schemas.microsoft.com/office/powerpoint/2010/main" val="371781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19998" y="1467795"/>
            <a:ext cx="3310133"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4"/>
            </a:pPr>
            <a:r>
              <a:rPr lang="en-US" sz="1200" dirty="0">
                <a:solidFill>
                  <a:schemeClr val="tx1"/>
                </a:solidFill>
              </a:rPr>
              <a:t>After that, Import modules for implementing the ML Model in the insurance_model.py file</a:t>
            </a:r>
            <a:endParaRPr lang="en-ID" sz="1200" dirty="0">
              <a:solidFill>
                <a:schemeClr val="tx1"/>
              </a:solidFill>
            </a:endParaRPr>
          </a:p>
        </p:txBody>
      </p:sp>
      <p:pic>
        <p:nvPicPr>
          <p:cNvPr id="4" name="Picture 3">
            <a:extLst>
              <a:ext uri="{FF2B5EF4-FFF2-40B4-BE49-F238E27FC236}">
                <a16:creationId xmlns:a16="http://schemas.microsoft.com/office/drawing/2014/main" id="{A584F27D-F620-A7CF-0685-11B604CB12CA}"/>
              </a:ext>
            </a:extLst>
          </p:cNvPr>
          <p:cNvPicPr>
            <a:picLocks noChangeAspect="1"/>
          </p:cNvPicPr>
          <p:nvPr/>
        </p:nvPicPr>
        <p:blipFill rotWithShape="1">
          <a:blip r:embed="rId3"/>
          <a:srcRect b="25388"/>
          <a:stretch/>
        </p:blipFill>
        <p:spPr>
          <a:xfrm>
            <a:off x="719998" y="2312299"/>
            <a:ext cx="3727824" cy="1626621"/>
          </a:xfrm>
          <a:prstGeom prst="rect">
            <a:avLst/>
          </a:prstGeom>
        </p:spPr>
      </p:pic>
      <p:sp>
        <p:nvSpPr>
          <p:cNvPr id="7" name="Google Shape;667;p40">
            <a:extLst>
              <a:ext uri="{FF2B5EF4-FFF2-40B4-BE49-F238E27FC236}">
                <a16:creationId xmlns:a16="http://schemas.microsoft.com/office/drawing/2014/main" id="{6ECE2239-7414-5C7C-70F2-BF13DC21909E}"/>
              </a:ext>
            </a:extLst>
          </p:cNvPr>
          <p:cNvSpPr txBox="1">
            <a:spLocks/>
          </p:cNvSpPr>
          <p:nvPr/>
        </p:nvSpPr>
        <p:spPr>
          <a:xfrm>
            <a:off x="4673597" y="1411590"/>
            <a:ext cx="3750403"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5"/>
            </a:pPr>
            <a:r>
              <a:rPr lang="en-US" sz="1400" dirty="0">
                <a:solidFill>
                  <a:schemeClr val="tx1"/>
                </a:solidFill>
              </a:rPr>
              <a:t>Create class “</a:t>
            </a:r>
            <a:r>
              <a:rPr lang="en-US" sz="1400" dirty="0" err="1">
                <a:solidFill>
                  <a:schemeClr val="tx1"/>
                </a:solidFill>
              </a:rPr>
              <a:t>InsuranceModel</a:t>
            </a:r>
            <a:r>
              <a:rPr lang="en-US" sz="1400" dirty="0">
                <a:solidFill>
                  <a:schemeClr val="tx1"/>
                </a:solidFill>
              </a:rPr>
              <a:t>” in the insurance_model.py file</a:t>
            </a:r>
            <a:endParaRPr lang="en-ID" sz="1400" dirty="0">
              <a:solidFill>
                <a:schemeClr val="tx1"/>
              </a:solidFill>
            </a:endParaRPr>
          </a:p>
        </p:txBody>
      </p:sp>
      <p:pic>
        <p:nvPicPr>
          <p:cNvPr id="8" name="Picture 7">
            <a:extLst>
              <a:ext uri="{FF2B5EF4-FFF2-40B4-BE49-F238E27FC236}">
                <a16:creationId xmlns:a16="http://schemas.microsoft.com/office/drawing/2014/main" id="{9E38B60D-5AB2-DC21-C984-4598EC2D0B4C}"/>
              </a:ext>
            </a:extLst>
          </p:cNvPr>
          <p:cNvPicPr>
            <a:picLocks noChangeAspect="1"/>
          </p:cNvPicPr>
          <p:nvPr/>
        </p:nvPicPr>
        <p:blipFill>
          <a:blip r:embed="rId4"/>
          <a:stretch>
            <a:fillRect/>
          </a:stretch>
        </p:blipFill>
        <p:spPr>
          <a:xfrm>
            <a:off x="5003682" y="2312299"/>
            <a:ext cx="3248275" cy="746990"/>
          </a:xfrm>
          <a:prstGeom prst="rect">
            <a:avLst/>
          </a:prstGeom>
        </p:spPr>
      </p:pic>
    </p:spTree>
    <p:extLst>
      <p:ext uri="{BB962C8B-B14F-4D97-AF65-F5344CB8AC3E}">
        <p14:creationId xmlns:p14="http://schemas.microsoft.com/office/powerpoint/2010/main" val="21009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9970"/>
            <a:ext cx="7803111"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6"/>
            </a:pPr>
            <a:r>
              <a:rPr lang="en-US" sz="1400" dirty="0">
                <a:solidFill>
                  <a:schemeClr val="tx1"/>
                </a:solidFill>
              </a:rPr>
              <a:t>After that, we copy the function in "</a:t>
            </a:r>
            <a:r>
              <a:rPr lang="en-US" sz="1400" dirty="0" err="1">
                <a:solidFill>
                  <a:schemeClr val="tx1"/>
                </a:solidFill>
              </a:rPr>
              <a:t>TestingModel.ipynb</a:t>
            </a:r>
            <a:r>
              <a:rPr lang="en-US" sz="1400" dirty="0">
                <a:solidFill>
                  <a:schemeClr val="tx1"/>
                </a:solidFill>
              </a:rPr>
              <a:t>“ (we got this file from the link) and then we can copy 2 functions to implement a ML model (we put “</a:t>
            </a:r>
            <a:r>
              <a:rPr lang="en-US" sz="1400" dirty="0" err="1">
                <a:solidFill>
                  <a:schemeClr val="tx1"/>
                </a:solidFill>
              </a:rPr>
              <a:t>colPreparation</a:t>
            </a:r>
            <a:r>
              <a:rPr lang="en-US" sz="1400" dirty="0">
                <a:solidFill>
                  <a:schemeClr val="tx1"/>
                </a:solidFill>
              </a:rPr>
              <a:t>” and  “</a:t>
            </a:r>
            <a:r>
              <a:rPr lang="en-US" sz="1400" dirty="0" err="1">
                <a:solidFill>
                  <a:schemeClr val="tx1"/>
                </a:solidFill>
              </a:rPr>
              <a:t>runModel</a:t>
            </a:r>
            <a:r>
              <a:rPr lang="en-US" sz="1400" dirty="0">
                <a:solidFill>
                  <a:schemeClr val="tx1"/>
                </a:solidFill>
              </a:rPr>
              <a:t>”) and we put this function on a new class “</a:t>
            </a:r>
            <a:r>
              <a:rPr lang="en-US" sz="1400" dirty="0" err="1">
                <a:solidFill>
                  <a:schemeClr val="tx1"/>
                </a:solidFill>
              </a:rPr>
              <a:t>InsuranceModel</a:t>
            </a:r>
            <a:r>
              <a:rPr lang="en-US" sz="1400" dirty="0">
                <a:solidFill>
                  <a:schemeClr val="tx1"/>
                </a:solidFill>
              </a:rPr>
              <a:t>”</a:t>
            </a:r>
            <a:endParaRPr lang="en-ID" sz="1400" dirty="0">
              <a:solidFill>
                <a:schemeClr val="tx1"/>
              </a:solidFill>
            </a:endParaRPr>
          </a:p>
        </p:txBody>
      </p:sp>
      <p:pic>
        <p:nvPicPr>
          <p:cNvPr id="10" name="Picture 9">
            <a:extLst>
              <a:ext uri="{FF2B5EF4-FFF2-40B4-BE49-F238E27FC236}">
                <a16:creationId xmlns:a16="http://schemas.microsoft.com/office/drawing/2014/main" id="{556AF7BE-CA74-5E31-64DB-CE983663AC63}"/>
              </a:ext>
            </a:extLst>
          </p:cNvPr>
          <p:cNvPicPr>
            <a:picLocks noChangeAspect="1"/>
          </p:cNvPicPr>
          <p:nvPr/>
        </p:nvPicPr>
        <p:blipFill>
          <a:blip r:embed="rId3"/>
          <a:stretch>
            <a:fillRect/>
          </a:stretch>
        </p:blipFill>
        <p:spPr>
          <a:xfrm>
            <a:off x="2200700" y="2699742"/>
            <a:ext cx="4572634" cy="1834770"/>
          </a:xfrm>
          <a:prstGeom prst="rect">
            <a:avLst/>
          </a:prstGeom>
        </p:spPr>
      </p:pic>
    </p:spTree>
    <p:extLst>
      <p:ext uri="{BB962C8B-B14F-4D97-AF65-F5344CB8AC3E}">
        <p14:creationId xmlns:p14="http://schemas.microsoft.com/office/powerpoint/2010/main" val="289050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9970"/>
            <a:ext cx="7803111" cy="910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7"/>
            </a:pPr>
            <a:r>
              <a:rPr lang="en-US" sz="1400" dirty="0">
                <a:solidFill>
                  <a:schemeClr val="tx1"/>
                </a:solidFill>
              </a:rPr>
              <a:t>After that, we copy the function in "</a:t>
            </a:r>
            <a:r>
              <a:rPr lang="en-US" sz="1400" dirty="0" err="1">
                <a:solidFill>
                  <a:schemeClr val="tx1"/>
                </a:solidFill>
              </a:rPr>
              <a:t>TestingModel.ipynb</a:t>
            </a:r>
            <a:r>
              <a:rPr lang="en-US" sz="1400" dirty="0">
                <a:solidFill>
                  <a:schemeClr val="tx1"/>
                </a:solidFill>
              </a:rPr>
              <a:t>“ (we got this file from the link) and then we can copy 2 functions to implement a ML model (we put “</a:t>
            </a:r>
            <a:r>
              <a:rPr lang="en-US" sz="1400" dirty="0" err="1">
                <a:solidFill>
                  <a:schemeClr val="tx1"/>
                </a:solidFill>
              </a:rPr>
              <a:t>colPreparation</a:t>
            </a:r>
            <a:r>
              <a:rPr lang="en-US" sz="1400" dirty="0">
                <a:solidFill>
                  <a:schemeClr val="tx1"/>
                </a:solidFill>
              </a:rPr>
              <a:t>” and  “</a:t>
            </a:r>
            <a:r>
              <a:rPr lang="en-US" sz="1400" dirty="0" err="1">
                <a:solidFill>
                  <a:schemeClr val="tx1"/>
                </a:solidFill>
              </a:rPr>
              <a:t>runModel</a:t>
            </a:r>
            <a:r>
              <a:rPr lang="en-US" sz="1400" dirty="0">
                <a:solidFill>
                  <a:schemeClr val="tx1"/>
                </a:solidFill>
              </a:rPr>
              <a:t>”) and we put this function on a new class “</a:t>
            </a:r>
            <a:r>
              <a:rPr lang="en-US" sz="1400" dirty="0" err="1">
                <a:solidFill>
                  <a:schemeClr val="tx1"/>
                </a:solidFill>
              </a:rPr>
              <a:t>InsuranceModel</a:t>
            </a:r>
            <a:r>
              <a:rPr lang="en-US" sz="1400" dirty="0">
                <a:solidFill>
                  <a:schemeClr val="tx1"/>
                </a:solidFill>
              </a:rPr>
              <a:t>”</a:t>
            </a:r>
            <a:endParaRPr lang="en-ID" sz="1400" dirty="0">
              <a:solidFill>
                <a:schemeClr val="tx1"/>
              </a:solidFill>
            </a:endParaRPr>
          </a:p>
        </p:txBody>
      </p:sp>
      <p:pic>
        <p:nvPicPr>
          <p:cNvPr id="3" name="Picture 2">
            <a:extLst>
              <a:ext uri="{FF2B5EF4-FFF2-40B4-BE49-F238E27FC236}">
                <a16:creationId xmlns:a16="http://schemas.microsoft.com/office/drawing/2014/main" id="{A04F44E4-F503-8556-9029-73606C55836C}"/>
              </a:ext>
            </a:extLst>
          </p:cNvPr>
          <p:cNvPicPr>
            <a:picLocks noChangeAspect="1"/>
          </p:cNvPicPr>
          <p:nvPr/>
        </p:nvPicPr>
        <p:blipFill>
          <a:blip r:embed="rId3"/>
          <a:stretch>
            <a:fillRect/>
          </a:stretch>
        </p:blipFill>
        <p:spPr>
          <a:xfrm>
            <a:off x="1052761" y="2730993"/>
            <a:ext cx="5184033" cy="1443282"/>
          </a:xfrm>
          <a:prstGeom prst="rect">
            <a:avLst/>
          </a:prstGeom>
        </p:spPr>
      </p:pic>
      <p:pic>
        <p:nvPicPr>
          <p:cNvPr id="10" name="Picture 9">
            <a:extLst>
              <a:ext uri="{FF2B5EF4-FFF2-40B4-BE49-F238E27FC236}">
                <a16:creationId xmlns:a16="http://schemas.microsoft.com/office/drawing/2014/main" id="{556AF7BE-CA74-5E31-64DB-CE983663AC63}"/>
              </a:ext>
            </a:extLst>
          </p:cNvPr>
          <p:cNvPicPr>
            <a:picLocks noChangeAspect="1"/>
          </p:cNvPicPr>
          <p:nvPr/>
        </p:nvPicPr>
        <p:blipFill>
          <a:blip r:embed="rId4"/>
          <a:stretch>
            <a:fillRect/>
          </a:stretch>
        </p:blipFill>
        <p:spPr>
          <a:xfrm>
            <a:off x="3851366" y="2730993"/>
            <a:ext cx="4572634" cy="1834770"/>
          </a:xfrm>
          <a:prstGeom prst="rect">
            <a:avLst/>
          </a:prstGeom>
        </p:spPr>
      </p:pic>
      <p:sp>
        <p:nvSpPr>
          <p:cNvPr id="4" name="Rectangle 3">
            <a:extLst>
              <a:ext uri="{FF2B5EF4-FFF2-40B4-BE49-F238E27FC236}">
                <a16:creationId xmlns:a16="http://schemas.microsoft.com/office/drawing/2014/main" id="{BDEE4064-B7A0-7ED6-A7EB-835535862CE2}"/>
              </a:ext>
            </a:extLst>
          </p:cNvPr>
          <p:cNvSpPr/>
          <p:nvPr/>
        </p:nvSpPr>
        <p:spPr>
          <a:xfrm>
            <a:off x="1569156" y="3759200"/>
            <a:ext cx="2269066" cy="14675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10748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33525"/>
            <a:ext cx="7803111"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8"/>
            </a:pPr>
            <a:r>
              <a:rPr lang="en-US" sz="1400" dirty="0">
                <a:solidFill>
                  <a:schemeClr val="tx1"/>
                </a:solidFill>
              </a:rPr>
              <a:t>And then we can call “self” in our function and change some directories on the path variable. Because we put the packages on modules.</a:t>
            </a:r>
            <a:endParaRPr lang="en-ID" sz="1400" dirty="0">
              <a:solidFill>
                <a:schemeClr val="tx1"/>
              </a:solidFill>
            </a:endParaRPr>
          </a:p>
        </p:txBody>
      </p:sp>
      <p:pic>
        <p:nvPicPr>
          <p:cNvPr id="5" name="Picture 4">
            <a:extLst>
              <a:ext uri="{FF2B5EF4-FFF2-40B4-BE49-F238E27FC236}">
                <a16:creationId xmlns:a16="http://schemas.microsoft.com/office/drawing/2014/main" id="{75E6EAD2-54FD-441D-F7C0-5FDAFCF1E5D2}"/>
              </a:ext>
            </a:extLst>
          </p:cNvPr>
          <p:cNvPicPr>
            <a:picLocks noChangeAspect="1"/>
          </p:cNvPicPr>
          <p:nvPr/>
        </p:nvPicPr>
        <p:blipFill>
          <a:blip r:embed="rId3"/>
          <a:stretch>
            <a:fillRect/>
          </a:stretch>
        </p:blipFill>
        <p:spPr>
          <a:xfrm>
            <a:off x="921807" y="2528207"/>
            <a:ext cx="3774370" cy="1820699"/>
          </a:xfrm>
          <a:prstGeom prst="rect">
            <a:avLst/>
          </a:prstGeom>
        </p:spPr>
      </p:pic>
      <p:sp>
        <p:nvSpPr>
          <p:cNvPr id="6" name="Google Shape;667;p40">
            <a:extLst>
              <a:ext uri="{FF2B5EF4-FFF2-40B4-BE49-F238E27FC236}">
                <a16:creationId xmlns:a16="http://schemas.microsoft.com/office/drawing/2014/main" id="{F7C2B88B-9EFA-B713-A6E2-6E3DB5501766}"/>
              </a:ext>
            </a:extLst>
          </p:cNvPr>
          <p:cNvSpPr txBox="1">
            <a:spLocks/>
          </p:cNvSpPr>
          <p:nvPr/>
        </p:nvSpPr>
        <p:spPr>
          <a:xfrm>
            <a:off x="805911" y="2051535"/>
            <a:ext cx="876134"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algn="just"/>
            <a:r>
              <a:rPr lang="en-US" sz="1400" dirty="0">
                <a:solidFill>
                  <a:schemeClr val="tx1"/>
                </a:solidFill>
              </a:rPr>
              <a:t>before</a:t>
            </a:r>
            <a:endParaRPr lang="en-ID" sz="1400" dirty="0">
              <a:solidFill>
                <a:schemeClr val="tx1"/>
              </a:solidFill>
            </a:endParaRPr>
          </a:p>
        </p:txBody>
      </p:sp>
      <p:pic>
        <p:nvPicPr>
          <p:cNvPr id="8" name="Picture 7">
            <a:extLst>
              <a:ext uri="{FF2B5EF4-FFF2-40B4-BE49-F238E27FC236}">
                <a16:creationId xmlns:a16="http://schemas.microsoft.com/office/drawing/2014/main" id="{428ACA1C-7805-3E78-C020-91D6D13AE7C7}"/>
              </a:ext>
            </a:extLst>
          </p:cNvPr>
          <p:cNvPicPr>
            <a:picLocks noChangeAspect="1"/>
          </p:cNvPicPr>
          <p:nvPr/>
        </p:nvPicPr>
        <p:blipFill>
          <a:blip r:embed="rId4"/>
          <a:stretch>
            <a:fillRect/>
          </a:stretch>
        </p:blipFill>
        <p:spPr>
          <a:xfrm>
            <a:off x="4812073" y="2528207"/>
            <a:ext cx="3661970" cy="1820699"/>
          </a:xfrm>
          <a:prstGeom prst="rect">
            <a:avLst/>
          </a:prstGeom>
        </p:spPr>
      </p:pic>
      <p:sp>
        <p:nvSpPr>
          <p:cNvPr id="9" name="Google Shape;667;p40">
            <a:extLst>
              <a:ext uri="{FF2B5EF4-FFF2-40B4-BE49-F238E27FC236}">
                <a16:creationId xmlns:a16="http://schemas.microsoft.com/office/drawing/2014/main" id="{A1A968DE-2E31-766D-258C-7CCFC3226A9F}"/>
              </a:ext>
            </a:extLst>
          </p:cNvPr>
          <p:cNvSpPr txBox="1">
            <a:spLocks/>
          </p:cNvSpPr>
          <p:nvPr/>
        </p:nvSpPr>
        <p:spPr>
          <a:xfrm>
            <a:off x="4696177" y="2030866"/>
            <a:ext cx="876134"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algn="just"/>
            <a:r>
              <a:rPr lang="en-US" sz="1400" dirty="0">
                <a:solidFill>
                  <a:schemeClr val="tx1"/>
                </a:solidFill>
              </a:rPr>
              <a:t>after</a:t>
            </a:r>
            <a:endParaRPr lang="en-ID" sz="1400" dirty="0">
              <a:solidFill>
                <a:schemeClr val="tx1"/>
              </a:solidFill>
            </a:endParaRPr>
          </a:p>
        </p:txBody>
      </p:sp>
    </p:spTree>
    <p:extLst>
      <p:ext uri="{BB962C8B-B14F-4D97-AF65-F5344CB8AC3E}">
        <p14:creationId xmlns:p14="http://schemas.microsoft.com/office/powerpoint/2010/main" val="156441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36"/>
          <p:cNvGrpSpPr/>
          <p:nvPr/>
        </p:nvGrpSpPr>
        <p:grpSpPr>
          <a:xfrm>
            <a:off x="1994675" y="3248650"/>
            <a:ext cx="2392050" cy="586550"/>
            <a:chOff x="5489850" y="1719050"/>
            <a:chExt cx="2392050" cy="586550"/>
          </a:xfrm>
        </p:grpSpPr>
        <p:sp>
          <p:nvSpPr>
            <p:cNvPr id="547" name="Google Shape;547;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6"/>
          <p:cNvGrpSpPr/>
          <p:nvPr/>
        </p:nvGrpSpPr>
        <p:grpSpPr>
          <a:xfrm>
            <a:off x="5863375" y="3248650"/>
            <a:ext cx="2392050" cy="586550"/>
            <a:chOff x="5489850" y="1719050"/>
            <a:chExt cx="2392050" cy="586550"/>
          </a:xfrm>
        </p:grpSpPr>
        <p:sp>
          <p:nvSpPr>
            <p:cNvPr id="550"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6"/>
          <p:cNvGrpSpPr/>
          <p:nvPr/>
        </p:nvGrpSpPr>
        <p:grpSpPr>
          <a:xfrm>
            <a:off x="5891200" y="1893750"/>
            <a:ext cx="2392050" cy="586550"/>
            <a:chOff x="5489850" y="1719050"/>
            <a:chExt cx="2392050" cy="586550"/>
          </a:xfrm>
        </p:grpSpPr>
        <p:sp>
          <p:nvSpPr>
            <p:cNvPr id="553" name="Google Shape;553;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6"/>
          <p:cNvGrpSpPr/>
          <p:nvPr/>
        </p:nvGrpSpPr>
        <p:grpSpPr>
          <a:xfrm>
            <a:off x="1986275" y="1893750"/>
            <a:ext cx="2392050" cy="586550"/>
            <a:chOff x="5489850" y="1719050"/>
            <a:chExt cx="2392050" cy="586550"/>
          </a:xfrm>
        </p:grpSpPr>
        <p:sp>
          <p:nvSpPr>
            <p:cNvPr id="556" name="Google Shape;556;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6"/>
          <p:cNvSpPr/>
          <p:nvPr/>
        </p:nvSpPr>
        <p:spPr>
          <a:xfrm>
            <a:off x="4707075" y="3247613"/>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4723363"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808425" y="3247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808438" y="1840988"/>
            <a:ext cx="940826" cy="71693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txBox="1">
            <a:spLocks noGrp="1"/>
          </p:cNvSpPr>
          <p:nvPr>
            <p:ph type="title"/>
          </p:nvPr>
        </p:nvSpPr>
        <p:spPr>
          <a:xfrm>
            <a:off x="2064025" y="1975221"/>
            <a:ext cx="222655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About Project</a:t>
            </a:r>
            <a:endParaRPr sz="1600" dirty="0"/>
          </a:p>
        </p:txBody>
      </p:sp>
      <p:sp>
        <p:nvSpPr>
          <p:cNvPr id="563" name="Google Shape;563;p36"/>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Study case, expect area project</a:t>
            </a:r>
            <a:endParaRPr dirty="0"/>
          </a:p>
        </p:txBody>
      </p:sp>
      <p:sp>
        <p:nvSpPr>
          <p:cNvPr id="564" name="Google Shape;564;p36"/>
          <p:cNvSpPr txBox="1">
            <a:spLocks noGrp="1"/>
          </p:cNvSpPr>
          <p:nvPr>
            <p:ph type="title" idx="2"/>
          </p:nvPr>
        </p:nvSpPr>
        <p:spPr>
          <a:xfrm rot="1296">
            <a:off x="4795982" y="3370397"/>
            <a:ext cx="7956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65" name="Google Shape;565;p36"/>
          <p:cNvSpPr txBox="1">
            <a:spLocks noGrp="1"/>
          </p:cNvSpPr>
          <p:nvPr>
            <p:ph type="title" idx="3"/>
          </p:nvPr>
        </p:nvSpPr>
        <p:spPr>
          <a:xfrm>
            <a:off x="881056" y="3370847"/>
            <a:ext cx="795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6" name="Google Shape;566;p36"/>
          <p:cNvSpPr txBox="1">
            <a:spLocks noGrp="1"/>
          </p:cNvSpPr>
          <p:nvPr>
            <p:ph type="title" idx="4"/>
          </p:nvPr>
        </p:nvSpPr>
        <p:spPr>
          <a:xfrm>
            <a:off x="2242402" y="3341825"/>
            <a:ext cx="1879800" cy="4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Preparation</a:t>
            </a:r>
            <a:endParaRPr dirty="0"/>
          </a:p>
        </p:txBody>
      </p:sp>
      <p:sp>
        <p:nvSpPr>
          <p:cNvPr id="567" name="Google Shape;567;p36"/>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Install some library to start a new project</a:t>
            </a:r>
          </a:p>
        </p:txBody>
      </p:sp>
      <p:sp>
        <p:nvSpPr>
          <p:cNvPr id="568" name="Google Shape;568;p36"/>
          <p:cNvSpPr txBox="1">
            <a:spLocks noGrp="1"/>
          </p:cNvSpPr>
          <p:nvPr>
            <p:ph type="title" idx="6"/>
          </p:nvPr>
        </p:nvSpPr>
        <p:spPr>
          <a:xfrm>
            <a:off x="6109156" y="3339725"/>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Conclution</a:t>
            </a:r>
            <a:endParaRPr dirty="0"/>
          </a:p>
        </p:txBody>
      </p:sp>
      <p:sp>
        <p:nvSpPr>
          <p:cNvPr id="569" name="Google Shape;569;p36"/>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 dirty="0"/>
              <a:t>Feedback about this project</a:t>
            </a:r>
            <a:endParaRPr dirty="0"/>
          </a:p>
        </p:txBody>
      </p:sp>
      <p:sp>
        <p:nvSpPr>
          <p:cNvPr id="570" name="Google Shape;570;p36"/>
          <p:cNvSpPr txBox="1">
            <a:spLocks noGrp="1"/>
          </p:cNvSpPr>
          <p:nvPr>
            <p:ph type="title" idx="8"/>
          </p:nvPr>
        </p:nvSpPr>
        <p:spPr>
          <a:xfrm>
            <a:off x="6109156" y="1985865"/>
            <a:ext cx="18837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Write a Code</a:t>
            </a:r>
            <a:endParaRPr dirty="0"/>
          </a:p>
        </p:txBody>
      </p:sp>
      <p:sp>
        <p:nvSpPr>
          <p:cNvPr id="571" name="Google Shape;571;p36"/>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en-US" dirty="0"/>
              <a:t>Create Code to new project</a:t>
            </a:r>
            <a:endParaRPr dirty="0"/>
          </a:p>
        </p:txBody>
      </p:sp>
      <p:sp>
        <p:nvSpPr>
          <p:cNvPr id="572" name="Google Shape;572;p36"/>
          <p:cNvSpPr txBox="1">
            <a:spLocks noGrp="1"/>
          </p:cNvSpPr>
          <p:nvPr>
            <p:ph type="title" idx="13"/>
          </p:nvPr>
        </p:nvSpPr>
        <p:spPr>
          <a:xfrm rot="1296">
            <a:off x="4795981" y="1964342"/>
            <a:ext cx="7956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73" name="Google Shape;573;p36"/>
          <p:cNvSpPr txBox="1">
            <a:spLocks noGrp="1"/>
          </p:cNvSpPr>
          <p:nvPr>
            <p:ph type="title" idx="14"/>
          </p:nvPr>
        </p:nvSpPr>
        <p:spPr>
          <a:xfrm rot="1302">
            <a:off x="882700" y="1964200"/>
            <a:ext cx="792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lt1"/>
                </a:solidFill>
              </a:rPr>
              <a:t>contents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19999" y="1578681"/>
            <a:ext cx="7703999"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9"/>
            </a:pPr>
            <a:r>
              <a:rPr lang="en-US" sz="1400" dirty="0">
                <a:solidFill>
                  <a:schemeClr val="tx1"/>
                </a:solidFill>
              </a:rPr>
              <a:t>And then, go to main.py, we want to set a parameter for calling a model. First import module to read data in pandas and import “</a:t>
            </a:r>
            <a:r>
              <a:rPr lang="en-US" sz="1400" dirty="0" err="1">
                <a:solidFill>
                  <a:schemeClr val="tx1"/>
                </a:solidFill>
              </a:rPr>
              <a:t>insuranceModel</a:t>
            </a:r>
            <a:r>
              <a:rPr lang="en-US" sz="1400" dirty="0">
                <a:solidFill>
                  <a:schemeClr val="tx1"/>
                </a:solidFill>
              </a:rPr>
              <a:t>” to read an ML model</a:t>
            </a:r>
            <a:endParaRPr lang="en-ID" sz="1400" dirty="0">
              <a:solidFill>
                <a:schemeClr val="tx1"/>
              </a:solidFill>
            </a:endParaRPr>
          </a:p>
        </p:txBody>
      </p:sp>
      <p:sp>
        <p:nvSpPr>
          <p:cNvPr id="10" name="Google Shape;667;p40">
            <a:extLst>
              <a:ext uri="{FF2B5EF4-FFF2-40B4-BE49-F238E27FC236}">
                <a16:creationId xmlns:a16="http://schemas.microsoft.com/office/drawing/2014/main" id="{9F228925-898B-2AA4-AAB3-2B7A41CB1014}"/>
              </a:ext>
            </a:extLst>
          </p:cNvPr>
          <p:cNvSpPr txBox="1">
            <a:spLocks/>
          </p:cNvSpPr>
          <p:nvPr/>
        </p:nvSpPr>
        <p:spPr>
          <a:xfrm>
            <a:off x="719999" y="2638507"/>
            <a:ext cx="7703999" cy="680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gn="just">
              <a:buFont typeface="+mj-lt"/>
              <a:buAutoNum type="arabicPeriod" startAt="10"/>
            </a:pPr>
            <a:r>
              <a:rPr lang="en-US" sz="1400" dirty="0">
                <a:solidFill>
                  <a:schemeClr val="tx1"/>
                </a:solidFill>
              </a:rPr>
              <a:t> Add a new route for the machine learning model endpoint in "main.py"</a:t>
            </a:r>
            <a:endParaRPr lang="en-ID" sz="1400" dirty="0">
              <a:solidFill>
                <a:schemeClr val="tx1"/>
              </a:solidFill>
            </a:endParaRPr>
          </a:p>
        </p:txBody>
      </p:sp>
      <p:pic>
        <p:nvPicPr>
          <p:cNvPr id="12" name="Picture 11">
            <a:extLst>
              <a:ext uri="{FF2B5EF4-FFF2-40B4-BE49-F238E27FC236}">
                <a16:creationId xmlns:a16="http://schemas.microsoft.com/office/drawing/2014/main" id="{9AA68283-ABBF-09ED-8401-590267D6A608}"/>
              </a:ext>
            </a:extLst>
          </p:cNvPr>
          <p:cNvPicPr>
            <a:picLocks noChangeAspect="1"/>
          </p:cNvPicPr>
          <p:nvPr/>
        </p:nvPicPr>
        <p:blipFill>
          <a:blip r:embed="rId3"/>
          <a:stretch>
            <a:fillRect/>
          </a:stretch>
        </p:blipFill>
        <p:spPr>
          <a:xfrm>
            <a:off x="1089908" y="2280543"/>
            <a:ext cx="4182004" cy="369253"/>
          </a:xfrm>
          <a:prstGeom prst="rect">
            <a:avLst/>
          </a:prstGeom>
        </p:spPr>
      </p:pic>
      <p:pic>
        <p:nvPicPr>
          <p:cNvPr id="14" name="Picture 13">
            <a:extLst>
              <a:ext uri="{FF2B5EF4-FFF2-40B4-BE49-F238E27FC236}">
                <a16:creationId xmlns:a16="http://schemas.microsoft.com/office/drawing/2014/main" id="{197F8D58-595F-68AA-CB8F-F3A887D93C5B}"/>
              </a:ext>
            </a:extLst>
          </p:cNvPr>
          <p:cNvPicPr>
            <a:picLocks noChangeAspect="1"/>
          </p:cNvPicPr>
          <p:nvPr/>
        </p:nvPicPr>
        <p:blipFill>
          <a:blip r:embed="rId4"/>
          <a:stretch>
            <a:fillRect/>
          </a:stretch>
        </p:blipFill>
        <p:spPr>
          <a:xfrm>
            <a:off x="1089908" y="3162868"/>
            <a:ext cx="3160536" cy="1486919"/>
          </a:xfrm>
          <a:prstGeom prst="rect">
            <a:avLst/>
          </a:prstGeom>
        </p:spPr>
      </p:pic>
    </p:spTree>
    <p:extLst>
      <p:ext uri="{BB962C8B-B14F-4D97-AF65-F5344CB8AC3E}">
        <p14:creationId xmlns:p14="http://schemas.microsoft.com/office/powerpoint/2010/main" val="18043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1" y="15299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1"/>
            </a:pPr>
            <a:r>
              <a:rPr lang="en-US" sz="1400" dirty="0"/>
              <a:t>Set main.py to Flask App and run Flask API. click the link (IP localhost) for directions to the local page </a:t>
            </a:r>
            <a:endParaRPr lang="en-ID" sz="2000" dirty="0">
              <a:solidFill>
                <a:schemeClr val="tx1"/>
              </a:solidFill>
            </a:endParaRPr>
          </a:p>
        </p:txBody>
      </p:sp>
      <p:pic>
        <p:nvPicPr>
          <p:cNvPr id="4" name="Picture 3">
            <a:extLst>
              <a:ext uri="{FF2B5EF4-FFF2-40B4-BE49-F238E27FC236}">
                <a16:creationId xmlns:a16="http://schemas.microsoft.com/office/drawing/2014/main" id="{E0B2229C-3ACA-50F2-4389-0DEB16A069D1}"/>
              </a:ext>
            </a:extLst>
          </p:cNvPr>
          <p:cNvPicPr>
            <a:picLocks noChangeAspect="1"/>
          </p:cNvPicPr>
          <p:nvPr/>
        </p:nvPicPr>
        <p:blipFill rotWithShape="1">
          <a:blip r:embed="rId3"/>
          <a:srcRect r="29550"/>
          <a:stretch/>
        </p:blipFill>
        <p:spPr>
          <a:xfrm>
            <a:off x="959557" y="2134841"/>
            <a:ext cx="4063999" cy="1828800"/>
          </a:xfrm>
          <a:prstGeom prst="rect">
            <a:avLst/>
          </a:prstGeom>
        </p:spPr>
      </p:pic>
      <p:pic>
        <p:nvPicPr>
          <p:cNvPr id="9" name="Picture 8">
            <a:extLst>
              <a:ext uri="{FF2B5EF4-FFF2-40B4-BE49-F238E27FC236}">
                <a16:creationId xmlns:a16="http://schemas.microsoft.com/office/drawing/2014/main" id="{D4936326-8CBA-3ED4-4132-98D353972504}"/>
              </a:ext>
            </a:extLst>
          </p:cNvPr>
          <p:cNvPicPr>
            <a:picLocks noChangeAspect="1"/>
          </p:cNvPicPr>
          <p:nvPr/>
        </p:nvPicPr>
        <p:blipFill>
          <a:blip r:embed="rId4"/>
          <a:stretch>
            <a:fillRect/>
          </a:stretch>
        </p:blipFill>
        <p:spPr>
          <a:xfrm>
            <a:off x="4443587" y="3031275"/>
            <a:ext cx="3952875" cy="1143000"/>
          </a:xfrm>
          <a:prstGeom prst="rect">
            <a:avLst/>
          </a:prstGeom>
        </p:spPr>
      </p:pic>
      <p:sp>
        <p:nvSpPr>
          <p:cNvPr id="10" name="Google Shape;667;p40">
            <a:extLst>
              <a:ext uri="{FF2B5EF4-FFF2-40B4-BE49-F238E27FC236}">
                <a16:creationId xmlns:a16="http://schemas.microsoft.com/office/drawing/2014/main" id="{023AA916-413D-0B29-F5B9-97C216D9E812}"/>
              </a:ext>
            </a:extLst>
          </p:cNvPr>
          <p:cNvSpPr txBox="1">
            <a:spLocks/>
          </p:cNvSpPr>
          <p:nvPr/>
        </p:nvSpPr>
        <p:spPr>
          <a:xfrm>
            <a:off x="5218199" y="2204506"/>
            <a:ext cx="2983619" cy="10125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100" dirty="0">
                <a:solidFill>
                  <a:schemeClr val="tx1"/>
                </a:solidFill>
              </a:rPr>
              <a:t>And Flask API is running. If Flask API doesn’t run you need to check your main.py </a:t>
            </a:r>
            <a:endParaRPr lang="en-ID" sz="1600" dirty="0">
              <a:solidFill>
                <a:schemeClr val="tx1"/>
              </a:solidFill>
            </a:endParaRPr>
          </a:p>
        </p:txBody>
      </p:sp>
    </p:spTree>
    <p:extLst>
      <p:ext uri="{BB962C8B-B14F-4D97-AF65-F5344CB8AC3E}">
        <p14:creationId xmlns:p14="http://schemas.microsoft.com/office/powerpoint/2010/main" val="31435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1" y="15299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1"/>
            </a:pPr>
            <a:r>
              <a:rPr lang="en-US" sz="1400" dirty="0"/>
              <a:t>Set main.py to Flask App and run Flask API. click the link (IP localhost) for directions to the local page </a:t>
            </a:r>
            <a:endParaRPr lang="en-ID" sz="2000" dirty="0">
              <a:solidFill>
                <a:schemeClr val="tx1"/>
              </a:solidFill>
            </a:endParaRPr>
          </a:p>
        </p:txBody>
      </p:sp>
      <p:pic>
        <p:nvPicPr>
          <p:cNvPr id="4" name="Picture 3">
            <a:extLst>
              <a:ext uri="{FF2B5EF4-FFF2-40B4-BE49-F238E27FC236}">
                <a16:creationId xmlns:a16="http://schemas.microsoft.com/office/drawing/2014/main" id="{E0B2229C-3ACA-50F2-4389-0DEB16A069D1}"/>
              </a:ext>
            </a:extLst>
          </p:cNvPr>
          <p:cNvPicPr>
            <a:picLocks noChangeAspect="1"/>
          </p:cNvPicPr>
          <p:nvPr/>
        </p:nvPicPr>
        <p:blipFill rotWithShape="1">
          <a:blip r:embed="rId3"/>
          <a:srcRect r="29550"/>
          <a:stretch/>
        </p:blipFill>
        <p:spPr>
          <a:xfrm>
            <a:off x="959557" y="2134841"/>
            <a:ext cx="4063999" cy="1828800"/>
          </a:xfrm>
          <a:prstGeom prst="rect">
            <a:avLst/>
          </a:prstGeom>
        </p:spPr>
      </p:pic>
      <p:pic>
        <p:nvPicPr>
          <p:cNvPr id="9" name="Picture 8">
            <a:extLst>
              <a:ext uri="{FF2B5EF4-FFF2-40B4-BE49-F238E27FC236}">
                <a16:creationId xmlns:a16="http://schemas.microsoft.com/office/drawing/2014/main" id="{D4936326-8CBA-3ED4-4132-98D353972504}"/>
              </a:ext>
            </a:extLst>
          </p:cNvPr>
          <p:cNvPicPr>
            <a:picLocks noChangeAspect="1"/>
          </p:cNvPicPr>
          <p:nvPr/>
        </p:nvPicPr>
        <p:blipFill>
          <a:blip r:embed="rId4"/>
          <a:stretch>
            <a:fillRect/>
          </a:stretch>
        </p:blipFill>
        <p:spPr>
          <a:xfrm>
            <a:off x="4443587" y="3031275"/>
            <a:ext cx="3952875" cy="1143000"/>
          </a:xfrm>
          <a:prstGeom prst="rect">
            <a:avLst/>
          </a:prstGeom>
        </p:spPr>
      </p:pic>
      <p:sp>
        <p:nvSpPr>
          <p:cNvPr id="10" name="Google Shape;667;p40">
            <a:extLst>
              <a:ext uri="{FF2B5EF4-FFF2-40B4-BE49-F238E27FC236}">
                <a16:creationId xmlns:a16="http://schemas.microsoft.com/office/drawing/2014/main" id="{023AA916-413D-0B29-F5B9-97C216D9E812}"/>
              </a:ext>
            </a:extLst>
          </p:cNvPr>
          <p:cNvSpPr txBox="1">
            <a:spLocks/>
          </p:cNvSpPr>
          <p:nvPr/>
        </p:nvSpPr>
        <p:spPr>
          <a:xfrm>
            <a:off x="5218199" y="2204506"/>
            <a:ext cx="2983619" cy="10125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1100" dirty="0">
                <a:solidFill>
                  <a:schemeClr val="tx1"/>
                </a:solidFill>
              </a:rPr>
              <a:t>And Flask API is running. If Flask API doesn’t run you need to check your main.py </a:t>
            </a:r>
            <a:endParaRPr lang="en-ID" sz="1600" dirty="0">
              <a:solidFill>
                <a:schemeClr val="tx1"/>
              </a:solidFill>
            </a:endParaRPr>
          </a:p>
        </p:txBody>
      </p:sp>
    </p:spTree>
    <p:extLst>
      <p:ext uri="{BB962C8B-B14F-4D97-AF65-F5344CB8AC3E}">
        <p14:creationId xmlns:p14="http://schemas.microsoft.com/office/powerpoint/2010/main" val="1562229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69999"/>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2"/>
            </a:pPr>
            <a:r>
              <a:rPr lang="en-US" sz="1600" dirty="0">
                <a:solidFill>
                  <a:schemeClr val="tx1"/>
                </a:solidFill>
              </a:rPr>
              <a:t>And also when we want to test Postman, first put JSON on body-&gt;raw. And then write sample a JSON to get a response.</a:t>
            </a:r>
            <a:endParaRPr lang="en-ID" sz="1600" dirty="0">
              <a:solidFill>
                <a:schemeClr val="tx1"/>
              </a:solidFill>
            </a:endParaRPr>
          </a:p>
        </p:txBody>
      </p:sp>
      <p:pic>
        <p:nvPicPr>
          <p:cNvPr id="6" name="Picture 5">
            <a:extLst>
              <a:ext uri="{FF2B5EF4-FFF2-40B4-BE49-F238E27FC236}">
                <a16:creationId xmlns:a16="http://schemas.microsoft.com/office/drawing/2014/main" id="{CFEAAC9A-70FA-6B2D-14C9-4293DFD71E1E}"/>
              </a:ext>
            </a:extLst>
          </p:cNvPr>
          <p:cNvPicPr>
            <a:picLocks noChangeAspect="1"/>
          </p:cNvPicPr>
          <p:nvPr/>
        </p:nvPicPr>
        <p:blipFill rotWithShape="1">
          <a:blip r:embed="rId3"/>
          <a:srcRect r="22764"/>
          <a:stretch/>
        </p:blipFill>
        <p:spPr>
          <a:xfrm>
            <a:off x="858131" y="2220920"/>
            <a:ext cx="4097691" cy="1666875"/>
          </a:xfrm>
          <a:prstGeom prst="rect">
            <a:avLst/>
          </a:prstGeom>
        </p:spPr>
      </p:pic>
      <p:sp>
        <p:nvSpPr>
          <p:cNvPr id="7" name="Rectangle 6">
            <a:extLst>
              <a:ext uri="{FF2B5EF4-FFF2-40B4-BE49-F238E27FC236}">
                <a16:creationId xmlns:a16="http://schemas.microsoft.com/office/drawing/2014/main" id="{C9FCCF19-E7EF-39ED-BEE5-38102AA5C4B8}"/>
              </a:ext>
            </a:extLst>
          </p:cNvPr>
          <p:cNvSpPr/>
          <p:nvPr/>
        </p:nvSpPr>
        <p:spPr>
          <a:xfrm>
            <a:off x="2453640" y="3375660"/>
            <a:ext cx="266700" cy="175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64D13C1D-AB19-BBC6-5D33-04A32B70ECCE}"/>
              </a:ext>
            </a:extLst>
          </p:cNvPr>
          <p:cNvSpPr/>
          <p:nvPr/>
        </p:nvSpPr>
        <p:spPr>
          <a:xfrm>
            <a:off x="2903220" y="3566160"/>
            <a:ext cx="266700" cy="175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13" name="Picture 12">
            <a:extLst>
              <a:ext uri="{FF2B5EF4-FFF2-40B4-BE49-F238E27FC236}">
                <a16:creationId xmlns:a16="http://schemas.microsoft.com/office/drawing/2014/main" id="{BE7460F9-02CC-B8E4-BA36-4A35C17549AB}"/>
              </a:ext>
            </a:extLst>
          </p:cNvPr>
          <p:cNvPicPr>
            <a:picLocks noChangeAspect="1"/>
          </p:cNvPicPr>
          <p:nvPr/>
        </p:nvPicPr>
        <p:blipFill>
          <a:blip r:embed="rId4"/>
          <a:stretch>
            <a:fillRect/>
          </a:stretch>
        </p:blipFill>
        <p:spPr>
          <a:xfrm>
            <a:off x="6172254" y="2619631"/>
            <a:ext cx="1657314" cy="1862578"/>
          </a:xfrm>
          <a:prstGeom prst="rect">
            <a:avLst/>
          </a:prstGeom>
        </p:spPr>
      </p:pic>
      <p:sp>
        <p:nvSpPr>
          <p:cNvPr id="14" name="TextBox 13">
            <a:extLst>
              <a:ext uri="{FF2B5EF4-FFF2-40B4-BE49-F238E27FC236}">
                <a16:creationId xmlns:a16="http://schemas.microsoft.com/office/drawing/2014/main" id="{6887C6A3-2700-75BD-4286-4C0AA1621E50}"/>
              </a:ext>
            </a:extLst>
          </p:cNvPr>
          <p:cNvSpPr txBox="1"/>
          <p:nvPr/>
        </p:nvSpPr>
        <p:spPr>
          <a:xfrm>
            <a:off x="6172254" y="2220920"/>
            <a:ext cx="1657314" cy="307777"/>
          </a:xfrm>
          <a:prstGeom prst="rect">
            <a:avLst/>
          </a:prstGeom>
          <a:noFill/>
        </p:spPr>
        <p:txBody>
          <a:bodyPr wrap="square" rtlCol="0">
            <a:spAutoFit/>
          </a:bodyPr>
          <a:lstStyle/>
          <a:p>
            <a:r>
              <a:rPr lang="en-US" dirty="0"/>
              <a:t>Put JSON on Box</a:t>
            </a:r>
            <a:endParaRPr lang="en-ID" dirty="0"/>
          </a:p>
        </p:txBody>
      </p:sp>
    </p:spTree>
    <p:extLst>
      <p:ext uri="{BB962C8B-B14F-4D97-AF65-F5344CB8AC3E}">
        <p14:creationId xmlns:p14="http://schemas.microsoft.com/office/powerpoint/2010/main" val="4195795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Implement ML </a:t>
            </a:r>
            <a:r>
              <a:rPr lang="en-ID" dirty="0">
                <a:solidFill>
                  <a:schemeClr val="accent3">
                    <a:lumMod val="75000"/>
                  </a:schemeClr>
                </a:solidFill>
              </a:rPr>
              <a:t>Model</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24843"/>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13"/>
            </a:pPr>
            <a:r>
              <a:rPr lang="en-US" sz="1600" dirty="0">
                <a:solidFill>
                  <a:schemeClr val="tx1"/>
                </a:solidFill>
              </a:rPr>
              <a:t>Finally Postman will be give response from our API</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C88D1C9B-5731-03BA-50A4-38FD07C93854}"/>
              </a:ext>
            </a:extLst>
          </p:cNvPr>
          <p:cNvPicPr>
            <a:picLocks noChangeAspect="1"/>
          </p:cNvPicPr>
          <p:nvPr/>
        </p:nvPicPr>
        <p:blipFill>
          <a:blip r:embed="rId3"/>
          <a:stretch>
            <a:fillRect/>
          </a:stretch>
        </p:blipFill>
        <p:spPr>
          <a:xfrm>
            <a:off x="2524125" y="2255550"/>
            <a:ext cx="4471987" cy="2224368"/>
          </a:xfrm>
          <a:prstGeom prst="rect">
            <a:avLst/>
          </a:prstGeom>
        </p:spPr>
      </p:pic>
    </p:spTree>
    <p:extLst>
      <p:ext uri="{BB962C8B-B14F-4D97-AF65-F5344CB8AC3E}">
        <p14:creationId xmlns:p14="http://schemas.microsoft.com/office/powerpoint/2010/main" val="924939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24843"/>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a:pPr>
            <a:r>
              <a:rPr lang="en-US" sz="1600" dirty="0">
                <a:solidFill>
                  <a:schemeClr val="tx1"/>
                </a:solidFill>
              </a:rPr>
              <a:t>Create a file “</a:t>
            </a:r>
            <a:r>
              <a:rPr lang="en-US" sz="1600" dirty="0" err="1">
                <a:solidFill>
                  <a:schemeClr val="tx1"/>
                </a:solidFill>
              </a:rPr>
              <a:t>dockerfile</a:t>
            </a:r>
            <a:r>
              <a:rPr lang="en-US" sz="1600" dirty="0">
                <a:solidFill>
                  <a:schemeClr val="tx1"/>
                </a:solidFill>
              </a:rPr>
              <a:t>” and write the file with this code to make FLASK API run.</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2" name="Picture 1">
            <a:extLst>
              <a:ext uri="{FF2B5EF4-FFF2-40B4-BE49-F238E27FC236}">
                <a16:creationId xmlns:a16="http://schemas.microsoft.com/office/drawing/2014/main" id="{F64780A4-884C-70FC-B8F9-A88EF3AF473D}"/>
              </a:ext>
            </a:extLst>
          </p:cNvPr>
          <p:cNvPicPr>
            <a:picLocks noChangeAspect="1"/>
          </p:cNvPicPr>
          <p:nvPr/>
        </p:nvPicPr>
        <p:blipFill>
          <a:blip r:embed="rId3"/>
          <a:stretch>
            <a:fillRect/>
          </a:stretch>
        </p:blipFill>
        <p:spPr>
          <a:xfrm>
            <a:off x="1116856" y="2112701"/>
            <a:ext cx="1275658" cy="2491049"/>
          </a:xfrm>
          <a:prstGeom prst="rect">
            <a:avLst/>
          </a:prstGeom>
        </p:spPr>
      </p:pic>
      <p:pic>
        <p:nvPicPr>
          <p:cNvPr id="4" name="Picture 3">
            <a:extLst>
              <a:ext uri="{FF2B5EF4-FFF2-40B4-BE49-F238E27FC236}">
                <a16:creationId xmlns:a16="http://schemas.microsoft.com/office/drawing/2014/main" id="{4DFC2DEC-E4F2-70B9-ACEC-779036C5B960}"/>
              </a:ext>
            </a:extLst>
          </p:cNvPr>
          <p:cNvPicPr>
            <a:picLocks noChangeAspect="1"/>
          </p:cNvPicPr>
          <p:nvPr/>
        </p:nvPicPr>
        <p:blipFill>
          <a:blip r:embed="rId4"/>
          <a:stretch>
            <a:fillRect/>
          </a:stretch>
        </p:blipFill>
        <p:spPr>
          <a:xfrm>
            <a:off x="2990812" y="2200928"/>
            <a:ext cx="4629188" cy="2314594"/>
          </a:xfrm>
          <a:prstGeom prst="rect">
            <a:avLst/>
          </a:prstGeom>
        </p:spPr>
      </p:pic>
    </p:spTree>
    <p:extLst>
      <p:ext uri="{BB962C8B-B14F-4D97-AF65-F5344CB8AC3E}">
        <p14:creationId xmlns:p14="http://schemas.microsoft.com/office/powerpoint/2010/main" val="244721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36132"/>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2"/>
            </a:pPr>
            <a:r>
              <a:rPr lang="en-US" sz="1600" dirty="0">
                <a:solidFill>
                  <a:schemeClr val="tx1"/>
                </a:solidFill>
              </a:rPr>
              <a:t>Build Docker to create a Docker image </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F78A59E6-5F9D-B6CE-3951-5747DC1D1EF0}"/>
              </a:ext>
            </a:extLst>
          </p:cNvPr>
          <p:cNvPicPr>
            <a:picLocks noChangeAspect="1"/>
          </p:cNvPicPr>
          <p:nvPr/>
        </p:nvPicPr>
        <p:blipFill>
          <a:blip r:embed="rId3"/>
          <a:stretch>
            <a:fillRect/>
          </a:stretch>
        </p:blipFill>
        <p:spPr>
          <a:xfrm>
            <a:off x="1036089" y="2171701"/>
            <a:ext cx="5800725" cy="1438275"/>
          </a:xfrm>
          <a:prstGeom prst="rect">
            <a:avLst/>
          </a:prstGeom>
        </p:spPr>
      </p:pic>
    </p:spTree>
    <p:extLst>
      <p:ext uri="{BB962C8B-B14F-4D97-AF65-F5344CB8AC3E}">
        <p14:creationId xmlns:p14="http://schemas.microsoft.com/office/powerpoint/2010/main" val="788159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128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3"/>
            </a:pPr>
            <a:r>
              <a:rPr lang="en-US" sz="1600" dirty="0">
                <a:solidFill>
                  <a:schemeClr val="tx1"/>
                </a:solidFill>
              </a:rPr>
              <a:t>After that in Model_insurance.py, we modify the path variable to make docker read our data. You can adjust base your file saved</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2" name="Picture 1">
            <a:extLst>
              <a:ext uri="{FF2B5EF4-FFF2-40B4-BE49-F238E27FC236}">
                <a16:creationId xmlns:a16="http://schemas.microsoft.com/office/drawing/2014/main" id="{8124FFFC-94CC-9EEF-7D5A-909C7B754284}"/>
              </a:ext>
            </a:extLst>
          </p:cNvPr>
          <p:cNvPicPr>
            <a:picLocks noChangeAspect="1"/>
          </p:cNvPicPr>
          <p:nvPr/>
        </p:nvPicPr>
        <p:blipFill>
          <a:blip r:embed="rId3"/>
          <a:stretch>
            <a:fillRect/>
          </a:stretch>
        </p:blipFill>
        <p:spPr>
          <a:xfrm>
            <a:off x="2732068" y="2290762"/>
            <a:ext cx="3457575" cy="561975"/>
          </a:xfrm>
          <a:prstGeom prst="rect">
            <a:avLst/>
          </a:prstGeom>
        </p:spPr>
      </p:pic>
    </p:spTree>
    <p:extLst>
      <p:ext uri="{BB962C8B-B14F-4D97-AF65-F5344CB8AC3E}">
        <p14:creationId xmlns:p14="http://schemas.microsoft.com/office/powerpoint/2010/main" val="91438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Create Docker &amp; </a:t>
            </a:r>
            <a:r>
              <a:rPr lang="en-ID" dirty="0">
                <a:solidFill>
                  <a:schemeClr val="accent3">
                    <a:lumMod val="75000"/>
                  </a:schemeClr>
                </a:solidFill>
              </a:rPr>
              <a:t>Docker</a:t>
            </a:r>
            <a:r>
              <a:rPr lang="en-ID" dirty="0">
                <a:solidFill>
                  <a:schemeClr val="tx1"/>
                </a:solidFill>
              </a:rPr>
              <a:t> </a:t>
            </a:r>
            <a:r>
              <a:rPr lang="en-ID" dirty="0">
                <a:solidFill>
                  <a:schemeClr val="accent3">
                    <a:lumMod val="75000"/>
                  </a:schemeClr>
                </a:solidFill>
              </a:rPr>
              <a:t>Compose</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8128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3"/>
            </a:pPr>
            <a:r>
              <a:rPr lang="en-US" sz="1600" dirty="0">
                <a:solidFill>
                  <a:schemeClr val="tx1"/>
                </a:solidFill>
              </a:rPr>
              <a:t>And then you can create .</a:t>
            </a:r>
            <a:r>
              <a:rPr lang="en-US" sz="1600" dirty="0" err="1">
                <a:solidFill>
                  <a:schemeClr val="tx1"/>
                </a:solidFill>
              </a:rPr>
              <a:t>yml</a:t>
            </a:r>
            <a:r>
              <a:rPr lang="en-US" sz="1600" dirty="0">
                <a:solidFill>
                  <a:schemeClr val="tx1"/>
                </a:solidFill>
              </a:rPr>
              <a:t> file for production and staging. And start your docker with comment below:</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385EB9D5-E445-E127-3FDC-1B82AE34CB28}"/>
              </a:ext>
            </a:extLst>
          </p:cNvPr>
          <p:cNvPicPr>
            <a:picLocks noChangeAspect="1"/>
          </p:cNvPicPr>
          <p:nvPr/>
        </p:nvPicPr>
        <p:blipFill>
          <a:blip r:embed="rId3"/>
          <a:stretch>
            <a:fillRect/>
          </a:stretch>
        </p:blipFill>
        <p:spPr>
          <a:xfrm>
            <a:off x="1133827" y="2202034"/>
            <a:ext cx="2602795" cy="1301398"/>
          </a:xfrm>
          <a:prstGeom prst="rect">
            <a:avLst/>
          </a:prstGeom>
        </p:spPr>
      </p:pic>
      <p:pic>
        <p:nvPicPr>
          <p:cNvPr id="5" name="Picture 4">
            <a:extLst>
              <a:ext uri="{FF2B5EF4-FFF2-40B4-BE49-F238E27FC236}">
                <a16:creationId xmlns:a16="http://schemas.microsoft.com/office/drawing/2014/main" id="{89B31914-DD6F-9FCB-DA6D-FE7BB1EE8C0C}"/>
              </a:ext>
            </a:extLst>
          </p:cNvPr>
          <p:cNvPicPr>
            <a:picLocks noChangeAspect="1"/>
          </p:cNvPicPr>
          <p:nvPr/>
        </p:nvPicPr>
        <p:blipFill>
          <a:blip r:embed="rId4"/>
          <a:stretch>
            <a:fillRect/>
          </a:stretch>
        </p:blipFill>
        <p:spPr>
          <a:xfrm>
            <a:off x="5222093" y="2170128"/>
            <a:ext cx="2438124" cy="1364736"/>
          </a:xfrm>
          <a:prstGeom prst="rect">
            <a:avLst/>
          </a:prstGeom>
        </p:spPr>
      </p:pic>
      <p:pic>
        <p:nvPicPr>
          <p:cNvPr id="7" name="Picture 6">
            <a:extLst>
              <a:ext uri="{FF2B5EF4-FFF2-40B4-BE49-F238E27FC236}">
                <a16:creationId xmlns:a16="http://schemas.microsoft.com/office/drawing/2014/main" id="{1750D472-3CCC-054C-D4D8-6FD95CBD2E60}"/>
              </a:ext>
            </a:extLst>
          </p:cNvPr>
          <p:cNvPicPr>
            <a:picLocks noChangeAspect="1"/>
          </p:cNvPicPr>
          <p:nvPr/>
        </p:nvPicPr>
        <p:blipFill>
          <a:blip r:embed="rId5"/>
          <a:stretch>
            <a:fillRect/>
          </a:stretch>
        </p:blipFill>
        <p:spPr>
          <a:xfrm>
            <a:off x="2219325" y="3793275"/>
            <a:ext cx="4705350" cy="762000"/>
          </a:xfrm>
          <a:prstGeom prst="rect">
            <a:avLst/>
          </a:prstGeom>
        </p:spPr>
      </p:pic>
    </p:spTree>
    <p:extLst>
      <p:ext uri="{BB962C8B-B14F-4D97-AF65-F5344CB8AC3E}">
        <p14:creationId xmlns:p14="http://schemas.microsoft.com/office/powerpoint/2010/main" val="348660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83832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nSpc>
                <a:spcPct val="150000"/>
              </a:lnSpc>
              <a:buFont typeface="+mj-lt"/>
              <a:buAutoNum type="arabicPeriod"/>
            </a:pPr>
            <a:r>
              <a:rPr lang="en-US" sz="1600" dirty="0">
                <a:solidFill>
                  <a:schemeClr val="tx1"/>
                </a:solidFill>
              </a:rPr>
              <a:t>Sign in to GitHub</a:t>
            </a:r>
          </a:p>
          <a:p>
            <a:pPr marL="342900" indent="-342900">
              <a:lnSpc>
                <a:spcPct val="150000"/>
              </a:lnSpc>
              <a:buFont typeface="+mj-lt"/>
              <a:buAutoNum type="arabicPeriod"/>
            </a:pPr>
            <a:r>
              <a:rPr lang="en-US" sz="1600" dirty="0">
                <a:solidFill>
                  <a:schemeClr val="tx1"/>
                </a:solidFill>
              </a:rPr>
              <a:t>Create New Repository</a:t>
            </a:r>
          </a:p>
          <a:p>
            <a:pPr marL="342900" indent="-342900">
              <a:lnSpc>
                <a:spcPct val="150000"/>
              </a:lnSpc>
              <a:buFont typeface="+mj-lt"/>
              <a:buAutoNum type="arabicPeriod"/>
            </a:pP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2481E93E-499C-1D71-CB5D-6E1FDDF848D6}"/>
              </a:ext>
            </a:extLst>
          </p:cNvPr>
          <p:cNvPicPr>
            <a:picLocks noChangeAspect="1"/>
          </p:cNvPicPr>
          <p:nvPr/>
        </p:nvPicPr>
        <p:blipFill>
          <a:blip r:embed="rId3"/>
          <a:stretch>
            <a:fillRect/>
          </a:stretch>
        </p:blipFill>
        <p:spPr>
          <a:xfrm>
            <a:off x="3271308" y="2514255"/>
            <a:ext cx="2395714" cy="2089495"/>
          </a:xfrm>
          <a:prstGeom prst="rect">
            <a:avLst/>
          </a:prstGeom>
        </p:spPr>
      </p:pic>
    </p:spTree>
    <p:extLst>
      <p:ext uri="{BB962C8B-B14F-4D97-AF65-F5344CB8AC3E}">
        <p14:creationId xmlns:p14="http://schemas.microsoft.com/office/powerpoint/2010/main" val="24825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About </a:t>
            </a:r>
            <a:r>
              <a:rPr lang="en" sz="2800" dirty="0">
                <a:solidFill>
                  <a:schemeClr val="bg2"/>
                </a:solidFill>
              </a:rPr>
              <a:t>Project</a:t>
            </a:r>
            <a:endParaRPr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9216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nSpc>
                <a:spcPct val="150000"/>
              </a:lnSpc>
              <a:buFont typeface="+mj-lt"/>
              <a:buAutoNum type="arabicPeriod" startAt="3"/>
            </a:pPr>
            <a:r>
              <a:rPr lang="en-US" sz="1600" dirty="0">
                <a:solidFill>
                  <a:schemeClr val="tx1"/>
                </a:solidFill>
              </a:rPr>
              <a:t>Fill in the named repository and then click Create repository</a:t>
            </a:r>
          </a:p>
          <a:p>
            <a:pPr marL="342900" indent="-342900">
              <a:lnSpc>
                <a:spcPct val="150000"/>
              </a:lnSpc>
              <a:buFont typeface="+mj-lt"/>
              <a:buAutoNum type="arabicPeriod"/>
            </a:pP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78F4F39D-0C0F-92BC-687F-29E2B777440E}"/>
              </a:ext>
            </a:extLst>
          </p:cNvPr>
          <p:cNvPicPr>
            <a:picLocks noChangeAspect="1"/>
          </p:cNvPicPr>
          <p:nvPr/>
        </p:nvPicPr>
        <p:blipFill>
          <a:blip r:embed="rId3"/>
          <a:stretch>
            <a:fillRect/>
          </a:stretch>
        </p:blipFill>
        <p:spPr>
          <a:xfrm>
            <a:off x="3218101" y="1899144"/>
            <a:ext cx="2527944" cy="2704606"/>
          </a:xfrm>
          <a:prstGeom prst="rect">
            <a:avLst/>
          </a:prstGeom>
        </p:spPr>
      </p:pic>
    </p:spTree>
    <p:extLst>
      <p:ext uri="{BB962C8B-B14F-4D97-AF65-F5344CB8AC3E}">
        <p14:creationId xmlns:p14="http://schemas.microsoft.com/office/powerpoint/2010/main" val="1298515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456692"/>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lnSpc>
                <a:spcPct val="150000"/>
              </a:lnSpc>
              <a:buFont typeface="+mj-lt"/>
              <a:buAutoNum type="arabicPeriod" startAt="4"/>
            </a:pPr>
            <a:r>
              <a:rPr lang="en-US" sz="1600" dirty="0">
                <a:solidFill>
                  <a:schemeClr val="tx1"/>
                </a:solidFill>
              </a:rPr>
              <a:t>Copy the URL and we start copying our repo to local with </a:t>
            </a:r>
            <a:r>
              <a:rPr lang="en-US" sz="1600" dirty="0" err="1">
                <a:solidFill>
                  <a:schemeClr val="tx1"/>
                </a:solidFill>
              </a:rPr>
              <a:t>GitBash</a:t>
            </a:r>
            <a:r>
              <a:rPr lang="en-US" sz="1600" dirty="0">
                <a:solidFill>
                  <a:schemeClr val="tx1"/>
                </a:solidFill>
              </a:rPr>
              <a:t> </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E5C5BDD4-C186-48C8-2DBE-4550E486FC00}"/>
              </a:ext>
            </a:extLst>
          </p:cNvPr>
          <p:cNvPicPr>
            <a:picLocks noChangeAspect="1"/>
          </p:cNvPicPr>
          <p:nvPr/>
        </p:nvPicPr>
        <p:blipFill>
          <a:blip r:embed="rId3"/>
          <a:stretch>
            <a:fillRect/>
          </a:stretch>
        </p:blipFill>
        <p:spPr>
          <a:xfrm>
            <a:off x="1969911" y="2316914"/>
            <a:ext cx="5204178" cy="1293062"/>
          </a:xfrm>
          <a:prstGeom prst="rect">
            <a:avLst/>
          </a:prstGeom>
        </p:spPr>
      </p:pic>
    </p:spTree>
    <p:extLst>
      <p:ext uri="{BB962C8B-B14F-4D97-AF65-F5344CB8AC3E}">
        <p14:creationId xmlns:p14="http://schemas.microsoft.com/office/powerpoint/2010/main" val="1285529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0184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5"/>
            </a:pPr>
            <a:r>
              <a:rPr lang="en-US" sz="1600" dirty="0">
                <a:solidFill>
                  <a:schemeClr val="tx1"/>
                </a:solidFill>
              </a:rPr>
              <a:t>Open your </a:t>
            </a:r>
            <a:r>
              <a:rPr lang="en-US" sz="1600" dirty="0" err="1">
                <a:solidFill>
                  <a:schemeClr val="tx1"/>
                </a:solidFill>
              </a:rPr>
              <a:t>GitBash</a:t>
            </a:r>
            <a:r>
              <a:rPr lang="en-US" sz="1600" dirty="0">
                <a:solidFill>
                  <a:schemeClr val="tx1"/>
                </a:solidFill>
              </a:rPr>
              <a:t> and clone the repo in our local. And then copy our code to the repository folder</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539E40E7-9BAD-7FA0-402C-B656FB1073D3}"/>
              </a:ext>
            </a:extLst>
          </p:cNvPr>
          <p:cNvPicPr>
            <a:picLocks noChangeAspect="1"/>
          </p:cNvPicPr>
          <p:nvPr/>
        </p:nvPicPr>
        <p:blipFill>
          <a:blip r:embed="rId3"/>
          <a:stretch>
            <a:fillRect/>
          </a:stretch>
        </p:blipFill>
        <p:spPr>
          <a:xfrm>
            <a:off x="1524000" y="2077437"/>
            <a:ext cx="1571704" cy="2370876"/>
          </a:xfrm>
          <a:prstGeom prst="rect">
            <a:avLst/>
          </a:prstGeom>
        </p:spPr>
      </p:pic>
      <p:pic>
        <p:nvPicPr>
          <p:cNvPr id="6" name="Picture 5">
            <a:extLst>
              <a:ext uri="{FF2B5EF4-FFF2-40B4-BE49-F238E27FC236}">
                <a16:creationId xmlns:a16="http://schemas.microsoft.com/office/drawing/2014/main" id="{D5DAE510-2D36-1D09-C1B6-9615E71B539D}"/>
              </a:ext>
            </a:extLst>
          </p:cNvPr>
          <p:cNvPicPr>
            <a:picLocks noChangeAspect="1"/>
          </p:cNvPicPr>
          <p:nvPr/>
        </p:nvPicPr>
        <p:blipFill>
          <a:blip r:embed="rId4"/>
          <a:stretch>
            <a:fillRect/>
          </a:stretch>
        </p:blipFill>
        <p:spPr>
          <a:xfrm>
            <a:off x="3576434" y="2104351"/>
            <a:ext cx="4625279" cy="830793"/>
          </a:xfrm>
          <a:prstGeom prst="rect">
            <a:avLst/>
          </a:prstGeom>
        </p:spPr>
      </p:pic>
      <p:pic>
        <p:nvPicPr>
          <p:cNvPr id="8" name="Picture 7">
            <a:extLst>
              <a:ext uri="{FF2B5EF4-FFF2-40B4-BE49-F238E27FC236}">
                <a16:creationId xmlns:a16="http://schemas.microsoft.com/office/drawing/2014/main" id="{E193CFEC-9696-6E24-4046-D8EAA7E18888}"/>
              </a:ext>
            </a:extLst>
          </p:cNvPr>
          <p:cNvPicPr>
            <a:picLocks noChangeAspect="1"/>
          </p:cNvPicPr>
          <p:nvPr/>
        </p:nvPicPr>
        <p:blipFill>
          <a:blip r:embed="rId5"/>
          <a:stretch>
            <a:fillRect/>
          </a:stretch>
        </p:blipFill>
        <p:spPr>
          <a:xfrm>
            <a:off x="3783254" y="3032974"/>
            <a:ext cx="4211637" cy="1415339"/>
          </a:xfrm>
          <a:prstGeom prst="rect">
            <a:avLst/>
          </a:prstGeom>
        </p:spPr>
      </p:pic>
    </p:spTree>
    <p:extLst>
      <p:ext uri="{BB962C8B-B14F-4D97-AF65-F5344CB8AC3E}">
        <p14:creationId xmlns:p14="http://schemas.microsoft.com/office/powerpoint/2010/main" val="1843253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0184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5"/>
            </a:pPr>
            <a:r>
              <a:rPr lang="en-US" sz="1600" dirty="0">
                <a:solidFill>
                  <a:schemeClr val="tx1"/>
                </a:solidFill>
              </a:rPr>
              <a:t>Open your </a:t>
            </a:r>
            <a:r>
              <a:rPr lang="en-US" sz="1600" dirty="0" err="1">
                <a:solidFill>
                  <a:schemeClr val="tx1"/>
                </a:solidFill>
              </a:rPr>
              <a:t>GitBash</a:t>
            </a:r>
            <a:r>
              <a:rPr lang="en-US" sz="1600" dirty="0">
                <a:solidFill>
                  <a:schemeClr val="tx1"/>
                </a:solidFill>
              </a:rPr>
              <a:t> and clone the repo in our local. And then copy our code to the repository folder</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539E40E7-9BAD-7FA0-402C-B656FB1073D3}"/>
              </a:ext>
            </a:extLst>
          </p:cNvPr>
          <p:cNvPicPr>
            <a:picLocks noChangeAspect="1"/>
          </p:cNvPicPr>
          <p:nvPr/>
        </p:nvPicPr>
        <p:blipFill>
          <a:blip r:embed="rId3"/>
          <a:stretch>
            <a:fillRect/>
          </a:stretch>
        </p:blipFill>
        <p:spPr>
          <a:xfrm>
            <a:off x="1524000" y="2077437"/>
            <a:ext cx="1571704" cy="2370876"/>
          </a:xfrm>
          <a:prstGeom prst="rect">
            <a:avLst/>
          </a:prstGeom>
        </p:spPr>
      </p:pic>
      <p:pic>
        <p:nvPicPr>
          <p:cNvPr id="6" name="Picture 5">
            <a:extLst>
              <a:ext uri="{FF2B5EF4-FFF2-40B4-BE49-F238E27FC236}">
                <a16:creationId xmlns:a16="http://schemas.microsoft.com/office/drawing/2014/main" id="{D5DAE510-2D36-1D09-C1B6-9615E71B539D}"/>
              </a:ext>
            </a:extLst>
          </p:cNvPr>
          <p:cNvPicPr>
            <a:picLocks noChangeAspect="1"/>
          </p:cNvPicPr>
          <p:nvPr/>
        </p:nvPicPr>
        <p:blipFill>
          <a:blip r:embed="rId4"/>
          <a:stretch>
            <a:fillRect/>
          </a:stretch>
        </p:blipFill>
        <p:spPr>
          <a:xfrm>
            <a:off x="3576434" y="2104351"/>
            <a:ext cx="4625279" cy="830793"/>
          </a:xfrm>
          <a:prstGeom prst="rect">
            <a:avLst/>
          </a:prstGeom>
        </p:spPr>
      </p:pic>
      <p:pic>
        <p:nvPicPr>
          <p:cNvPr id="8" name="Picture 7">
            <a:extLst>
              <a:ext uri="{FF2B5EF4-FFF2-40B4-BE49-F238E27FC236}">
                <a16:creationId xmlns:a16="http://schemas.microsoft.com/office/drawing/2014/main" id="{E193CFEC-9696-6E24-4046-D8EAA7E18888}"/>
              </a:ext>
            </a:extLst>
          </p:cNvPr>
          <p:cNvPicPr>
            <a:picLocks noChangeAspect="1"/>
          </p:cNvPicPr>
          <p:nvPr/>
        </p:nvPicPr>
        <p:blipFill>
          <a:blip r:embed="rId5"/>
          <a:stretch>
            <a:fillRect/>
          </a:stretch>
        </p:blipFill>
        <p:spPr>
          <a:xfrm>
            <a:off x="3783254" y="3032974"/>
            <a:ext cx="4211637" cy="1415339"/>
          </a:xfrm>
          <a:prstGeom prst="rect">
            <a:avLst/>
          </a:prstGeom>
        </p:spPr>
      </p:pic>
    </p:spTree>
    <p:extLst>
      <p:ext uri="{BB962C8B-B14F-4D97-AF65-F5344CB8AC3E}">
        <p14:creationId xmlns:p14="http://schemas.microsoft.com/office/powerpoint/2010/main" val="163511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501848"/>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6"/>
            </a:pPr>
            <a:r>
              <a:rPr lang="en-US" sz="1600" dirty="0">
                <a:solidFill>
                  <a:schemeClr val="tx1"/>
                </a:solidFill>
              </a:rPr>
              <a:t>Create new branch to upload a file</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41B990C6-9C03-554C-038E-093C77705011}"/>
              </a:ext>
            </a:extLst>
          </p:cNvPr>
          <p:cNvPicPr>
            <a:picLocks noChangeAspect="1"/>
          </p:cNvPicPr>
          <p:nvPr/>
        </p:nvPicPr>
        <p:blipFill>
          <a:blip r:embed="rId3"/>
          <a:stretch>
            <a:fillRect/>
          </a:stretch>
        </p:blipFill>
        <p:spPr>
          <a:xfrm>
            <a:off x="2586037" y="2257145"/>
            <a:ext cx="3971925" cy="885825"/>
          </a:xfrm>
          <a:prstGeom prst="rect">
            <a:avLst/>
          </a:prstGeom>
        </p:spPr>
      </p:pic>
    </p:spTree>
    <p:extLst>
      <p:ext uri="{BB962C8B-B14F-4D97-AF65-F5344CB8AC3E}">
        <p14:creationId xmlns:p14="http://schemas.microsoft.com/office/powerpoint/2010/main" val="2194946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69630"/>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7"/>
            </a:pPr>
            <a:r>
              <a:rPr lang="en-US" sz="1600" dirty="0">
                <a:solidFill>
                  <a:schemeClr val="tx1"/>
                </a:solidFill>
              </a:rPr>
              <a:t>Install git-</a:t>
            </a:r>
            <a:r>
              <a:rPr lang="en-US" sz="1600" dirty="0" err="1">
                <a:solidFill>
                  <a:schemeClr val="tx1"/>
                </a:solidFill>
              </a:rPr>
              <a:t>lfs</a:t>
            </a:r>
            <a:r>
              <a:rPr lang="en-US" sz="1600" dirty="0">
                <a:solidFill>
                  <a:schemeClr val="tx1"/>
                </a:solidFill>
              </a:rPr>
              <a:t> on </a:t>
            </a:r>
            <a:r>
              <a:rPr lang="en-US" sz="1600" dirty="0">
                <a:solidFill>
                  <a:schemeClr val="tx1"/>
                </a:solidFill>
                <a:hlinkClick r:id="rId3"/>
              </a:rPr>
              <a:t>https://git-lfs.com/</a:t>
            </a:r>
            <a:r>
              <a:rPr lang="en-US" sz="1600" dirty="0">
                <a:solidFill>
                  <a:schemeClr val="tx1"/>
                </a:solidFill>
              </a:rPr>
              <a:t> to upload more than 100 MB. And define on </a:t>
            </a:r>
            <a:r>
              <a:rPr lang="en-US" sz="1600" dirty="0" err="1">
                <a:solidFill>
                  <a:schemeClr val="tx1"/>
                </a:solidFill>
              </a:rPr>
              <a:t>GitBash</a:t>
            </a:r>
            <a:r>
              <a:rPr lang="en-US" sz="1600" dirty="0">
                <a:solidFill>
                  <a:schemeClr val="tx1"/>
                </a:solidFill>
              </a:rPr>
              <a:t>. And track files that have size of more than 100 MB</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39B3B4C7-F32A-655D-47F4-858B6664B008}"/>
              </a:ext>
            </a:extLst>
          </p:cNvPr>
          <p:cNvPicPr>
            <a:picLocks noChangeAspect="1"/>
          </p:cNvPicPr>
          <p:nvPr/>
        </p:nvPicPr>
        <p:blipFill>
          <a:blip r:embed="rId4"/>
          <a:stretch>
            <a:fillRect/>
          </a:stretch>
        </p:blipFill>
        <p:spPr>
          <a:xfrm>
            <a:off x="1119186" y="2463307"/>
            <a:ext cx="3857625" cy="638175"/>
          </a:xfrm>
          <a:prstGeom prst="rect">
            <a:avLst/>
          </a:prstGeom>
        </p:spPr>
      </p:pic>
      <p:pic>
        <p:nvPicPr>
          <p:cNvPr id="6" name="Picture 5">
            <a:extLst>
              <a:ext uri="{FF2B5EF4-FFF2-40B4-BE49-F238E27FC236}">
                <a16:creationId xmlns:a16="http://schemas.microsoft.com/office/drawing/2014/main" id="{12B3EC2E-2911-D300-6280-0E18313F5A3B}"/>
              </a:ext>
            </a:extLst>
          </p:cNvPr>
          <p:cNvPicPr>
            <a:picLocks noChangeAspect="1"/>
          </p:cNvPicPr>
          <p:nvPr/>
        </p:nvPicPr>
        <p:blipFill>
          <a:blip r:embed="rId5"/>
          <a:stretch>
            <a:fillRect/>
          </a:stretch>
        </p:blipFill>
        <p:spPr>
          <a:xfrm>
            <a:off x="3979493" y="3301679"/>
            <a:ext cx="4222220" cy="565757"/>
          </a:xfrm>
          <a:prstGeom prst="rect">
            <a:avLst/>
          </a:prstGeom>
        </p:spPr>
      </p:pic>
    </p:spTree>
    <p:extLst>
      <p:ext uri="{BB962C8B-B14F-4D97-AF65-F5344CB8AC3E}">
        <p14:creationId xmlns:p14="http://schemas.microsoft.com/office/powerpoint/2010/main" val="118063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1318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8"/>
            </a:pPr>
            <a:r>
              <a:rPr lang="en-US" sz="1600" dirty="0">
                <a:solidFill>
                  <a:schemeClr val="tx1"/>
                </a:solidFill>
              </a:rPr>
              <a:t>Add, commit, and push the file with the code like this:</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1503295B-01E6-B3EB-4134-6C10F297E918}"/>
              </a:ext>
            </a:extLst>
          </p:cNvPr>
          <p:cNvPicPr>
            <a:picLocks noChangeAspect="1"/>
          </p:cNvPicPr>
          <p:nvPr/>
        </p:nvPicPr>
        <p:blipFill>
          <a:blip r:embed="rId3"/>
          <a:stretch>
            <a:fillRect/>
          </a:stretch>
        </p:blipFill>
        <p:spPr>
          <a:xfrm>
            <a:off x="802217" y="2118924"/>
            <a:ext cx="4359797" cy="564300"/>
          </a:xfrm>
          <a:prstGeom prst="rect">
            <a:avLst/>
          </a:prstGeom>
        </p:spPr>
      </p:pic>
      <p:pic>
        <p:nvPicPr>
          <p:cNvPr id="7" name="Picture 6">
            <a:extLst>
              <a:ext uri="{FF2B5EF4-FFF2-40B4-BE49-F238E27FC236}">
                <a16:creationId xmlns:a16="http://schemas.microsoft.com/office/drawing/2014/main" id="{427536D3-E8A8-A59C-A4B6-D6A450BE384B}"/>
              </a:ext>
            </a:extLst>
          </p:cNvPr>
          <p:cNvPicPr>
            <a:picLocks noChangeAspect="1"/>
          </p:cNvPicPr>
          <p:nvPr/>
        </p:nvPicPr>
        <p:blipFill>
          <a:blip r:embed="rId4"/>
          <a:stretch>
            <a:fillRect/>
          </a:stretch>
        </p:blipFill>
        <p:spPr>
          <a:xfrm>
            <a:off x="802217" y="2879400"/>
            <a:ext cx="3769783" cy="568529"/>
          </a:xfrm>
          <a:prstGeom prst="rect">
            <a:avLst/>
          </a:prstGeom>
        </p:spPr>
      </p:pic>
      <p:pic>
        <p:nvPicPr>
          <p:cNvPr id="10" name="Picture 9">
            <a:extLst>
              <a:ext uri="{FF2B5EF4-FFF2-40B4-BE49-F238E27FC236}">
                <a16:creationId xmlns:a16="http://schemas.microsoft.com/office/drawing/2014/main" id="{25393D0B-5A7C-828F-D071-C2A1355AC4D0}"/>
              </a:ext>
            </a:extLst>
          </p:cNvPr>
          <p:cNvPicPr>
            <a:picLocks noChangeAspect="1"/>
          </p:cNvPicPr>
          <p:nvPr/>
        </p:nvPicPr>
        <p:blipFill>
          <a:blip r:embed="rId5"/>
          <a:stretch>
            <a:fillRect/>
          </a:stretch>
        </p:blipFill>
        <p:spPr>
          <a:xfrm>
            <a:off x="4804500" y="2873737"/>
            <a:ext cx="3619500" cy="1472478"/>
          </a:xfrm>
          <a:prstGeom prst="rect">
            <a:avLst/>
          </a:prstGeom>
        </p:spPr>
      </p:pic>
    </p:spTree>
    <p:extLst>
      <p:ext uri="{BB962C8B-B14F-4D97-AF65-F5344CB8AC3E}">
        <p14:creationId xmlns:p14="http://schemas.microsoft.com/office/powerpoint/2010/main" val="2405553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1318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8"/>
            </a:pPr>
            <a:r>
              <a:rPr lang="en-US" sz="1600" dirty="0">
                <a:solidFill>
                  <a:schemeClr val="tx1"/>
                </a:solidFill>
              </a:rPr>
              <a:t>Add, commit, and push the file with the code like this:</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4" name="Picture 3">
            <a:extLst>
              <a:ext uri="{FF2B5EF4-FFF2-40B4-BE49-F238E27FC236}">
                <a16:creationId xmlns:a16="http://schemas.microsoft.com/office/drawing/2014/main" id="{1503295B-01E6-B3EB-4134-6C10F297E918}"/>
              </a:ext>
            </a:extLst>
          </p:cNvPr>
          <p:cNvPicPr>
            <a:picLocks noChangeAspect="1"/>
          </p:cNvPicPr>
          <p:nvPr/>
        </p:nvPicPr>
        <p:blipFill>
          <a:blip r:embed="rId3"/>
          <a:stretch>
            <a:fillRect/>
          </a:stretch>
        </p:blipFill>
        <p:spPr>
          <a:xfrm>
            <a:off x="802217" y="2118924"/>
            <a:ext cx="4359797" cy="564300"/>
          </a:xfrm>
          <a:prstGeom prst="rect">
            <a:avLst/>
          </a:prstGeom>
        </p:spPr>
      </p:pic>
      <p:pic>
        <p:nvPicPr>
          <p:cNvPr id="7" name="Picture 6">
            <a:extLst>
              <a:ext uri="{FF2B5EF4-FFF2-40B4-BE49-F238E27FC236}">
                <a16:creationId xmlns:a16="http://schemas.microsoft.com/office/drawing/2014/main" id="{427536D3-E8A8-A59C-A4B6-D6A450BE384B}"/>
              </a:ext>
            </a:extLst>
          </p:cNvPr>
          <p:cNvPicPr>
            <a:picLocks noChangeAspect="1"/>
          </p:cNvPicPr>
          <p:nvPr/>
        </p:nvPicPr>
        <p:blipFill>
          <a:blip r:embed="rId4"/>
          <a:stretch>
            <a:fillRect/>
          </a:stretch>
        </p:blipFill>
        <p:spPr>
          <a:xfrm>
            <a:off x="802217" y="2879400"/>
            <a:ext cx="3769783" cy="568529"/>
          </a:xfrm>
          <a:prstGeom prst="rect">
            <a:avLst/>
          </a:prstGeom>
        </p:spPr>
      </p:pic>
      <p:pic>
        <p:nvPicPr>
          <p:cNvPr id="10" name="Picture 9">
            <a:extLst>
              <a:ext uri="{FF2B5EF4-FFF2-40B4-BE49-F238E27FC236}">
                <a16:creationId xmlns:a16="http://schemas.microsoft.com/office/drawing/2014/main" id="{25393D0B-5A7C-828F-D071-C2A1355AC4D0}"/>
              </a:ext>
            </a:extLst>
          </p:cNvPr>
          <p:cNvPicPr>
            <a:picLocks noChangeAspect="1"/>
          </p:cNvPicPr>
          <p:nvPr/>
        </p:nvPicPr>
        <p:blipFill>
          <a:blip r:embed="rId5"/>
          <a:stretch>
            <a:fillRect/>
          </a:stretch>
        </p:blipFill>
        <p:spPr>
          <a:xfrm>
            <a:off x="4804500" y="2873737"/>
            <a:ext cx="3619500" cy="1472478"/>
          </a:xfrm>
          <a:prstGeom prst="rect">
            <a:avLst/>
          </a:prstGeom>
        </p:spPr>
      </p:pic>
    </p:spTree>
    <p:extLst>
      <p:ext uri="{BB962C8B-B14F-4D97-AF65-F5344CB8AC3E}">
        <p14:creationId xmlns:p14="http://schemas.microsoft.com/office/powerpoint/2010/main" val="4067940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tx1"/>
                </a:solidFill>
              </a:rPr>
              <a:t>Push to </a:t>
            </a:r>
            <a:r>
              <a:rPr lang="en-ID" dirty="0">
                <a:solidFill>
                  <a:schemeClr val="accent3">
                    <a:lumMod val="75000"/>
                  </a:schemeClr>
                </a:solidFill>
              </a:rPr>
              <a:t>GitHub</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20000" y="1613185"/>
            <a:ext cx="7481713"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pPr marL="342900" indent="-342900">
              <a:buFont typeface="+mj-lt"/>
              <a:buAutoNum type="arabicPeriod" startAt="9"/>
            </a:pPr>
            <a:r>
              <a:rPr lang="en-US" sz="1600" dirty="0">
                <a:solidFill>
                  <a:schemeClr val="tx1"/>
                </a:solidFill>
              </a:rPr>
              <a:t>Finally, the file already push on GitHub</a:t>
            </a:r>
            <a:endParaRPr lang="en-ID" sz="1600" dirty="0">
              <a:solidFill>
                <a:schemeClr val="tx1"/>
              </a:solidFill>
            </a:endParaRPr>
          </a:p>
        </p:txBody>
      </p:sp>
      <p:graphicFrame>
        <p:nvGraphicFramePr>
          <p:cNvPr id="9" name="Table 9">
            <a:extLst>
              <a:ext uri="{FF2B5EF4-FFF2-40B4-BE49-F238E27FC236}">
                <a16:creationId xmlns:a16="http://schemas.microsoft.com/office/drawing/2014/main" id="{6EB47552-AB01-1180-DBBD-3F769EDCE117}"/>
              </a:ext>
            </a:extLst>
          </p:cNvPr>
          <p:cNvGraphicFramePr>
            <a:graphicFrameLocks noGrp="1"/>
          </p:cNvGraphicFramePr>
          <p:nvPr/>
        </p:nvGraphicFramePr>
        <p:xfrm>
          <a:off x="1524000" y="539750"/>
          <a:ext cx="6096000" cy="370840"/>
        </p:xfrm>
        <a:graphic>
          <a:graphicData uri="http://schemas.openxmlformats.org/drawingml/2006/table">
            <a:tbl>
              <a:tblPr firstRow="1" bandRow="1">
                <a:tableStyleId>{9CC922D3-CDF3-411E-98ED-550A0DDAF2B0}</a:tableStyleId>
              </a:tblPr>
              <a:tblGrid>
                <a:gridCol w="6096000">
                  <a:extLst>
                    <a:ext uri="{9D8B030D-6E8A-4147-A177-3AD203B41FA5}">
                      <a16:colId xmlns:a16="http://schemas.microsoft.com/office/drawing/2014/main" val="2196443506"/>
                    </a:ext>
                  </a:extLst>
                </a:gridCol>
              </a:tblGrid>
              <a:tr h="370840">
                <a:tc>
                  <a:txBody>
                    <a:bodyPr/>
                    <a:lstStyle/>
                    <a:p>
                      <a:endParaRPr lang="en-ID" dirty="0"/>
                    </a:p>
                  </a:txBody>
                  <a:tcPr/>
                </a:tc>
                <a:extLst>
                  <a:ext uri="{0D108BD9-81ED-4DB2-BD59-A6C34878D82A}">
                    <a16:rowId xmlns:a16="http://schemas.microsoft.com/office/drawing/2014/main" val="2163207538"/>
                  </a:ext>
                </a:extLst>
              </a:tr>
            </a:tbl>
          </a:graphicData>
        </a:graphic>
      </p:graphicFrame>
      <p:pic>
        <p:nvPicPr>
          <p:cNvPr id="3" name="Picture 2">
            <a:extLst>
              <a:ext uri="{FF2B5EF4-FFF2-40B4-BE49-F238E27FC236}">
                <a16:creationId xmlns:a16="http://schemas.microsoft.com/office/drawing/2014/main" id="{CDDCEC2E-0C3A-E2E8-E582-08DCC469E2B8}"/>
              </a:ext>
            </a:extLst>
          </p:cNvPr>
          <p:cNvPicPr>
            <a:picLocks noChangeAspect="1"/>
          </p:cNvPicPr>
          <p:nvPr/>
        </p:nvPicPr>
        <p:blipFill>
          <a:blip r:embed="rId3"/>
          <a:stretch>
            <a:fillRect/>
          </a:stretch>
        </p:blipFill>
        <p:spPr>
          <a:xfrm>
            <a:off x="2246488" y="2257145"/>
            <a:ext cx="4809067" cy="2134983"/>
          </a:xfrm>
          <a:prstGeom prst="rect">
            <a:avLst/>
          </a:prstGeom>
        </p:spPr>
      </p:pic>
    </p:spTree>
    <p:extLst>
      <p:ext uri="{BB962C8B-B14F-4D97-AF65-F5344CB8AC3E}">
        <p14:creationId xmlns:p14="http://schemas.microsoft.com/office/powerpoint/2010/main" val="1830923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800" dirty="0" err="1"/>
              <a:t>Conclution</a:t>
            </a:r>
            <a:endParaRPr lang="en-ID"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45898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grpSp>
        <p:nvGrpSpPr>
          <p:cNvPr id="652" name="Google Shape;652;p40"/>
          <p:cNvGrpSpPr/>
          <p:nvPr/>
        </p:nvGrpSpPr>
        <p:grpSpPr>
          <a:xfrm>
            <a:off x="3403721" y="1769542"/>
            <a:ext cx="2340796" cy="2404771"/>
            <a:chOff x="3403819" y="1976409"/>
            <a:chExt cx="2336357" cy="1991364"/>
          </a:xfrm>
        </p:grpSpPr>
        <p:sp>
          <p:nvSpPr>
            <p:cNvPr id="653" name="Google Shape;653;p40"/>
            <p:cNvSpPr/>
            <p:nvPr/>
          </p:nvSpPr>
          <p:spPr>
            <a:xfrm>
              <a:off x="3568340"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4122743"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3414358"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3403819"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40"/>
          <p:cNvGrpSpPr/>
          <p:nvPr/>
        </p:nvGrpSpPr>
        <p:grpSpPr>
          <a:xfrm>
            <a:off x="789735" y="1767415"/>
            <a:ext cx="2336358" cy="2409017"/>
            <a:chOff x="4122750" y="1608600"/>
            <a:chExt cx="3139000" cy="2675497"/>
          </a:xfrm>
        </p:grpSpPr>
        <p:sp>
          <p:nvSpPr>
            <p:cNvPr id="658" name="Google Shape;658;p40"/>
            <p:cNvSpPr/>
            <p:nvPr/>
          </p:nvSpPr>
          <p:spPr>
            <a:xfrm>
              <a:off x="4343792" y="1916043"/>
              <a:ext cx="2917958" cy="236805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088657" y="1618047"/>
              <a:ext cx="954386" cy="298816"/>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4136910" y="1620157"/>
              <a:ext cx="2917958" cy="2522782"/>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4122750" y="1608600"/>
              <a:ext cx="2946279" cy="25455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0"/>
          <p:cNvGrpSpPr/>
          <p:nvPr/>
        </p:nvGrpSpPr>
        <p:grpSpPr>
          <a:xfrm>
            <a:off x="6017733" y="1769555"/>
            <a:ext cx="2340796" cy="2404771"/>
            <a:chOff x="6017906" y="1976409"/>
            <a:chExt cx="2336357" cy="1991364"/>
          </a:xfrm>
        </p:grpSpPr>
        <p:sp>
          <p:nvSpPr>
            <p:cNvPr id="663" name="Google Shape;663;p40"/>
            <p:cNvSpPr/>
            <p:nvPr/>
          </p:nvSpPr>
          <p:spPr>
            <a:xfrm>
              <a:off x="6182428" y="2205239"/>
              <a:ext cx="2171835" cy="1762534"/>
            </a:xfrm>
            <a:custGeom>
              <a:avLst/>
              <a:gdLst/>
              <a:ahLst/>
              <a:cxnLst/>
              <a:rect l="l" t="t" r="r" b="b"/>
              <a:pathLst>
                <a:path w="25346" h="25819" extrusionOk="0">
                  <a:moveTo>
                    <a:pt x="16554" y="1"/>
                  </a:moveTo>
                  <a:lnTo>
                    <a:pt x="24268" y="1"/>
                  </a:lnTo>
                  <a:lnTo>
                    <a:pt x="25061" y="1"/>
                  </a:lnTo>
                  <a:cubicBezTo>
                    <a:pt x="25216" y="1"/>
                    <a:pt x="25345" y="126"/>
                    <a:pt x="25345" y="282"/>
                  </a:cubicBezTo>
                  <a:lnTo>
                    <a:pt x="25345" y="25534"/>
                  </a:lnTo>
                  <a:cubicBezTo>
                    <a:pt x="25345" y="25689"/>
                    <a:pt x="25218" y="25818"/>
                    <a:pt x="25061" y="25818"/>
                  </a:cubicBezTo>
                  <a:lnTo>
                    <a:pt x="283" y="25818"/>
                  </a:lnTo>
                  <a:cubicBezTo>
                    <a:pt x="128" y="25818"/>
                    <a:pt x="1" y="25689"/>
                    <a:pt x="1" y="25534"/>
                  </a:cubicBezTo>
                  <a:lnTo>
                    <a:pt x="1" y="1259"/>
                  </a:lnTo>
                  <a:lnTo>
                    <a:pt x="1" y="282"/>
                  </a:lnTo>
                  <a:lnTo>
                    <a:pt x="1" y="1"/>
                  </a:ln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736831" y="1983441"/>
              <a:ext cx="710349" cy="222407"/>
            </a:xfrm>
            <a:custGeom>
              <a:avLst/>
              <a:gdLst/>
              <a:ahLst/>
              <a:cxnLst/>
              <a:rect l="l" t="t" r="r" b="b"/>
              <a:pathLst>
                <a:path w="8290" h="3258" extrusionOk="0">
                  <a:moveTo>
                    <a:pt x="311" y="1"/>
                  </a:moveTo>
                  <a:lnTo>
                    <a:pt x="7979" y="1"/>
                  </a:lnTo>
                  <a:cubicBezTo>
                    <a:pt x="8149" y="1"/>
                    <a:pt x="8289" y="138"/>
                    <a:pt x="8289" y="311"/>
                  </a:cubicBezTo>
                  <a:lnTo>
                    <a:pt x="8289" y="2945"/>
                  </a:lnTo>
                  <a:cubicBezTo>
                    <a:pt x="8289" y="3118"/>
                    <a:pt x="8149" y="3258"/>
                    <a:pt x="7979" y="3258"/>
                  </a:cubicBezTo>
                  <a:lnTo>
                    <a:pt x="311" y="3258"/>
                  </a:lnTo>
                  <a:cubicBezTo>
                    <a:pt x="138" y="3258"/>
                    <a:pt x="0" y="3118"/>
                    <a:pt x="0" y="2945"/>
                  </a:cubicBezTo>
                  <a:lnTo>
                    <a:pt x="0" y="311"/>
                  </a:lnTo>
                  <a:cubicBezTo>
                    <a:pt x="0" y="138"/>
                    <a:pt x="138" y="1"/>
                    <a:pt x="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6028446" y="1985011"/>
              <a:ext cx="2171835" cy="1877697"/>
            </a:xfrm>
            <a:custGeom>
              <a:avLst/>
              <a:gdLst/>
              <a:ahLst/>
              <a:cxnLst/>
              <a:rect l="l" t="t" r="r" b="b"/>
              <a:pathLst>
                <a:path w="25346" h="27506" extrusionOk="0">
                  <a:moveTo>
                    <a:pt x="8292" y="1688"/>
                  </a:moveTo>
                  <a:lnTo>
                    <a:pt x="25061" y="1688"/>
                  </a:lnTo>
                  <a:cubicBezTo>
                    <a:pt x="25215" y="1688"/>
                    <a:pt x="25345" y="1816"/>
                    <a:pt x="25345" y="1972"/>
                  </a:cubicBezTo>
                  <a:lnTo>
                    <a:pt x="25345" y="27224"/>
                  </a:lnTo>
                  <a:cubicBezTo>
                    <a:pt x="25345" y="27378"/>
                    <a:pt x="25220" y="27506"/>
                    <a:pt x="25061" y="27506"/>
                  </a:cubicBezTo>
                  <a:lnTo>
                    <a:pt x="282" y="27506"/>
                  </a:lnTo>
                  <a:cubicBezTo>
                    <a:pt x="128" y="27506"/>
                    <a:pt x="1" y="27380"/>
                    <a:pt x="1" y="27224"/>
                  </a:cubicBezTo>
                  <a:lnTo>
                    <a:pt x="1" y="2947"/>
                  </a:lnTo>
                  <a:lnTo>
                    <a:pt x="1" y="1970"/>
                  </a:lnTo>
                  <a:lnTo>
                    <a:pt x="1" y="311"/>
                  </a:lnTo>
                  <a:cubicBezTo>
                    <a:pt x="1" y="140"/>
                    <a:pt x="138" y="0"/>
                    <a:pt x="311" y="0"/>
                  </a:cubicBezTo>
                  <a:lnTo>
                    <a:pt x="7979" y="0"/>
                  </a:lnTo>
                  <a:cubicBezTo>
                    <a:pt x="8152" y="0"/>
                    <a:pt x="8290" y="138"/>
                    <a:pt x="8290" y="311"/>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6017906" y="1976409"/>
              <a:ext cx="2192915" cy="1894627"/>
            </a:xfrm>
            <a:custGeom>
              <a:avLst/>
              <a:gdLst/>
              <a:ahLst/>
              <a:cxnLst/>
              <a:rect l="l" t="t" r="r" b="b"/>
              <a:pathLst>
                <a:path w="25592" h="27754" extrusionOk="0">
                  <a:moveTo>
                    <a:pt x="8538" y="1689"/>
                  </a:moveTo>
                  <a:lnTo>
                    <a:pt x="25184" y="1689"/>
                  </a:lnTo>
                  <a:cubicBezTo>
                    <a:pt x="25295" y="1689"/>
                    <a:pt x="25398" y="1736"/>
                    <a:pt x="25472" y="1808"/>
                  </a:cubicBezTo>
                  <a:cubicBezTo>
                    <a:pt x="25548" y="1882"/>
                    <a:pt x="25591" y="1983"/>
                    <a:pt x="25591" y="2096"/>
                  </a:cubicBezTo>
                  <a:lnTo>
                    <a:pt x="25591" y="27348"/>
                  </a:lnTo>
                  <a:cubicBezTo>
                    <a:pt x="25591" y="27457"/>
                    <a:pt x="25544" y="27560"/>
                    <a:pt x="25472" y="27636"/>
                  </a:cubicBezTo>
                  <a:cubicBezTo>
                    <a:pt x="25400" y="27710"/>
                    <a:pt x="25297" y="27753"/>
                    <a:pt x="25184" y="27753"/>
                  </a:cubicBezTo>
                  <a:lnTo>
                    <a:pt x="405" y="27753"/>
                  </a:lnTo>
                  <a:cubicBezTo>
                    <a:pt x="296" y="27753"/>
                    <a:pt x="194" y="27708"/>
                    <a:pt x="117" y="27636"/>
                  </a:cubicBezTo>
                  <a:cubicBezTo>
                    <a:pt x="43" y="27560"/>
                    <a:pt x="0" y="27459"/>
                    <a:pt x="0" y="27348"/>
                  </a:cubicBezTo>
                  <a:lnTo>
                    <a:pt x="0" y="437"/>
                  </a:lnTo>
                  <a:cubicBezTo>
                    <a:pt x="0" y="320"/>
                    <a:pt x="50" y="208"/>
                    <a:pt x="128" y="128"/>
                  </a:cubicBezTo>
                  <a:cubicBezTo>
                    <a:pt x="208" y="50"/>
                    <a:pt x="317" y="1"/>
                    <a:pt x="436" y="1"/>
                  </a:cubicBezTo>
                  <a:lnTo>
                    <a:pt x="8104" y="1"/>
                  </a:lnTo>
                  <a:cubicBezTo>
                    <a:pt x="8224" y="1"/>
                    <a:pt x="8333" y="50"/>
                    <a:pt x="8411" y="128"/>
                  </a:cubicBezTo>
                  <a:lnTo>
                    <a:pt x="8411" y="128"/>
                  </a:lnTo>
                  <a:cubicBezTo>
                    <a:pt x="8491" y="208"/>
                    <a:pt x="8538" y="317"/>
                    <a:pt x="8538" y="435"/>
                  </a:cubicBezTo>
                  <a:close/>
                  <a:moveTo>
                    <a:pt x="25184" y="1938"/>
                  </a:moveTo>
                  <a:lnTo>
                    <a:pt x="8289" y="1938"/>
                  </a:lnTo>
                  <a:lnTo>
                    <a:pt x="8289" y="437"/>
                  </a:lnTo>
                  <a:cubicBezTo>
                    <a:pt x="8289" y="385"/>
                    <a:pt x="8269" y="340"/>
                    <a:pt x="8236" y="307"/>
                  </a:cubicBezTo>
                  <a:cubicBezTo>
                    <a:pt x="8201" y="272"/>
                    <a:pt x="8156" y="252"/>
                    <a:pt x="8104" y="252"/>
                  </a:cubicBezTo>
                  <a:lnTo>
                    <a:pt x="436" y="252"/>
                  </a:lnTo>
                  <a:cubicBezTo>
                    <a:pt x="385" y="252"/>
                    <a:pt x="340" y="272"/>
                    <a:pt x="307" y="307"/>
                  </a:cubicBezTo>
                  <a:cubicBezTo>
                    <a:pt x="272" y="340"/>
                    <a:pt x="251" y="385"/>
                    <a:pt x="251" y="437"/>
                  </a:cubicBezTo>
                  <a:lnTo>
                    <a:pt x="251" y="27348"/>
                  </a:lnTo>
                  <a:cubicBezTo>
                    <a:pt x="251" y="27391"/>
                    <a:pt x="270" y="27430"/>
                    <a:pt x="298" y="27457"/>
                  </a:cubicBezTo>
                  <a:cubicBezTo>
                    <a:pt x="327" y="27486"/>
                    <a:pt x="364" y="27504"/>
                    <a:pt x="409" y="27504"/>
                  </a:cubicBezTo>
                  <a:lnTo>
                    <a:pt x="25188" y="27504"/>
                  </a:lnTo>
                  <a:cubicBezTo>
                    <a:pt x="25232" y="27504"/>
                    <a:pt x="25271" y="27486"/>
                    <a:pt x="25297" y="27457"/>
                  </a:cubicBezTo>
                  <a:cubicBezTo>
                    <a:pt x="25326" y="27430"/>
                    <a:pt x="25345" y="27389"/>
                    <a:pt x="25345" y="27348"/>
                  </a:cubicBezTo>
                  <a:lnTo>
                    <a:pt x="25345" y="2096"/>
                  </a:lnTo>
                  <a:cubicBezTo>
                    <a:pt x="25345" y="2051"/>
                    <a:pt x="25326" y="2014"/>
                    <a:pt x="25297" y="1985"/>
                  </a:cubicBezTo>
                  <a:cubicBezTo>
                    <a:pt x="25266" y="1956"/>
                    <a:pt x="25229" y="1938"/>
                    <a:pt x="25184" y="1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a:t>
            </a:r>
            <a:r>
              <a:rPr lang="en" dirty="0">
                <a:solidFill>
                  <a:schemeClr val="lt1"/>
                </a:solidFill>
              </a:rPr>
              <a:t> Project?</a:t>
            </a:r>
            <a:endParaRPr dirty="0">
              <a:solidFill>
                <a:schemeClr val="lt1"/>
              </a:solidFill>
            </a:endParaRPr>
          </a:p>
        </p:txBody>
      </p:sp>
      <p:sp>
        <p:nvSpPr>
          <p:cNvPr id="668" name="Google Shape;668;p40"/>
          <p:cNvSpPr txBox="1">
            <a:spLocks noGrp="1"/>
          </p:cNvSpPr>
          <p:nvPr>
            <p:ph type="title" idx="2"/>
          </p:nvPr>
        </p:nvSpPr>
        <p:spPr>
          <a:xfrm>
            <a:off x="923025" y="1986420"/>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Study Case</a:t>
            </a:r>
            <a:endParaRPr dirty="0"/>
          </a:p>
        </p:txBody>
      </p:sp>
      <p:sp>
        <p:nvSpPr>
          <p:cNvPr id="669" name="Google Shape;669;p40"/>
          <p:cNvSpPr txBox="1">
            <a:spLocks noGrp="1"/>
          </p:cNvSpPr>
          <p:nvPr>
            <p:ph type="subTitle" idx="1"/>
          </p:nvPr>
        </p:nvSpPr>
        <p:spPr>
          <a:xfrm>
            <a:off x="845430" y="2504015"/>
            <a:ext cx="2165395" cy="124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From DS team need help DE team for develop machine learning project about health insurance prediction. We have already model, please implement our model and deploy into API so that SE team can use this model in our product.</a:t>
            </a:r>
            <a:endParaRPr sz="1100" dirty="0"/>
          </a:p>
        </p:txBody>
      </p:sp>
      <p:sp>
        <p:nvSpPr>
          <p:cNvPr id="670" name="Google Shape;670;p40"/>
          <p:cNvSpPr txBox="1">
            <a:spLocks noGrp="1"/>
          </p:cNvSpPr>
          <p:nvPr>
            <p:ph type="title" idx="3"/>
          </p:nvPr>
        </p:nvSpPr>
        <p:spPr>
          <a:xfrm>
            <a:off x="3389041" y="2054166"/>
            <a:ext cx="2355476"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Expected outcome</a:t>
            </a:r>
            <a:endParaRPr dirty="0"/>
          </a:p>
        </p:txBody>
      </p:sp>
      <p:sp>
        <p:nvSpPr>
          <p:cNvPr id="671" name="Google Shape;671;p40"/>
          <p:cNvSpPr txBox="1">
            <a:spLocks noGrp="1"/>
          </p:cNvSpPr>
          <p:nvPr>
            <p:ph type="subTitle" idx="4"/>
          </p:nvPr>
        </p:nvSpPr>
        <p:spPr>
          <a:xfrm>
            <a:off x="3560542" y="2876697"/>
            <a:ext cx="1956900" cy="12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Build API service using Flask for implement ML model</a:t>
            </a:r>
            <a:endParaRPr dirty="0"/>
          </a:p>
        </p:txBody>
      </p:sp>
      <p:sp>
        <p:nvSpPr>
          <p:cNvPr id="672" name="Google Shape;672;p40"/>
          <p:cNvSpPr txBox="1">
            <a:spLocks noGrp="1"/>
          </p:cNvSpPr>
          <p:nvPr>
            <p:ph type="title" idx="5"/>
          </p:nvPr>
        </p:nvSpPr>
        <p:spPr>
          <a:xfrm>
            <a:off x="6130350" y="2076732"/>
            <a:ext cx="1956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Assessment Point</a:t>
            </a:r>
            <a:endParaRPr dirty="0"/>
          </a:p>
        </p:txBody>
      </p:sp>
      <p:sp>
        <p:nvSpPr>
          <p:cNvPr id="673" name="Google Shape;673;p40"/>
          <p:cNvSpPr txBox="1">
            <a:spLocks noGrp="1"/>
          </p:cNvSpPr>
          <p:nvPr>
            <p:ph type="subTitle" idx="6"/>
          </p:nvPr>
        </p:nvSpPr>
        <p:spPr>
          <a:xfrm>
            <a:off x="6130350" y="2763812"/>
            <a:ext cx="1956900" cy="12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Develop script API using Flask, Can predict data using API and documentation for this project</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3" name="Title 2">
            <a:extLst>
              <a:ext uri="{FF2B5EF4-FFF2-40B4-BE49-F238E27FC236}">
                <a16:creationId xmlns:a16="http://schemas.microsoft.com/office/drawing/2014/main" id="{831A5FBC-A1FD-A635-4D4B-1A70D749B2F9}"/>
              </a:ext>
            </a:extLst>
          </p:cNvPr>
          <p:cNvSpPr>
            <a:spLocks noGrp="1"/>
          </p:cNvSpPr>
          <p:nvPr>
            <p:ph type="title"/>
          </p:nvPr>
        </p:nvSpPr>
        <p:spPr>
          <a:xfrm>
            <a:off x="1458307" y="1975555"/>
            <a:ext cx="6227386" cy="912283"/>
          </a:xfrm>
        </p:spPr>
        <p:txBody>
          <a:bodyPr/>
          <a:lstStyle/>
          <a:p>
            <a:r>
              <a:rPr lang="en-US" dirty="0"/>
              <a:t>This project is good for me because I learn a lot from this project. So I want to create more project with knowledge from </a:t>
            </a:r>
            <a:r>
              <a:rPr lang="en-US" dirty="0" err="1"/>
              <a:t>DigitalSkola</a:t>
            </a:r>
            <a:endParaRPr lang="en-ID"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7"/>
          <p:cNvSpPr txBox="1">
            <a:spLocks noGrp="1"/>
          </p:cNvSpPr>
          <p:nvPr>
            <p:ph type="ctrTitle"/>
          </p:nvPr>
        </p:nvSpPr>
        <p:spPr>
          <a:xfrm>
            <a:off x="2571776" y="970275"/>
            <a:ext cx="4000500" cy="11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r>
              <a:rPr lang="en">
                <a:solidFill>
                  <a:schemeClr val="dk2"/>
                </a:solidFill>
              </a:rPr>
              <a:t>!</a:t>
            </a:r>
            <a:endParaRPr>
              <a:solidFill>
                <a:schemeClr val="dk2"/>
              </a:solidFill>
            </a:endParaRPr>
          </a:p>
        </p:txBody>
      </p:sp>
      <p:sp>
        <p:nvSpPr>
          <p:cNvPr id="1071" name="Google Shape;1071;p57"/>
          <p:cNvSpPr txBox="1">
            <a:spLocks noGrp="1"/>
          </p:cNvSpPr>
          <p:nvPr>
            <p:ph type="subTitle" idx="1"/>
          </p:nvPr>
        </p:nvSpPr>
        <p:spPr>
          <a:xfrm>
            <a:off x="2679325" y="1960151"/>
            <a:ext cx="3785400" cy="112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a:t>Does anyone have any questions?</a:t>
            </a:r>
            <a:endParaRPr sz="1900"/>
          </a:p>
          <a:p>
            <a:pPr marL="0" lvl="0" indent="0" algn="ctr" rtl="0">
              <a:spcBef>
                <a:spcPts val="0"/>
              </a:spcBef>
              <a:spcAft>
                <a:spcPts val="0"/>
              </a:spcAft>
              <a:buNone/>
            </a:pPr>
            <a:r>
              <a:rPr lang="en"/>
              <a:t>addyouremail@freepik.com</a:t>
            </a:r>
            <a:endParaRPr/>
          </a:p>
          <a:p>
            <a:pPr marL="0" lvl="0" indent="0" algn="ctr" rtl="0">
              <a:spcBef>
                <a:spcPts val="0"/>
              </a:spcBef>
              <a:spcAft>
                <a:spcPts val="0"/>
              </a:spcAft>
              <a:buNone/>
            </a:pPr>
            <a:r>
              <a:rPr lang="en"/>
              <a:t>+91 620 421 838</a:t>
            </a:r>
            <a:endParaRPr/>
          </a:p>
          <a:p>
            <a:pPr marL="0" lvl="0" indent="0" algn="ctr" rtl="0">
              <a:spcBef>
                <a:spcPts val="0"/>
              </a:spcBef>
              <a:spcAft>
                <a:spcPts val="0"/>
              </a:spcAft>
              <a:buNone/>
            </a:pPr>
            <a:r>
              <a:rPr lang="en"/>
              <a:t>yourcompany.com</a:t>
            </a:r>
            <a:endParaRPr/>
          </a:p>
        </p:txBody>
      </p:sp>
      <p:sp>
        <p:nvSpPr>
          <p:cNvPr id="1072" name="Google Shape;1072;p57"/>
          <p:cNvSpPr txBox="1">
            <a:spLocks noGrp="1"/>
          </p:cNvSpPr>
          <p:nvPr>
            <p:ph type="subTitle" idx="2"/>
          </p:nvPr>
        </p:nvSpPr>
        <p:spPr>
          <a:xfrm rot="-962">
            <a:off x="2963720" y="4229842"/>
            <a:ext cx="3216600" cy="3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Please keep this slide as attribution</a:t>
            </a:r>
            <a:endParaRPr/>
          </a:p>
        </p:txBody>
      </p:sp>
      <p:grpSp>
        <p:nvGrpSpPr>
          <p:cNvPr id="1073" name="Google Shape;1073;p57"/>
          <p:cNvGrpSpPr/>
          <p:nvPr/>
        </p:nvGrpSpPr>
        <p:grpSpPr>
          <a:xfrm>
            <a:off x="3874544" y="3142069"/>
            <a:ext cx="373874" cy="373854"/>
            <a:chOff x="266768" y="1721375"/>
            <a:chExt cx="397907" cy="397887"/>
          </a:xfrm>
        </p:grpSpPr>
        <p:sp>
          <p:nvSpPr>
            <p:cNvPr id="1074" name="Google Shape;1074;p5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57"/>
          <p:cNvGrpSpPr/>
          <p:nvPr/>
        </p:nvGrpSpPr>
        <p:grpSpPr>
          <a:xfrm>
            <a:off x="4895533" y="3141840"/>
            <a:ext cx="373854" cy="373854"/>
            <a:chOff x="1379798" y="1723250"/>
            <a:chExt cx="397887" cy="397887"/>
          </a:xfrm>
        </p:grpSpPr>
        <p:sp>
          <p:nvSpPr>
            <p:cNvPr id="1077" name="Google Shape;1077;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57"/>
          <p:cNvGrpSpPr/>
          <p:nvPr/>
        </p:nvGrpSpPr>
        <p:grpSpPr>
          <a:xfrm>
            <a:off x="4383405" y="3141840"/>
            <a:ext cx="373835" cy="373854"/>
            <a:chOff x="864491" y="1723250"/>
            <a:chExt cx="397866" cy="397887"/>
          </a:xfrm>
        </p:grpSpPr>
        <p:sp>
          <p:nvSpPr>
            <p:cNvPr id="1082" name="Google Shape;108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800" dirty="0"/>
              <a:t>Preparation</a:t>
            </a:r>
            <a:endParaRPr lang="en-ID"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99424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Preparation</a:t>
            </a:r>
            <a:r>
              <a:rPr lang="en" dirty="0">
                <a:solidFill>
                  <a:schemeClr val="accent3">
                    <a:lumMod val="75000"/>
                  </a:schemeClr>
                </a:solidFill>
              </a:rPr>
              <a:t> Tools</a:t>
            </a:r>
            <a:endParaRPr dirty="0">
              <a:solidFill>
                <a:schemeClr val="accent3">
                  <a:lumMod val="75000"/>
                </a:schemeClr>
              </a:solidFill>
            </a:endParaRPr>
          </a:p>
        </p:txBody>
      </p:sp>
      <p:sp>
        <p:nvSpPr>
          <p:cNvPr id="14" name="Google Shape;667;p40">
            <a:extLst>
              <a:ext uri="{FF2B5EF4-FFF2-40B4-BE49-F238E27FC236}">
                <a16:creationId xmlns:a16="http://schemas.microsoft.com/office/drawing/2014/main" id="{3C33C8D5-2D2D-A407-0C19-6BFA199ACBEB}"/>
              </a:ext>
            </a:extLst>
          </p:cNvPr>
          <p:cNvSpPr txBox="1">
            <a:spLocks/>
          </p:cNvSpPr>
          <p:nvPr/>
        </p:nvSpPr>
        <p:spPr>
          <a:xfrm>
            <a:off x="1850134" y="1506923"/>
            <a:ext cx="1165244"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a:solidFill>
                  <a:schemeClr val="tx1"/>
                </a:solidFill>
              </a:rPr>
              <a:t>P</a:t>
            </a:r>
            <a:r>
              <a:rPr lang="en-ID" sz="2000" dirty="0" err="1">
                <a:solidFill>
                  <a:schemeClr val="tx1"/>
                </a:solidFill>
              </a:rPr>
              <a:t>ython</a:t>
            </a:r>
            <a:endParaRPr lang="en-ID" sz="2000" dirty="0">
              <a:solidFill>
                <a:schemeClr val="tx1"/>
              </a:solidFill>
            </a:endParaRPr>
          </a:p>
        </p:txBody>
      </p:sp>
      <p:pic>
        <p:nvPicPr>
          <p:cNvPr id="16" name="Picture 15">
            <a:extLst>
              <a:ext uri="{FF2B5EF4-FFF2-40B4-BE49-F238E27FC236}">
                <a16:creationId xmlns:a16="http://schemas.microsoft.com/office/drawing/2014/main" id="{943F95E1-9A00-7B88-E0DD-7FB886F38585}"/>
              </a:ext>
            </a:extLst>
          </p:cNvPr>
          <p:cNvPicPr>
            <a:picLocks noChangeAspect="1"/>
          </p:cNvPicPr>
          <p:nvPr/>
        </p:nvPicPr>
        <p:blipFill rotWithShape="1">
          <a:blip r:embed="rId3"/>
          <a:srcRect l="2786" t="4714" r="5034" b="-6533"/>
          <a:stretch/>
        </p:blipFill>
        <p:spPr>
          <a:xfrm>
            <a:off x="812800" y="2030091"/>
            <a:ext cx="3239912" cy="533400"/>
          </a:xfrm>
          <a:prstGeom prst="rect">
            <a:avLst/>
          </a:prstGeom>
        </p:spPr>
      </p:pic>
      <p:sp>
        <p:nvSpPr>
          <p:cNvPr id="17" name="Google Shape;667;p40">
            <a:extLst>
              <a:ext uri="{FF2B5EF4-FFF2-40B4-BE49-F238E27FC236}">
                <a16:creationId xmlns:a16="http://schemas.microsoft.com/office/drawing/2014/main" id="{2915E3AE-C10A-0DB7-5543-3FE8EAF6E4C4}"/>
              </a:ext>
            </a:extLst>
          </p:cNvPr>
          <p:cNvSpPr txBox="1">
            <a:spLocks/>
          </p:cNvSpPr>
          <p:nvPr/>
        </p:nvSpPr>
        <p:spPr>
          <a:xfrm>
            <a:off x="5788985" y="1482549"/>
            <a:ext cx="1165244"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a:solidFill>
                  <a:schemeClr val="tx1"/>
                </a:solidFill>
              </a:rPr>
              <a:t>Docker</a:t>
            </a:r>
            <a:endParaRPr lang="en-ID" sz="2000" dirty="0">
              <a:solidFill>
                <a:schemeClr val="tx1"/>
              </a:solidFill>
            </a:endParaRPr>
          </a:p>
        </p:txBody>
      </p:sp>
      <p:pic>
        <p:nvPicPr>
          <p:cNvPr id="19" name="Picture 18">
            <a:extLst>
              <a:ext uri="{FF2B5EF4-FFF2-40B4-BE49-F238E27FC236}">
                <a16:creationId xmlns:a16="http://schemas.microsoft.com/office/drawing/2014/main" id="{1078C466-099F-86DA-D1ED-2ED2FBF4709A}"/>
              </a:ext>
            </a:extLst>
          </p:cNvPr>
          <p:cNvPicPr>
            <a:picLocks noChangeAspect="1"/>
          </p:cNvPicPr>
          <p:nvPr/>
        </p:nvPicPr>
        <p:blipFill rotWithShape="1">
          <a:blip r:embed="rId4"/>
          <a:srcRect r="13976"/>
          <a:stretch/>
        </p:blipFill>
        <p:spPr>
          <a:xfrm>
            <a:off x="4663193" y="1995872"/>
            <a:ext cx="3416829" cy="533400"/>
          </a:xfrm>
          <a:prstGeom prst="rect">
            <a:avLst/>
          </a:prstGeom>
        </p:spPr>
      </p:pic>
      <p:sp>
        <p:nvSpPr>
          <p:cNvPr id="20" name="Google Shape;667;p40">
            <a:extLst>
              <a:ext uri="{FF2B5EF4-FFF2-40B4-BE49-F238E27FC236}">
                <a16:creationId xmlns:a16="http://schemas.microsoft.com/office/drawing/2014/main" id="{2540E880-0F18-1843-CCC9-A3B97232BC81}"/>
              </a:ext>
            </a:extLst>
          </p:cNvPr>
          <p:cNvSpPr txBox="1">
            <a:spLocks/>
          </p:cNvSpPr>
          <p:nvPr/>
        </p:nvSpPr>
        <p:spPr>
          <a:xfrm>
            <a:off x="3801867" y="2748041"/>
            <a:ext cx="1266844"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err="1">
                <a:solidFill>
                  <a:schemeClr val="tx1"/>
                </a:solidFill>
              </a:rPr>
              <a:t>VSCode</a:t>
            </a:r>
            <a:endParaRPr lang="en-ID" sz="2000" dirty="0">
              <a:solidFill>
                <a:schemeClr val="tx1"/>
              </a:solidFill>
            </a:endParaRPr>
          </a:p>
        </p:txBody>
      </p:sp>
      <p:pic>
        <p:nvPicPr>
          <p:cNvPr id="22" name="Picture 21">
            <a:extLst>
              <a:ext uri="{FF2B5EF4-FFF2-40B4-BE49-F238E27FC236}">
                <a16:creationId xmlns:a16="http://schemas.microsoft.com/office/drawing/2014/main" id="{D0B344EC-9395-0585-3FA3-D2DF73474CDC}"/>
              </a:ext>
            </a:extLst>
          </p:cNvPr>
          <p:cNvPicPr>
            <a:picLocks noChangeAspect="1"/>
          </p:cNvPicPr>
          <p:nvPr/>
        </p:nvPicPr>
        <p:blipFill>
          <a:blip r:embed="rId5"/>
          <a:stretch>
            <a:fillRect/>
          </a:stretch>
        </p:blipFill>
        <p:spPr>
          <a:xfrm>
            <a:off x="2943225" y="3256762"/>
            <a:ext cx="3257550" cy="723900"/>
          </a:xfrm>
          <a:prstGeom prst="rect">
            <a:avLst/>
          </a:prstGeom>
        </p:spPr>
      </p:pic>
    </p:spTree>
    <p:extLst>
      <p:ext uri="{BB962C8B-B14F-4D97-AF65-F5344CB8AC3E}">
        <p14:creationId xmlns:p14="http://schemas.microsoft.com/office/powerpoint/2010/main" val="303215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Preparation</a:t>
            </a:r>
            <a:r>
              <a:rPr lang="en" dirty="0">
                <a:solidFill>
                  <a:schemeClr val="accent3">
                    <a:lumMod val="75000"/>
                  </a:schemeClr>
                </a:solidFill>
              </a:rPr>
              <a:t> Tools</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790245"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a:solidFill>
                  <a:schemeClr val="tx1"/>
                </a:solidFill>
              </a:rPr>
              <a:t>Postman (Desktop Version)</a:t>
            </a:r>
            <a:endParaRPr lang="en-ID" sz="2000" dirty="0">
              <a:solidFill>
                <a:schemeClr val="tx1"/>
              </a:solidFill>
            </a:endParaRPr>
          </a:p>
        </p:txBody>
      </p:sp>
      <p:pic>
        <p:nvPicPr>
          <p:cNvPr id="25" name="Picture 24">
            <a:extLst>
              <a:ext uri="{FF2B5EF4-FFF2-40B4-BE49-F238E27FC236}">
                <a16:creationId xmlns:a16="http://schemas.microsoft.com/office/drawing/2014/main" id="{A1B4AD79-93D8-3991-C38B-C42014113224}"/>
              </a:ext>
            </a:extLst>
          </p:cNvPr>
          <p:cNvPicPr>
            <a:picLocks noChangeAspect="1"/>
          </p:cNvPicPr>
          <p:nvPr/>
        </p:nvPicPr>
        <p:blipFill>
          <a:blip r:embed="rId3"/>
          <a:stretch>
            <a:fillRect/>
          </a:stretch>
        </p:blipFill>
        <p:spPr>
          <a:xfrm>
            <a:off x="4995000" y="1970081"/>
            <a:ext cx="3429000" cy="2619375"/>
          </a:xfrm>
          <a:prstGeom prst="rect">
            <a:avLst/>
          </a:prstGeom>
        </p:spPr>
      </p:pic>
      <p:sp>
        <p:nvSpPr>
          <p:cNvPr id="2" name="Google Shape;667;p40">
            <a:extLst>
              <a:ext uri="{FF2B5EF4-FFF2-40B4-BE49-F238E27FC236}">
                <a16:creationId xmlns:a16="http://schemas.microsoft.com/office/drawing/2014/main" id="{031F4938-5F70-381B-4578-D4046380190F}"/>
              </a:ext>
            </a:extLst>
          </p:cNvPr>
          <p:cNvSpPr txBox="1">
            <a:spLocks/>
          </p:cNvSpPr>
          <p:nvPr/>
        </p:nvSpPr>
        <p:spPr>
          <a:xfrm>
            <a:off x="4873977" y="1450937"/>
            <a:ext cx="267932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US" sz="2000" dirty="0" err="1">
                <a:solidFill>
                  <a:schemeClr val="tx1"/>
                </a:solidFill>
              </a:rPr>
              <a:t>Jupyter</a:t>
            </a:r>
            <a:r>
              <a:rPr lang="en-US" sz="2000" dirty="0">
                <a:solidFill>
                  <a:schemeClr val="tx1"/>
                </a:solidFill>
              </a:rPr>
              <a:t> Notebook</a:t>
            </a:r>
            <a:endParaRPr lang="en-ID" sz="2000" dirty="0">
              <a:solidFill>
                <a:schemeClr val="tx1"/>
              </a:solidFill>
            </a:endParaRPr>
          </a:p>
        </p:txBody>
      </p:sp>
      <p:pic>
        <p:nvPicPr>
          <p:cNvPr id="4" name="Picture 3">
            <a:extLst>
              <a:ext uri="{FF2B5EF4-FFF2-40B4-BE49-F238E27FC236}">
                <a16:creationId xmlns:a16="http://schemas.microsoft.com/office/drawing/2014/main" id="{AA22A514-EA61-BE80-4DA2-ECA870924107}"/>
              </a:ext>
            </a:extLst>
          </p:cNvPr>
          <p:cNvPicPr>
            <a:picLocks noChangeAspect="1"/>
          </p:cNvPicPr>
          <p:nvPr/>
        </p:nvPicPr>
        <p:blipFill>
          <a:blip r:embed="rId4"/>
          <a:stretch>
            <a:fillRect/>
          </a:stretch>
        </p:blipFill>
        <p:spPr>
          <a:xfrm>
            <a:off x="720000" y="1970081"/>
            <a:ext cx="3655574" cy="2257969"/>
          </a:xfrm>
          <a:prstGeom prst="rect">
            <a:avLst/>
          </a:prstGeom>
        </p:spPr>
      </p:pic>
    </p:spTree>
    <p:extLst>
      <p:ext uri="{BB962C8B-B14F-4D97-AF65-F5344CB8AC3E}">
        <p14:creationId xmlns:p14="http://schemas.microsoft.com/office/powerpoint/2010/main" val="300542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67" name="Google Shape;667;p40"/>
          <p:cNvSpPr txBox="1">
            <a:spLocks noGrp="1"/>
          </p:cNvSpPr>
          <p:nvPr>
            <p:ph type="title"/>
          </p:nvPr>
        </p:nvSpPr>
        <p:spPr>
          <a:xfrm>
            <a:off x="720000" y="96922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Preparation</a:t>
            </a:r>
            <a:r>
              <a:rPr lang="en" dirty="0">
                <a:solidFill>
                  <a:schemeClr val="accent3">
                    <a:lumMod val="75000"/>
                  </a:schemeClr>
                </a:solidFill>
              </a:rPr>
              <a:t> Data</a:t>
            </a:r>
            <a:endParaRPr dirty="0">
              <a:solidFill>
                <a:schemeClr val="accent3">
                  <a:lumMod val="75000"/>
                </a:schemeClr>
              </a:solidFill>
            </a:endParaRPr>
          </a:p>
        </p:txBody>
      </p:sp>
      <p:sp>
        <p:nvSpPr>
          <p:cNvPr id="23" name="Google Shape;667;p40">
            <a:extLst>
              <a:ext uri="{FF2B5EF4-FFF2-40B4-BE49-F238E27FC236}">
                <a16:creationId xmlns:a16="http://schemas.microsoft.com/office/drawing/2014/main" id="{27EAB37F-517B-BE2A-F883-492605854B8C}"/>
              </a:ext>
            </a:extLst>
          </p:cNvPr>
          <p:cNvSpPr txBox="1">
            <a:spLocks/>
          </p:cNvSpPr>
          <p:nvPr/>
        </p:nvSpPr>
        <p:spPr>
          <a:xfrm>
            <a:off x="702733" y="1450937"/>
            <a:ext cx="3462867"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ID" sz="1400" dirty="0"/>
              <a:t>Download script </a:t>
            </a:r>
            <a:r>
              <a:rPr lang="en-ID" sz="1400" dirty="0" err="1"/>
              <a:t>modeling</a:t>
            </a:r>
            <a:r>
              <a:rPr lang="en-ID" sz="1400" dirty="0"/>
              <a:t> ML</a:t>
            </a:r>
            <a:endParaRPr lang="en-ID" sz="2000" dirty="0">
              <a:solidFill>
                <a:schemeClr val="tx1"/>
              </a:solidFill>
            </a:endParaRPr>
          </a:p>
        </p:txBody>
      </p:sp>
      <p:sp>
        <p:nvSpPr>
          <p:cNvPr id="3" name="Google Shape;667;p40">
            <a:extLst>
              <a:ext uri="{FF2B5EF4-FFF2-40B4-BE49-F238E27FC236}">
                <a16:creationId xmlns:a16="http://schemas.microsoft.com/office/drawing/2014/main" id="{9473612D-C103-1BAD-30AF-67BF96F45400}"/>
              </a:ext>
            </a:extLst>
          </p:cNvPr>
          <p:cNvSpPr txBox="1">
            <a:spLocks/>
          </p:cNvSpPr>
          <p:nvPr/>
        </p:nvSpPr>
        <p:spPr>
          <a:xfrm>
            <a:off x="702731" y="1829115"/>
            <a:ext cx="7703999"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2pPr>
            <a:lvl3pPr marR="0" lvl="2"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3pPr>
            <a:lvl4pPr marR="0" lvl="3"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4pPr>
            <a:lvl5pPr marR="0" lvl="4"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5pPr>
            <a:lvl6pPr marR="0" lvl="5"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6pPr>
            <a:lvl7pPr marR="0" lvl="6"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7pPr>
            <a:lvl8pPr marR="0" lvl="7"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8pPr>
            <a:lvl9pPr marR="0" lvl="8" algn="l" rtl="0">
              <a:lnSpc>
                <a:spcPct val="100000"/>
              </a:lnSpc>
              <a:spcBef>
                <a:spcPts val="0"/>
              </a:spcBef>
              <a:spcAft>
                <a:spcPts val="0"/>
              </a:spcAft>
              <a:buClr>
                <a:schemeClr val="dk1"/>
              </a:buClr>
              <a:buSzPts val="2800"/>
              <a:buFont typeface="Epilogue"/>
              <a:buNone/>
              <a:defRPr sz="2800" b="1" i="0" u="none" strike="noStrike" cap="none">
                <a:solidFill>
                  <a:schemeClr val="dk1"/>
                </a:solidFill>
                <a:latin typeface="Epilogue"/>
                <a:ea typeface="Epilogue"/>
                <a:cs typeface="Epilogue"/>
                <a:sym typeface="Epilogue"/>
              </a:defRPr>
            </a:lvl9pPr>
          </a:lstStyle>
          <a:p>
            <a:r>
              <a:rPr lang="en-ID" sz="1100" dirty="0">
                <a:solidFill>
                  <a:schemeClr val="accent3">
                    <a:lumMod val="75000"/>
                  </a:schemeClr>
                </a:solidFill>
              </a:rPr>
              <a:t>Link: </a:t>
            </a:r>
            <a:r>
              <a:rPr lang="en-ID" sz="1100" dirty="0">
                <a:solidFill>
                  <a:schemeClr val="accent3">
                    <a:lumMod val="75000"/>
                  </a:schemeClr>
                </a:solidFill>
                <a:effectLst/>
                <a:hlinkClick r:id="rId3">
                  <a:extLst>
                    <a:ext uri="{A12FA001-AC4F-418D-AE19-62706E023703}">
                      <ahyp:hlinkClr xmlns:ahyp="http://schemas.microsoft.com/office/drawing/2018/hyperlinkcolor" val="tx"/>
                    </a:ext>
                  </a:extLst>
                </a:hlinkClick>
              </a:rPr>
              <a:t>https://drive.google.com/drive/folders/1UKRWdWw_tBsRW_QiCT2ZcAlFR-Q128RY?usp=sharing</a:t>
            </a:r>
            <a:endParaRPr lang="en-ID" sz="1100" dirty="0">
              <a:solidFill>
                <a:schemeClr val="accent3">
                  <a:lumMod val="75000"/>
                </a:schemeClr>
              </a:solidFill>
            </a:endParaRPr>
          </a:p>
        </p:txBody>
      </p:sp>
    </p:spTree>
    <p:extLst>
      <p:ext uri="{BB962C8B-B14F-4D97-AF65-F5344CB8AC3E}">
        <p14:creationId xmlns:p14="http://schemas.microsoft.com/office/powerpoint/2010/main" val="139230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37"/>
          <p:cNvGrpSpPr/>
          <p:nvPr/>
        </p:nvGrpSpPr>
        <p:grpSpPr>
          <a:xfrm>
            <a:off x="4882194" y="2169725"/>
            <a:ext cx="3123078" cy="1105100"/>
            <a:chOff x="1378750" y="2164200"/>
            <a:chExt cx="5607968" cy="1105100"/>
          </a:xfrm>
        </p:grpSpPr>
        <p:sp>
          <p:nvSpPr>
            <p:cNvPr id="581" name="Google Shape;581;p37"/>
            <p:cNvSpPr/>
            <p:nvPr/>
          </p:nvSpPr>
          <p:spPr>
            <a:xfrm>
              <a:off x="1443018" y="2249900"/>
              <a:ext cx="5543700" cy="1019400"/>
            </a:xfrm>
            <a:prstGeom prst="roundRect">
              <a:avLst>
                <a:gd name="adj" fmla="val 16667"/>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378750" y="2164200"/>
              <a:ext cx="5543700" cy="101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37"/>
          <p:cNvSpPr/>
          <p:nvPr/>
        </p:nvSpPr>
        <p:spPr>
          <a:xfrm>
            <a:off x="2516952" y="1894226"/>
            <a:ext cx="2017702" cy="1537483"/>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2750750" y="2312875"/>
            <a:ext cx="1550100" cy="90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85" name="Google Shape;585;p37"/>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800" dirty="0"/>
              <a:t>Write a Code</a:t>
            </a:r>
            <a:endParaRPr lang="en-ID" sz="2800" dirty="0">
              <a:solidFill>
                <a:schemeClr val="bg2"/>
              </a:solidFill>
            </a:endParaRP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549EB8C9-947D-0DBE-888A-74F5E46FB06F}"/>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4071574640"/>
      </p:ext>
    </p:extLst>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1056</Words>
  <Application>Microsoft Office PowerPoint</Application>
  <PresentationFormat>On-screen Show (16:9)</PresentationFormat>
  <Paragraphs>120</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Cabin</vt:lpstr>
      <vt:lpstr>Arial</vt:lpstr>
      <vt:lpstr>Epilogue</vt:lpstr>
      <vt:lpstr>Software Development Agency by Slidesgo</vt:lpstr>
      <vt:lpstr> Project 7 MLOps and DataOps </vt:lpstr>
      <vt:lpstr>About Project</vt:lpstr>
      <vt:lpstr>01</vt:lpstr>
      <vt:lpstr>About Project?</vt:lpstr>
      <vt:lpstr>02</vt:lpstr>
      <vt:lpstr>Preparation Tools</vt:lpstr>
      <vt:lpstr>Preparation Tools</vt:lpstr>
      <vt:lpstr>Preparation Data</vt:lpstr>
      <vt:lpstr>03</vt:lpstr>
      <vt:lpstr>Build Flask API</vt:lpstr>
      <vt:lpstr>Build Flask API</vt:lpstr>
      <vt:lpstr>Build Flask API</vt:lpstr>
      <vt:lpstr>Build Flask API</vt:lpstr>
      <vt:lpstr>Implement ML Model</vt:lpstr>
      <vt:lpstr>Implement ML Model</vt:lpstr>
      <vt:lpstr>Implement ML Model</vt:lpstr>
      <vt:lpstr>Implement ML Model</vt:lpstr>
      <vt:lpstr>Implement ML Model</vt:lpstr>
      <vt:lpstr>Implement ML Model</vt:lpstr>
      <vt:lpstr>Implement ML Model</vt:lpstr>
      <vt:lpstr>Implement ML Model</vt:lpstr>
      <vt:lpstr>Implement ML Model</vt:lpstr>
      <vt:lpstr>Implement ML Model</vt:lpstr>
      <vt:lpstr>Implement ML Model</vt:lpstr>
      <vt:lpstr>Create Docker &amp; Docker Compose</vt:lpstr>
      <vt:lpstr>Create Docker &amp; Docker Compose</vt:lpstr>
      <vt:lpstr>Create Docker &amp; Docker Compose</vt:lpstr>
      <vt:lpstr>Create Docker &amp; Docker Compose</vt:lpstr>
      <vt:lpstr>Push to GitHub</vt:lpstr>
      <vt:lpstr>Push to GitHub</vt:lpstr>
      <vt:lpstr>Push to GitHub</vt:lpstr>
      <vt:lpstr>Push to GitHub</vt:lpstr>
      <vt:lpstr>Push to GitHub</vt:lpstr>
      <vt:lpstr>Push to GitHub</vt:lpstr>
      <vt:lpstr>Push to GitHub</vt:lpstr>
      <vt:lpstr>Push to GitHub</vt:lpstr>
      <vt:lpstr>Push to GitHub</vt:lpstr>
      <vt:lpstr>Push to GitHub</vt:lpstr>
      <vt:lpstr>04</vt:lpstr>
      <vt:lpstr>This project is good for me because I learn a lot from this project. So I want to create more project with knowledge from DigitalSkola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7 MLOps and DataOps </dc:title>
  <cp:lastModifiedBy>Rizky Romadhon</cp:lastModifiedBy>
  <cp:revision>11</cp:revision>
  <dcterms:modified xsi:type="dcterms:W3CDTF">2023-05-19T16:11:31Z</dcterms:modified>
</cp:coreProperties>
</file>