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6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79080" y="73660"/>
            <a:ext cx="1143000" cy="106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54241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61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51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39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10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194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0700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97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2290" y="152908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40">
                <a:moveTo>
                  <a:pt x="21589" y="0"/>
                </a:moveTo>
                <a:lnTo>
                  <a:pt x="0" y="0"/>
                </a:lnTo>
                <a:lnTo>
                  <a:pt x="0" y="26669"/>
                </a:lnTo>
                <a:lnTo>
                  <a:pt x="21589" y="27939"/>
                </a:lnTo>
                <a:lnTo>
                  <a:pt x="21589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763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63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54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854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33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5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511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27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4912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8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469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70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448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26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13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404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35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383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569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361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7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40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98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197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20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298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276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3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255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851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233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05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2118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27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1902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486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168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702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147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9918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1267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013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105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035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083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056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061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0782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0403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098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0187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201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997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1417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975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1633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9552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84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79336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206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7912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228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890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2496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8689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270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7847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291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8270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13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805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334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783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356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2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377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740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399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7719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4211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6974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41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7675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63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6555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484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633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506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612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5278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590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549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7569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15709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7547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5913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5260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612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75044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16344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7482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656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4625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677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4409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6992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419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720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397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7424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376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7627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73545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784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3329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8059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11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1827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2910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849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2694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8707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7247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1892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7226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19138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7204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9342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831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1955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1628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19773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141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998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1196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020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0980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20421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076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2063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7054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0853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7033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2106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70116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2127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9900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1488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9697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2170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9481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2192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9265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2136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904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22352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83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22555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861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2771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840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2298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818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23202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7983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341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6776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2363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755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23850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733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4066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711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2426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690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24485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6668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470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47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24917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6268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2513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605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34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583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2556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562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2578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540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996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518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2620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497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2641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770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26631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455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2684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433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2706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412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27279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390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2749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369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27711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3474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791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3258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2813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3055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2834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83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856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62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2877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240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289941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219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2919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197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2941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176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2962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1544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984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61341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006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6112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0276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6090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0492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6069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069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6047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091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6026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112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004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134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5982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155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5961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177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59410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1991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5919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22072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5897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241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876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262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854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284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58331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305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58127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327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5791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348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5769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3705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5748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3921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5726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412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704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434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5683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455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56616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477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56413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498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5619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520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5598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5420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5576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562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554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583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533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605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5511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627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5490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648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54686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670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54483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3691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5426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7134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5405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33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5383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3755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5361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3776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340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3798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53187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3820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52971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3841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52768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3863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5255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3884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5233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3905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5212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3926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5190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3948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5168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3970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51485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3991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5126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013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5105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034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5083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056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5062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0779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5040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098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5019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119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997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141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975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163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9555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184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933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2062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912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226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890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248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869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269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847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291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826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312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804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334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7840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356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762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3776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40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398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9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419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697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441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676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462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654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484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632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505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6126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527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591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549140" y="15430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79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62855" y="6501765"/>
            <a:ext cx="3895090" cy="0"/>
          </a:xfrm>
          <a:custGeom>
            <a:avLst/>
            <a:gdLst/>
            <a:ahLst/>
            <a:cxnLst/>
            <a:rect l="l" t="t" r="r" b="b"/>
            <a:pathLst>
              <a:path w="3895090">
                <a:moveTo>
                  <a:pt x="0" y="0"/>
                </a:moveTo>
                <a:lnTo>
                  <a:pt x="3894514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79080" y="73660"/>
            <a:ext cx="1143000" cy="106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54241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61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51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39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10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194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0700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97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2290" y="152908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40">
                <a:moveTo>
                  <a:pt x="21589" y="0"/>
                </a:moveTo>
                <a:lnTo>
                  <a:pt x="0" y="0"/>
                </a:lnTo>
                <a:lnTo>
                  <a:pt x="0" y="26669"/>
                </a:lnTo>
                <a:lnTo>
                  <a:pt x="21589" y="27939"/>
                </a:lnTo>
                <a:lnTo>
                  <a:pt x="21589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763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63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54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854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33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5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511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27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4912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8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469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70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448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26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13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404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35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383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569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361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7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40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98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197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20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298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276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3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255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851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233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05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2118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27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1902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486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168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702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147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9918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1267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013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105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035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083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056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061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0782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0403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098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0187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201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997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1417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975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1633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9552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84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79336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206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7912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228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890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2496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8689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270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7847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291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8270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13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805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334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783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356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2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377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740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399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7719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4211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6974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41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7675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63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6555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484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633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506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612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5278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590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549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7569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15709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7547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5913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5260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612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75044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16344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7482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656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4625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677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4409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6992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419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720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397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7424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376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7627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73545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784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3329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8059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11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1827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2910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849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2694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8707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7247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1892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7226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19138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7204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9342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831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1955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1628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19773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141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998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1196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020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0980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20421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076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2063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7054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0853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7033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2106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70116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2127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9900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1488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9697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2170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9481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2192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9265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2136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904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22352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83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22555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861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2771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840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2298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818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23202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7983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341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6776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2363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755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23850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733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4066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711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2426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690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24485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6668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470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47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24917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6268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2513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605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34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583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2556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562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2578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540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996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518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2620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497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2641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770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26631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455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2684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433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2706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412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27279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390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2749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369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27711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3474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791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3258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2813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3055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2834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83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856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62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2877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240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289941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219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2919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197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2941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176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2962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1544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984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61341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006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6112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0276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6090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0492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6069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069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6047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091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6026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112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004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134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5982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155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5961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177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59410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1991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5919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22072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5897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241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876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262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854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284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58331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305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58127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327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5791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348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5769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3705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5748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3921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5726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412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704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434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5683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455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56616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477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56413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498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5619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520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5598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5420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5576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562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554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583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533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605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5511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627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5490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648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54686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670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54483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3691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5426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7134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5405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33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5383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3755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5361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3776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340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3798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53187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3820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52971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3841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52768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3863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5255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3884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5233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3905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5212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3926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5190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3948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5168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3970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51485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3991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5126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013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5105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034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5083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056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5062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0779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5040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098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5019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119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997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141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975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163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9555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184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933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2062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912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226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890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248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869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269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847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291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826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312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804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334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7840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356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762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3776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40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398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9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419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697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441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676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462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654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484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632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505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6126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527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591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549140" y="15430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79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62855" y="6501765"/>
            <a:ext cx="3895090" cy="0"/>
          </a:xfrm>
          <a:custGeom>
            <a:avLst/>
            <a:gdLst/>
            <a:ahLst/>
            <a:cxnLst/>
            <a:rect l="l" t="t" r="r" b="b"/>
            <a:pathLst>
              <a:path w="3895090">
                <a:moveTo>
                  <a:pt x="0" y="0"/>
                </a:moveTo>
                <a:lnTo>
                  <a:pt x="3894514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79080" y="73660"/>
            <a:ext cx="1143000" cy="106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54241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61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51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39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10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194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0700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97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2290" y="152908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40">
                <a:moveTo>
                  <a:pt x="21589" y="0"/>
                </a:moveTo>
                <a:lnTo>
                  <a:pt x="0" y="0"/>
                </a:lnTo>
                <a:lnTo>
                  <a:pt x="0" y="26669"/>
                </a:lnTo>
                <a:lnTo>
                  <a:pt x="21589" y="27939"/>
                </a:lnTo>
                <a:lnTo>
                  <a:pt x="21589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763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63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54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854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33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5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511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27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4912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8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469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70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448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26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13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404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35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383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569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361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7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40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98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197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20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298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276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3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255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851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233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05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2118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27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1902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486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168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702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147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9918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1267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013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105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035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083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056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061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0782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0403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098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0187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201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997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1417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975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1633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9552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84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79336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206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7912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228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890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2496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8689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270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7847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291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8270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13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805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334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783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356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2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377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740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399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7719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4211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6974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41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7675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63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6555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484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633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506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612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5278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590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549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7569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15709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7547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5913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5260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612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75044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16344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7482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656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4625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677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4409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6992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419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720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397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7424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376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7627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73545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784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3329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8059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11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1827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2910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849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2694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8707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7247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1892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7226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19138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7204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9342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831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1955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1628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19773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141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998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1196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020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0980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20421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076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2063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7054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0853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7033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2106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70116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2127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9900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1488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9697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2170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9481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2192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9265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2136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904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22352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83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22555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861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2771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840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2298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818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23202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7983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341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6776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2363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755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23850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733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4066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711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2426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690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24485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6668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470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47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24917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6268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2513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605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34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583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2556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562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2578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540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996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518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2620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497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2641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770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26631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455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2684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433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2706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412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27279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390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2749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369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27711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3474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791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3258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2813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3055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2834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83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856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62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2877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240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289941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219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2919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197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2941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176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2962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1544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984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61341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006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6112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0276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6090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0492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6069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069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6047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091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6026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112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004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134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5982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155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5961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177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59410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1991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5919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22072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5897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241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876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262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854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284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58331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305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58127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327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5791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348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5769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3705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5748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3921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5726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412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704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434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5683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455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56616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477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56413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498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5619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520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5598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5420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5576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562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554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583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533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605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5511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627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5490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648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54686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670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54483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3691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5426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7134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5405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33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5383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3755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5361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3776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340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3798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53187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3820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52971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3841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52768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3863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5255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3884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5233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3905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5212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3926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5190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3948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5168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3970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51485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3991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5126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013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5105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034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5083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056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5062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0779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5040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098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5019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119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997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141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975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163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9555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184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933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2062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912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226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890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248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869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269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847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291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826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312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804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334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7840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356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762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3776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40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398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9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419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697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441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676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462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654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484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632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505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6126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527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591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549140" y="15430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79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62855" y="6501765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124" y="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79080" y="73660"/>
            <a:ext cx="1143000" cy="1069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54241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61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7751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39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109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194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20700" y="1542414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666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97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2290" y="1529080"/>
            <a:ext cx="21590" cy="27940"/>
          </a:xfrm>
          <a:custGeom>
            <a:avLst/>
            <a:gdLst/>
            <a:ahLst/>
            <a:cxnLst/>
            <a:rect l="l" t="t" r="r" b="b"/>
            <a:pathLst>
              <a:path w="21590" h="27940">
                <a:moveTo>
                  <a:pt x="21589" y="0"/>
                </a:moveTo>
                <a:lnTo>
                  <a:pt x="0" y="0"/>
                </a:lnTo>
                <a:lnTo>
                  <a:pt x="0" y="26669"/>
                </a:lnTo>
                <a:lnTo>
                  <a:pt x="21589" y="27939"/>
                </a:lnTo>
                <a:lnTo>
                  <a:pt x="21589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763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63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54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854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33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5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511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27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4912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48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469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70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448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92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26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13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404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735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383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569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361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7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40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98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3197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20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298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276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63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255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851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233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05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82118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27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81902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486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8168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702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8147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9918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81267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013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105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035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083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056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061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0782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80403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098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80187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1201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997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1417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975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1633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79552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184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79336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206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7912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228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7890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124968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78689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1270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78473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1291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8270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1313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8054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1334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7838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1356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7622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377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740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1399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7719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142113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76974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41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76758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1463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76555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1484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76339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1506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76123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15278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7590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1549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7569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15709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7547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15913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75260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1612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75044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16344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7482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1656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746251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1677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74409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16992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7419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1720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7397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17424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376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17627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73545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1784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3329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18059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11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1827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29106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849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72694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8707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7247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1892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7226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19138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7204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9342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71831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1955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71628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19773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7141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998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71196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020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70980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20421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7076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2063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7054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0853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7033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2106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70116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2127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9900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1488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9697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2170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9481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2192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9265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2136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904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22352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83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22555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6861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2771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68402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2298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68186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23202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679830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341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677671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2363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675513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23850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67335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4066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6711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2426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6690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24485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66687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470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66471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24917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6268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2513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60526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34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58368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25565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65620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2578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6540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9968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6518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26200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6497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2641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64770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26631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6455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2684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6433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2706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412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27279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63906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2749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6369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277113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63474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7914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3258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2813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3055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28346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83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8562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62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28778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240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289941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219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2919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197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2941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176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296291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1544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984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61341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0060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6112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0276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6090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0492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6069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06958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6047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091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6026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112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004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13436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59829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155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5961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1775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594105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1991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5919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22072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5897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24103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876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262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8547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284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58331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305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58127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327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5791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348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5769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3705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5748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3921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5726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412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704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434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5683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455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56616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477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56413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4988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5619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5204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5598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5420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5576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562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554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583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533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605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5511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627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54902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648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54686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36703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544830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36918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54267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7134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54051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338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53835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37553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53619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37769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3403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37985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53187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38201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52971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38417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527685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38633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52552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388492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52336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39052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52120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39268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51904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39484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51689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39700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5148579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39916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51269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0132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51054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0347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50838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0563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50622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07797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50406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0982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50190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1198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9974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1414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9758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1630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9555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1846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9339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2062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9123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2265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8907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2481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8691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2697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8475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2913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8260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3129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8044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3345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7840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3561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7625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37769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409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39800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932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41960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69772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44119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67614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46277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654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48437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632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505959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612640" y="15430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5275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591050" y="15430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549140" y="15430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79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9429" y="510540"/>
            <a:ext cx="30251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65F9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830" y="1604009"/>
            <a:ext cx="8054339" cy="462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0155" y="6340807"/>
            <a:ext cx="399224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45379" y="6331656"/>
            <a:ext cx="290258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yweb.ncku.edu.tw/~f74002060/Course5.rar" TargetMode="External"/><Relationship Id="rId5" Type="http://schemas.openxmlformats.org/officeDocument/2006/relationships/hyperlink" Target="mailto:mento0513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7750" y="6263640"/>
            <a:ext cx="307213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kk &amp;</a:t>
            </a:r>
            <a:r>
              <a:rPr sz="1600" b="1" i="1" spc="-10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79080" y="73660"/>
            <a:ext cx="1143000" cy="1069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14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5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98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949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7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79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2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63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8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47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4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4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31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70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15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6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9121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9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96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480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64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A0A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7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48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B0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53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32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69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616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5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400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0E0E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010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1976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04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981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010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0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765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1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36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550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51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334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67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118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414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836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02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5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8689" y="2838450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686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6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15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4831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18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67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34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051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50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35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566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19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782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03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9981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187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201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971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E1E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417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756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633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528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49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336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065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121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222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80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05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496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689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712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473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9286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2700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131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8054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347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7838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563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622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779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406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995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190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211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974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427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758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6431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5555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2E2E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846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339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062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123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030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278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907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494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692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709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476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9258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260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129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044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344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8410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63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560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25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776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4409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992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4193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208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977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411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761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627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545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843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329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059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1265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275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910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491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694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707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478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923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263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388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047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342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831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558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6280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545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773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412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64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9989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196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205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0980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421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0764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637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0548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8533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332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056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116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272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913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488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697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704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481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920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265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21361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049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2339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834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555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618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2771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402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987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1990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3202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7983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656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418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77671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3634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75513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38506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7335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053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119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A5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4269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6903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B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4485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687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C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4701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484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4917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268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133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0526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349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8368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65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5620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161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57810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5405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5984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189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200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49859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64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6416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770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6631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554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6847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4338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063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4122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86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7279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906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96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74955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690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A6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698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474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7914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2714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6C6C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8130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055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8346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2839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E6E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8562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623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87782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2407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8981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2191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171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197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976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9413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1760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96291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5569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47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9845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341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0060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125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67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276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0909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4927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693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06958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0477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0911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261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1127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0045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3436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98424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559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626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7753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9410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991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9194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207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8978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24231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8762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2626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8547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2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2842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83437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38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3058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8127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48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3274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7912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3489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696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3705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7480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3921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264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1375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7048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98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4340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6832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A8A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4556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6292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772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6413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988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6197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5204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5981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54202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5765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5623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5549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5839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5333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055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5118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6271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49147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393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487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4698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703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4483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6918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4267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71347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4051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7338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3835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7553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3619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7769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3403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7985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320029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8201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984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8417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768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8633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552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8849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336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90652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2120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9268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1904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9484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17017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2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9700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1485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3A3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9916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1269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0132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1054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0347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0838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0563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0622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7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07797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0406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0982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0190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1198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99872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1414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771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AB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1630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555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846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339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0624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123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265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907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2481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691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0B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2697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8475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2913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82727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3129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8056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3345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840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3561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625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37769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20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409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39800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932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1960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6977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44119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761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46277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55820" y="283845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20319" y="0"/>
                </a:lnTo>
              </a:path>
            </a:pathLst>
          </a:custGeom>
          <a:ln w="2793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48437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63422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2793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505959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61264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5275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591050" y="2838450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27939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549140" y="28384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2793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5880" y="1243330"/>
            <a:ext cx="9088120" cy="1645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 txBox="1"/>
          <p:nvPr/>
        </p:nvSpPr>
        <p:spPr>
          <a:xfrm>
            <a:off x="1664970" y="3329940"/>
            <a:ext cx="5807075" cy="155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Wei-Cheng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Chen</a:t>
            </a:r>
            <a:endParaRPr sz="1800">
              <a:latin typeface="Arial"/>
              <a:cs typeface="Arial"/>
            </a:endParaRPr>
          </a:p>
          <a:p>
            <a:pPr marL="9525" algn="ctr">
              <a:lnSpc>
                <a:spcPct val="100000"/>
              </a:lnSpc>
              <a:spcBef>
                <a:spcPts val="359"/>
              </a:spcBef>
            </a:pPr>
            <a:r>
              <a:rPr sz="1800" i="1" spc="-10" dirty="0">
                <a:latin typeface="Arial"/>
                <a:cs typeface="Arial"/>
                <a:hlinkClick r:id="rId5"/>
              </a:rPr>
              <a:t>mento0513@gmail.com</a:t>
            </a:r>
            <a:endParaRPr sz="1800">
              <a:latin typeface="Arial"/>
              <a:cs typeface="Arial"/>
            </a:endParaRPr>
          </a:p>
          <a:p>
            <a:pPr marL="12700" marR="5080" indent="4445" algn="ctr">
              <a:lnSpc>
                <a:spcPct val="76600"/>
              </a:lnSpc>
              <a:spcBef>
                <a:spcPts val="865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  <a:hlinkClick r:id="rId6"/>
              </a:rPr>
              <a:t>http://myweb.ncku.edu.tw/~f74002060/Course5.rar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Department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Computer Science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Information Engineering  National Cheng Kung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University</a:t>
            </a:r>
            <a:endParaRPr sz="1800">
              <a:latin typeface="Times New Roman"/>
              <a:cs typeface="Times New Roman"/>
            </a:endParaRPr>
          </a:p>
          <a:p>
            <a:pPr marL="4445" algn="ctr">
              <a:lnSpc>
                <a:spcPts val="1660"/>
              </a:lnSpc>
            </a:pPr>
            <a:r>
              <a:rPr sz="1800" dirty="0">
                <a:latin typeface="Times New Roman"/>
                <a:cs typeface="Times New Roman"/>
              </a:rPr>
              <a:t>Tainan,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Taiwan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4211320" y="5488940"/>
            <a:ext cx="720089" cy="654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857750" y="6263640"/>
            <a:ext cx="3072130" cy="307340"/>
          </a:xfrm>
          <a:custGeom>
            <a:avLst/>
            <a:gdLst/>
            <a:ahLst/>
            <a:cxnLst/>
            <a:rect l="l" t="t" r="r" b="b"/>
            <a:pathLst>
              <a:path w="3072129" h="307340">
                <a:moveTo>
                  <a:pt x="0" y="0"/>
                </a:moveTo>
                <a:lnTo>
                  <a:pt x="3072129" y="0"/>
                </a:lnTo>
                <a:lnTo>
                  <a:pt x="307212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3978910" algn="l"/>
              </a:tabLst>
            </a:pPr>
            <a:r>
              <a:rPr b="0" i="0" u="sng" dirty="0">
                <a:latin typeface="Times New Roman"/>
                <a:cs typeface="Times New Roman"/>
              </a:rPr>
              <a:t> </a:t>
            </a:r>
            <a:r>
              <a:rPr b="0" i="0" u="sng" spc="65" dirty="0">
                <a:latin typeface="Times New Roman"/>
                <a:cs typeface="Times New Roman"/>
              </a:rPr>
              <a:t> </a:t>
            </a:r>
            <a:r>
              <a:rPr u="sng" spc="-5" dirty="0"/>
              <a:t>NCKU </a:t>
            </a:r>
            <a:r>
              <a:rPr u="sng" dirty="0"/>
              <a:t>CSIE </a:t>
            </a:r>
            <a:r>
              <a:rPr u="sng" spc="-5" dirty="0"/>
              <a:t>Programming Contest Training</a:t>
            </a:r>
            <a:r>
              <a:rPr u="sng" spc="15" dirty="0"/>
              <a:t> </a:t>
            </a:r>
            <a:r>
              <a:rPr u="sng" spc="-5" dirty="0"/>
              <a:t>Course	</a:t>
            </a:r>
          </a:p>
        </p:txBody>
      </p:sp>
      <p:sp>
        <p:nvSpPr>
          <p:cNvPr id="393" name="object 393"/>
          <p:cNvSpPr txBox="1"/>
          <p:nvPr/>
        </p:nvSpPr>
        <p:spPr>
          <a:xfrm>
            <a:off x="6123940" y="6331656"/>
            <a:ext cx="17252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b="1" i="1" spc="-5" dirty="0">
                <a:latin typeface="Arial"/>
                <a:cs typeface="Arial"/>
              </a:rPr>
              <a:t>made by</a:t>
            </a:r>
            <a:r>
              <a:rPr sz="1400" b="1" i="1" spc="-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mento0513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41219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41219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41219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45030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45030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46300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45030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46300" cy="70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51380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137659" y="4066540"/>
          <a:ext cx="2151380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5425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1016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000500" y="3714750"/>
            <a:ext cx="412750" cy="295910"/>
          </a:xfrm>
          <a:custGeom>
            <a:avLst/>
            <a:gdLst/>
            <a:ahLst/>
            <a:cxnLst/>
            <a:rect l="l" t="t" r="r" b="b"/>
            <a:pathLst>
              <a:path w="412750" h="295910">
                <a:moveTo>
                  <a:pt x="0" y="0"/>
                </a:moveTo>
                <a:lnTo>
                  <a:pt x="412750" y="2959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2770" y="3964940"/>
            <a:ext cx="118110" cy="107950"/>
          </a:xfrm>
          <a:custGeom>
            <a:avLst/>
            <a:gdLst/>
            <a:ahLst/>
            <a:cxnLst/>
            <a:rect l="l" t="t" r="r" b="b"/>
            <a:pathLst>
              <a:path w="118110" h="107950">
                <a:moveTo>
                  <a:pt x="1269" y="73660"/>
                </a:moveTo>
                <a:lnTo>
                  <a:pt x="0" y="92710"/>
                </a:lnTo>
                <a:lnTo>
                  <a:pt x="118109" y="107950"/>
                </a:lnTo>
                <a:lnTo>
                  <a:pt x="106470" y="83820"/>
                </a:lnTo>
                <a:lnTo>
                  <a:pt x="85089" y="83820"/>
                </a:lnTo>
                <a:lnTo>
                  <a:pt x="1269" y="73660"/>
                </a:lnTo>
                <a:close/>
              </a:path>
              <a:path w="118110" h="107950">
                <a:moveTo>
                  <a:pt x="66039" y="0"/>
                </a:moveTo>
                <a:lnTo>
                  <a:pt x="48259" y="7620"/>
                </a:lnTo>
                <a:lnTo>
                  <a:pt x="85089" y="83820"/>
                </a:lnTo>
                <a:lnTo>
                  <a:pt x="106470" y="83820"/>
                </a:lnTo>
                <a:lnTo>
                  <a:pt x="66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41219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137659" y="4066540"/>
          <a:ext cx="2141218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5425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1016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000500" y="3714750"/>
            <a:ext cx="412750" cy="295910"/>
          </a:xfrm>
          <a:custGeom>
            <a:avLst/>
            <a:gdLst/>
            <a:ahLst/>
            <a:cxnLst/>
            <a:rect l="l" t="t" r="r" b="b"/>
            <a:pathLst>
              <a:path w="412750" h="295910">
                <a:moveTo>
                  <a:pt x="0" y="0"/>
                </a:moveTo>
                <a:lnTo>
                  <a:pt x="412750" y="2959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2770" y="3964940"/>
            <a:ext cx="118110" cy="107950"/>
          </a:xfrm>
          <a:custGeom>
            <a:avLst/>
            <a:gdLst/>
            <a:ahLst/>
            <a:cxnLst/>
            <a:rect l="l" t="t" r="r" b="b"/>
            <a:pathLst>
              <a:path w="118110" h="107950">
                <a:moveTo>
                  <a:pt x="1269" y="73660"/>
                </a:moveTo>
                <a:lnTo>
                  <a:pt x="0" y="92710"/>
                </a:lnTo>
                <a:lnTo>
                  <a:pt x="118109" y="107950"/>
                </a:lnTo>
                <a:lnTo>
                  <a:pt x="106470" y="83820"/>
                </a:lnTo>
                <a:lnTo>
                  <a:pt x="85089" y="83820"/>
                </a:lnTo>
                <a:lnTo>
                  <a:pt x="1269" y="73660"/>
                </a:lnTo>
                <a:close/>
              </a:path>
              <a:path w="118110" h="107950">
                <a:moveTo>
                  <a:pt x="66039" y="0"/>
                </a:moveTo>
                <a:lnTo>
                  <a:pt x="48259" y="7620"/>
                </a:lnTo>
                <a:lnTo>
                  <a:pt x="85089" y="83820"/>
                </a:lnTo>
                <a:lnTo>
                  <a:pt x="106470" y="83820"/>
                </a:lnTo>
                <a:lnTo>
                  <a:pt x="66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4370" y="4786629"/>
            <a:ext cx="2183130" cy="546100"/>
          </a:xfrm>
          <a:custGeom>
            <a:avLst/>
            <a:gdLst/>
            <a:ahLst/>
            <a:cxnLst/>
            <a:rect l="l" t="t" r="r" b="b"/>
            <a:pathLst>
              <a:path w="2183129" h="546100">
                <a:moveTo>
                  <a:pt x="0" y="0"/>
                </a:moveTo>
                <a:lnTo>
                  <a:pt x="2183130" y="54610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720" y="5276850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34289" y="0"/>
                </a:moveTo>
                <a:lnTo>
                  <a:pt x="20319" y="13969"/>
                </a:lnTo>
                <a:lnTo>
                  <a:pt x="81279" y="71119"/>
                </a:lnTo>
                <a:lnTo>
                  <a:pt x="0" y="92709"/>
                </a:lnTo>
                <a:lnTo>
                  <a:pt x="6350" y="111759"/>
                </a:lnTo>
                <a:lnTo>
                  <a:pt x="121919" y="81280"/>
                </a:lnTo>
                <a:lnTo>
                  <a:pt x="342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95290" y="5353050"/>
          <a:ext cx="2141219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10159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137659" y="4066540"/>
          <a:ext cx="2141218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225425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1016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71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3302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000500" y="3714750"/>
            <a:ext cx="412750" cy="295910"/>
          </a:xfrm>
          <a:custGeom>
            <a:avLst/>
            <a:gdLst/>
            <a:ahLst/>
            <a:cxnLst/>
            <a:rect l="l" t="t" r="r" b="b"/>
            <a:pathLst>
              <a:path w="412750" h="295910">
                <a:moveTo>
                  <a:pt x="0" y="0"/>
                </a:moveTo>
                <a:lnTo>
                  <a:pt x="412750" y="29591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82770" y="3964940"/>
            <a:ext cx="118110" cy="107950"/>
          </a:xfrm>
          <a:custGeom>
            <a:avLst/>
            <a:gdLst/>
            <a:ahLst/>
            <a:cxnLst/>
            <a:rect l="l" t="t" r="r" b="b"/>
            <a:pathLst>
              <a:path w="118110" h="107950">
                <a:moveTo>
                  <a:pt x="1269" y="73660"/>
                </a:moveTo>
                <a:lnTo>
                  <a:pt x="0" y="92710"/>
                </a:lnTo>
                <a:lnTo>
                  <a:pt x="118109" y="107950"/>
                </a:lnTo>
                <a:lnTo>
                  <a:pt x="106470" y="83820"/>
                </a:lnTo>
                <a:lnTo>
                  <a:pt x="85089" y="83820"/>
                </a:lnTo>
                <a:lnTo>
                  <a:pt x="1269" y="73660"/>
                </a:lnTo>
                <a:close/>
              </a:path>
              <a:path w="118110" h="107950">
                <a:moveTo>
                  <a:pt x="66039" y="0"/>
                </a:moveTo>
                <a:lnTo>
                  <a:pt x="48259" y="7620"/>
                </a:lnTo>
                <a:lnTo>
                  <a:pt x="85089" y="83820"/>
                </a:lnTo>
                <a:lnTo>
                  <a:pt x="106470" y="83820"/>
                </a:lnTo>
                <a:lnTo>
                  <a:pt x="66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20840" y="4331970"/>
            <a:ext cx="165988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. 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730" y="1604009"/>
            <a:ext cx="400431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find all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78205" y="2209170"/>
          <a:ext cx="3463186" cy="3478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pPr marL="22225">
                        <a:lnSpc>
                          <a:spcPts val="37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ts val="3715"/>
                        </a:lnSpc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371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124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23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4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125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2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134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27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135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145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0">
              <a:lnSpc>
                <a:spcPct val="100000"/>
              </a:lnSpc>
            </a:pPr>
            <a:r>
              <a:rPr spc="-30" dirty="0"/>
              <a:t>Strategy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830" y="1604009"/>
            <a:ext cx="7713980" cy="462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Enumerate possible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</a:t>
            </a:r>
            <a:endParaRPr sz="3200" dirty="0">
              <a:latin typeface="Times New Roman"/>
              <a:cs typeface="Times New Roman"/>
            </a:endParaRPr>
          </a:p>
          <a:p>
            <a:pPr marL="592455" lvl="1" indent="-236854">
              <a:lnSpc>
                <a:spcPct val="100000"/>
              </a:lnSpc>
              <a:spcBef>
                <a:spcPts val="800"/>
              </a:spcBef>
              <a:buChar char="-"/>
              <a:tabLst>
                <a:tab pos="593090" algn="l"/>
              </a:tabLst>
            </a:pP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DFS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Set the end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point</a:t>
            </a:r>
            <a:r>
              <a:rPr lang="zh-TW" altLang="en-US" sz="3200" dirty="0" smtClean="0"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latin typeface="Times New Roman"/>
                <a:cs typeface="Times New Roman"/>
              </a:rPr>
              <a:t>(or stack overflow)</a:t>
            </a:r>
            <a:endParaRPr sz="3200" dirty="0">
              <a:latin typeface="Times New Roman"/>
              <a:cs typeface="Times New Roman"/>
            </a:endParaRPr>
          </a:p>
          <a:p>
            <a:pPr marL="592455" lvl="1" indent="-236854">
              <a:lnSpc>
                <a:spcPct val="100000"/>
              </a:lnSpc>
              <a:spcBef>
                <a:spcPts val="790"/>
              </a:spcBef>
              <a:buChar char="-"/>
              <a:tabLst>
                <a:tab pos="593090" algn="l"/>
              </a:tabLst>
            </a:pPr>
            <a:r>
              <a:rPr sz="3200" spc="-5" dirty="0">
                <a:latin typeface="Times New Roman"/>
                <a:cs typeface="Times New Roman"/>
              </a:rPr>
              <a:t>return </a:t>
            </a:r>
            <a:r>
              <a:rPr sz="3200" dirty="0">
                <a:latin typeface="Times New Roman"/>
                <a:cs typeface="Times New Roman"/>
              </a:rPr>
              <a:t>when find out a</a:t>
            </a:r>
            <a:r>
              <a:rPr sz="3200" spc="-5" dirty="0">
                <a:latin typeface="Times New Roman"/>
                <a:cs typeface="Times New Roman"/>
              </a:rPr>
              <a:t> solution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Answer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</a:p>
          <a:p>
            <a:pPr marL="592455" lvl="1" indent="-236854">
              <a:lnSpc>
                <a:spcPct val="100000"/>
              </a:lnSpc>
              <a:spcBef>
                <a:spcPts val="800"/>
              </a:spcBef>
              <a:buChar char="-"/>
              <a:tabLst>
                <a:tab pos="593090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possible solution </a:t>
            </a:r>
            <a:r>
              <a:rPr sz="3200" dirty="0">
                <a:latin typeface="Times New Roman"/>
                <a:cs typeface="Times New Roman"/>
              </a:rPr>
              <a:t>during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searching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Prune</a:t>
            </a:r>
            <a:endParaRPr sz="3200" dirty="0">
              <a:latin typeface="Times New Roman"/>
              <a:cs typeface="Times New Roman"/>
            </a:endParaRPr>
          </a:p>
          <a:p>
            <a:pPr marL="593090" lvl="1" indent="-23749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Char char="-"/>
              <a:tabLst>
                <a:tab pos="59309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Skip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unnecessary</a:t>
            </a:r>
            <a:r>
              <a:rPr sz="3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Pseudo</a:t>
            </a:r>
            <a:r>
              <a:rPr spc="-100" dirty="0"/>
              <a:t> </a:t>
            </a:r>
            <a:r>
              <a:rPr spc="-5" dirty="0"/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0" y="1856739"/>
            <a:ext cx="6539230" cy="4245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pc="-15" dirty="0"/>
              <a:t>Backtracking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830" y="1604009"/>
            <a:ext cx="7208520" cy="403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backtracking?</a:t>
            </a:r>
            <a:endParaRPr sz="3200">
              <a:latin typeface="Times New Roman"/>
              <a:cs typeface="Times New Roman"/>
            </a:endParaRPr>
          </a:p>
          <a:p>
            <a:pPr marL="661670" lvl="1" indent="-306070">
              <a:lnSpc>
                <a:spcPct val="100000"/>
              </a:lnSpc>
              <a:spcBef>
                <a:spcPts val="800"/>
              </a:spcBef>
              <a:buChar char="–"/>
              <a:tabLst>
                <a:tab pos="66167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searching</a:t>
            </a:r>
            <a:r>
              <a:rPr sz="3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technique</a:t>
            </a:r>
            <a:endParaRPr sz="32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800"/>
              </a:spcBef>
              <a:buChar char="•"/>
              <a:tabLst>
                <a:tab pos="256540" algn="l"/>
              </a:tabLst>
            </a:pPr>
            <a:r>
              <a:rPr sz="3200" dirty="0">
                <a:latin typeface="Times New Roman"/>
                <a:cs typeface="Times New Roman"/>
              </a:rPr>
              <a:t>Goal</a:t>
            </a:r>
            <a:endParaRPr sz="3200">
              <a:latin typeface="Times New Roman"/>
              <a:cs typeface="Times New Roman"/>
            </a:endParaRPr>
          </a:p>
          <a:p>
            <a:pPr marL="661670" lvl="1" indent="-306070">
              <a:lnSpc>
                <a:spcPct val="100000"/>
              </a:lnSpc>
              <a:spcBef>
                <a:spcPts val="790"/>
              </a:spcBef>
              <a:buChar char="–"/>
              <a:tabLst>
                <a:tab pos="66167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solutions </a:t>
            </a:r>
            <a:r>
              <a:rPr sz="3200" dirty="0">
                <a:latin typeface="Times New Roman"/>
                <a:cs typeface="Times New Roman"/>
              </a:rPr>
              <a:t>under 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constraints</a:t>
            </a:r>
            <a:endParaRPr sz="3200">
              <a:latin typeface="Times New Roman"/>
              <a:cs typeface="Times New Roman"/>
            </a:endParaRPr>
          </a:p>
          <a:p>
            <a:pPr marL="661670" lvl="1" indent="-306070">
              <a:lnSpc>
                <a:spcPct val="100000"/>
              </a:lnSpc>
              <a:spcBef>
                <a:spcPts val="800"/>
              </a:spcBef>
              <a:buChar char="–"/>
              <a:tabLst>
                <a:tab pos="661670" algn="l"/>
              </a:tabLst>
            </a:pPr>
            <a:r>
              <a:rPr sz="3200" dirty="0">
                <a:latin typeface="Times New Roman"/>
                <a:cs typeface="Times New Roman"/>
              </a:rPr>
              <a:t>Try </a:t>
            </a:r>
            <a:r>
              <a:rPr sz="3200" spc="-5" dirty="0">
                <a:latin typeface="Times New Roman"/>
                <a:cs typeface="Times New Roman"/>
              </a:rPr>
              <a:t>to list </a:t>
            </a:r>
            <a:r>
              <a:rPr sz="3200" dirty="0">
                <a:latin typeface="Times New Roman"/>
                <a:cs typeface="Times New Roman"/>
              </a:rPr>
              <a:t>out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kinds of </a:t>
            </a:r>
            <a:r>
              <a:rPr sz="3200" spc="-5" dirty="0">
                <a:latin typeface="Times New Roman"/>
                <a:cs typeface="Times New Roman"/>
              </a:rPr>
              <a:t>possible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ways</a:t>
            </a:r>
            <a:endParaRPr sz="32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800"/>
              </a:spcBef>
              <a:buChar char="•"/>
              <a:tabLst>
                <a:tab pos="256540" algn="l"/>
              </a:tabLst>
            </a:pPr>
            <a:r>
              <a:rPr sz="3200" dirty="0">
                <a:latin typeface="Times New Roman"/>
                <a:cs typeface="Times New Roman"/>
              </a:rPr>
              <a:t>Concept</a:t>
            </a:r>
            <a:endParaRPr sz="3200">
              <a:latin typeface="Times New Roman"/>
              <a:cs typeface="Times New Roman"/>
            </a:endParaRPr>
          </a:p>
          <a:p>
            <a:pPr marL="661670" lvl="1" indent="-306070">
              <a:lnSpc>
                <a:spcPct val="100000"/>
              </a:lnSpc>
              <a:spcBef>
                <a:spcPts val="800"/>
              </a:spcBef>
              <a:buChar char="–"/>
              <a:tabLst>
                <a:tab pos="661670" algn="l"/>
                <a:tab pos="4013835" algn="l"/>
              </a:tabLst>
            </a:pPr>
            <a:r>
              <a:rPr sz="3200" dirty="0">
                <a:latin typeface="Times New Roman"/>
                <a:cs typeface="Times New Roman"/>
              </a:rPr>
              <a:t>Enumerate (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PMingLiU"/>
                <a:cs typeface="PMingLiU"/>
              </a:rPr>
              <a:t>枚舉</a:t>
            </a:r>
            <a:r>
              <a:rPr sz="3200" spc="-65" dirty="0">
                <a:latin typeface="PMingLiU"/>
                <a:cs typeface="PMingLiU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Pruning </a:t>
            </a:r>
            <a:r>
              <a:rPr sz="3200" dirty="0">
                <a:latin typeface="Times New Roman"/>
                <a:cs typeface="Times New Roman"/>
              </a:rPr>
              <a:t>( </a:t>
            </a:r>
            <a:r>
              <a:rPr sz="3200" dirty="0">
                <a:latin typeface="PMingLiU"/>
                <a:cs typeface="PMingLiU"/>
              </a:rPr>
              <a:t>剪枝</a:t>
            </a:r>
            <a:r>
              <a:rPr sz="3200" spc="-135" dirty="0">
                <a:latin typeface="PMingLiU"/>
                <a:cs typeface="PMingLiU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820">
              <a:lnSpc>
                <a:spcPct val="100000"/>
              </a:lnSpc>
            </a:pPr>
            <a:r>
              <a:rPr spc="-5" dirty="0"/>
              <a:t>P</a:t>
            </a:r>
            <a:r>
              <a:rPr spc="-95" dirty="0"/>
              <a:t>r</a:t>
            </a:r>
            <a:r>
              <a:rPr spc="-5" dirty="0"/>
              <a:t>a</a:t>
            </a:r>
            <a:r>
              <a:rPr dirty="0"/>
              <a:t>c</a:t>
            </a:r>
            <a:r>
              <a:rPr spc="-10" dirty="0"/>
              <a:t>t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24300" y="2782570"/>
            <a:ext cx="1417320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Uva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441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Uva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429" y="510540"/>
            <a:ext cx="3025140" cy="677108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4830" y="1604009"/>
            <a:ext cx="8054339" cy="3939540"/>
          </a:xfrm>
        </p:spPr>
        <p:txBody>
          <a:bodyPr/>
          <a:lstStyle/>
          <a:p>
            <a:r>
              <a:rPr lang="zh-TW" altLang="en-US" sz="3200" dirty="0"/>
              <a:t>　</a:t>
            </a:r>
            <a:r>
              <a:rPr lang="en-US" altLang="zh-TW" sz="3200" dirty="0" err="1"/>
              <a:t>Uva</a:t>
            </a:r>
            <a:r>
              <a:rPr lang="en-US" altLang="zh-TW" sz="3200" dirty="0"/>
              <a:t> :</a:t>
            </a:r>
          </a:p>
          <a:p>
            <a:r>
              <a:rPr lang="en-US" altLang="zh-TW" sz="3200" dirty="0" smtClean="0"/>
              <a:t>	167,200,291,441,</a:t>
            </a:r>
            <a:r>
              <a:rPr lang="en-US" altLang="zh-TW" sz="3200" dirty="0" smtClean="0">
                <a:solidFill>
                  <a:srgbClr val="FFC000"/>
                </a:solidFill>
              </a:rPr>
              <a:t>524</a:t>
            </a:r>
            <a:r>
              <a:rPr lang="en-US" altLang="zh-TW" sz="3200" dirty="0" smtClean="0"/>
              <a:t>,574,624,</a:t>
            </a:r>
            <a:r>
              <a:rPr lang="en-US" altLang="zh-TW" sz="3200" dirty="0" smtClean="0">
                <a:solidFill>
                  <a:srgbClr val="FFC000"/>
                </a:solidFill>
              </a:rPr>
              <a:t>750</a:t>
            </a:r>
            <a:r>
              <a:rPr lang="en-US" altLang="zh-TW" sz="3200" dirty="0" smtClean="0"/>
              <a:t>,989,</a:t>
            </a:r>
            <a:r>
              <a:rPr lang="en-US" altLang="zh-TW" sz="3200" dirty="0" smtClean="0">
                <a:solidFill>
                  <a:srgbClr val="FFC000"/>
                </a:solidFill>
              </a:rPr>
              <a:t>10305,10503</a:t>
            </a:r>
            <a:r>
              <a:rPr lang="en-US" altLang="zh-TW" sz="3200" dirty="0" smtClean="0"/>
              <a:t>,11085,</a:t>
            </a:r>
            <a:r>
              <a:rPr lang="en-US" altLang="zh-TW" sz="3200" dirty="0" smtClean="0">
                <a:solidFill>
                  <a:srgbClr val="FFC000"/>
                </a:solidFill>
              </a:rPr>
              <a:t>11686</a:t>
            </a:r>
          </a:p>
          <a:p>
            <a:endParaRPr lang="en-US" altLang="zh-TW" sz="3200" dirty="0"/>
          </a:p>
          <a:p>
            <a:r>
              <a:rPr lang="zh-TW" altLang="en-US" sz="3200" dirty="0"/>
              <a:t>　</a:t>
            </a:r>
            <a:r>
              <a:rPr lang="en-US" altLang="zh-TW" sz="3200" dirty="0"/>
              <a:t>POJ </a:t>
            </a:r>
            <a:r>
              <a:rPr lang="en-US" altLang="zh-TW" sz="3200" dirty="0" smtClean="0"/>
              <a:t>:</a:t>
            </a:r>
          </a:p>
          <a:p>
            <a:r>
              <a:rPr lang="en-US" altLang="zh-TW" sz="3200" dirty="0"/>
              <a:t>	</a:t>
            </a:r>
            <a:r>
              <a:rPr lang="en-US" altLang="zh-TW" sz="3200" dirty="0" smtClean="0"/>
              <a:t>367,1094,</a:t>
            </a:r>
            <a:r>
              <a:rPr lang="en-US" altLang="zh-TW" sz="3200" dirty="0" smtClean="0">
                <a:solidFill>
                  <a:srgbClr val="FFC000"/>
                </a:solidFill>
              </a:rPr>
              <a:t>1128</a:t>
            </a:r>
            <a:r>
              <a:rPr lang="en-US" altLang="zh-TW" sz="3200" dirty="0" smtClean="0"/>
              <a:t>,1101</a:t>
            </a:r>
          </a:p>
          <a:p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92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4979" y="6263640"/>
            <a:ext cx="364490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5880" y="2887979"/>
            <a:ext cx="88900" cy="95250"/>
          </a:xfrm>
          <a:custGeom>
            <a:avLst/>
            <a:gdLst/>
            <a:ahLst/>
            <a:cxnLst/>
            <a:rect l="l" t="t" r="r" b="b"/>
            <a:pathLst>
              <a:path w="88900" h="95250">
                <a:moveTo>
                  <a:pt x="88900" y="0"/>
                </a:moveTo>
                <a:lnTo>
                  <a:pt x="0" y="0"/>
                </a:lnTo>
                <a:lnTo>
                  <a:pt x="0" y="95250"/>
                </a:lnTo>
                <a:lnTo>
                  <a:pt x="88900" y="95250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754629"/>
            <a:ext cx="304800" cy="133350"/>
          </a:xfrm>
          <a:custGeom>
            <a:avLst/>
            <a:gdLst/>
            <a:ahLst/>
            <a:cxnLst/>
            <a:rect l="l" t="t" r="r" b="b"/>
            <a:pathLst>
              <a:path w="304800" h="133350">
                <a:moveTo>
                  <a:pt x="304800" y="0"/>
                </a:moveTo>
                <a:lnTo>
                  <a:pt x="0" y="0"/>
                </a:lnTo>
                <a:lnTo>
                  <a:pt x="0" y="133350"/>
                </a:lnTo>
                <a:lnTo>
                  <a:pt x="304800" y="13335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2983229"/>
            <a:ext cx="88900" cy="228600"/>
          </a:xfrm>
          <a:custGeom>
            <a:avLst/>
            <a:gdLst/>
            <a:ahLst/>
            <a:cxnLst/>
            <a:rect l="l" t="t" r="r" b="b"/>
            <a:pathLst>
              <a:path w="88900" h="228600">
                <a:moveTo>
                  <a:pt x="0" y="228600"/>
                </a:moveTo>
                <a:lnTo>
                  <a:pt x="0" y="0"/>
                </a:lnTo>
                <a:lnTo>
                  <a:pt x="88900" y="0"/>
                </a:lnTo>
                <a:lnTo>
                  <a:pt x="88900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3211829"/>
            <a:ext cx="88900" cy="228600"/>
          </a:xfrm>
          <a:custGeom>
            <a:avLst/>
            <a:gdLst/>
            <a:ahLst/>
            <a:cxnLst/>
            <a:rect l="l" t="t" r="r" b="b"/>
            <a:pathLst>
              <a:path w="88900" h="228600">
                <a:moveTo>
                  <a:pt x="0" y="228600"/>
                </a:moveTo>
                <a:lnTo>
                  <a:pt x="0" y="0"/>
                </a:lnTo>
                <a:lnTo>
                  <a:pt x="88900" y="0"/>
                </a:lnTo>
                <a:lnTo>
                  <a:pt x="88900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2754629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132080"/>
                </a:moveTo>
                <a:lnTo>
                  <a:pt x="196850" y="132080"/>
                </a:lnTo>
                <a:lnTo>
                  <a:pt x="196850" y="685800"/>
                </a:lnTo>
                <a:lnTo>
                  <a:pt x="107950" y="685800"/>
                </a:lnTo>
                <a:lnTo>
                  <a:pt x="107950" y="132080"/>
                </a:lnTo>
                <a:lnTo>
                  <a:pt x="0" y="132080"/>
                </a:lnTo>
                <a:lnTo>
                  <a:pt x="0" y="0"/>
                </a:lnTo>
                <a:lnTo>
                  <a:pt x="304800" y="0"/>
                </a:lnTo>
                <a:lnTo>
                  <a:pt x="304800" y="13208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2260" y="2724150"/>
            <a:ext cx="240029" cy="238760"/>
          </a:xfrm>
          <a:custGeom>
            <a:avLst/>
            <a:gdLst/>
            <a:ahLst/>
            <a:cxnLst/>
            <a:rect l="l" t="t" r="r" b="b"/>
            <a:pathLst>
              <a:path w="240030" h="238760">
                <a:moveTo>
                  <a:pt x="83820" y="0"/>
                </a:moveTo>
                <a:lnTo>
                  <a:pt x="0" y="0"/>
                </a:lnTo>
                <a:lnTo>
                  <a:pt x="0" y="238760"/>
                </a:lnTo>
                <a:lnTo>
                  <a:pt x="83820" y="238760"/>
                </a:lnTo>
                <a:lnTo>
                  <a:pt x="83820" y="0"/>
                </a:lnTo>
                <a:close/>
              </a:path>
              <a:path w="240030" h="238760">
                <a:moveTo>
                  <a:pt x="181609" y="184150"/>
                </a:moveTo>
                <a:lnTo>
                  <a:pt x="165100" y="184150"/>
                </a:lnTo>
                <a:lnTo>
                  <a:pt x="158750" y="186689"/>
                </a:lnTo>
                <a:lnTo>
                  <a:pt x="147320" y="190500"/>
                </a:lnTo>
                <a:lnTo>
                  <a:pt x="137159" y="195579"/>
                </a:lnTo>
                <a:lnTo>
                  <a:pt x="130809" y="199389"/>
                </a:lnTo>
                <a:lnTo>
                  <a:pt x="120650" y="209550"/>
                </a:lnTo>
                <a:lnTo>
                  <a:pt x="116840" y="214629"/>
                </a:lnTo>
                <a:lnTo>
                  <a:pt x="110490" y="219710"/>
                </a:lnTo>
                <a:lnTo>
                  <a:pt x="105409" y="226060"/>
                </a:lnTo>
                <a:lnTo>
                  <a:pt x="95884" y="238760"/>
                </a:lnTo>
                <a:lnTo>
                  <a:pt x="239522" y="238760"/>
                </a:lnTo>
                <a:lnTo>
                  <a:pt x="237490" y="233679"/>
                </a:lnTo>
                <a:lnTo>
                  <a:pt x="234950" y="228600"/>
                </a:lnTo>
                <a:lnTo>
                  <a:pt x="231140" y="222250"/>
                </a:lnTo>
                <a:lnTo>
                  <a:pt x="227329" y="217170"/>
                </a:lnTo>
                <a:lnTo>
                  <a:pt x="224790" y="212089"/>
                </a:lnTo>
                <a:lnTo>
                  <a:pt x="220979" y="208279"/>
                </a:lnTo>
                <a:lnTo>
                  <a:pt x="218440" y="204470"/>
                </a:lnTo>
                <a:lnTo>
                  <a:pt x="213359" y="200660"/>
                </a:lnTo>
                <a:lnTo>
                  <a:pt x="209550" y="196850"/>
                </a:lnTo>
                <a:lnTo>
                  <a:pt x="205740" y="194310"/>
                </a:lnTo>
                <a:lnTo>
                  <a:pt x="200659" y="193039"/>
                </a:lnTo>
                <a:lnTo>
                  <a:pt x="193040" y="187960"/>
                </a:lnTo>
                <a:lnTo>
                  <a:pt x="181609" y="18415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260" y="2962910"/>
            <a:ext cx="261620" cy="238760"/>
          </a:xfrm>
          <a:custGeom>
            <a:avLst/>
            <a:gdLst/>
            <a:ahLst/>
            <a:cxnLst/>
            <a:rect l="l" t="t" r="r" b="b"/>
            <a:pathLst>
              <a:path w="261619" h="238760">
                <a:moveTo>
                  <a:pt x="83820" y="0"/>
                </a:moveTo>
                <a:lnTo>
                  <a:pt x="0" y="0"/>
                </a:lnTo>
                <a:lnTo>
                  <a:pt x="0" y="238760"/>
                </a:lnTo>
                <a:lnTo>
                  <a:pt x="83820" y="238760"/>
                </a:lnTo>
                <a:lnTo>
                  <a:pt x="83820" y="110489"/>
                </a:lnTo>
                <a:lnTo>
                  <a:pt x="96520" y="97789"/>
                </a:lnTo>
                <a:lnTo>
                  <a:pt x="104140" y="91439"/>
                </a:lnTo>
                <a:lnTo>
                  <a:pt x="109220" y="88900"/>
                </a:lnTo>
                <a:lnTo>
                  <a:pt x="114300" y="85089"/>
                </a:lnTo>
                <a:lnTo>
                  <a:pt x="116840" y="83819"/>
                </a:lnTo>
                <a:lnTo>
                  <a:pt x="120650" y="82550"/>
                </a:lnTo>
                <a:lnTo>
                  <a:pt x="123190" y="81279"/>
                </a:lnTo>
                <a:lnTo>
                  <a:pt x="258183" y="81279"/>
                </a:lnTo>
                <a:lnTo>
                  <a:pt x="257809" y="74929"/>
                </a:lnTo>
                <a:lnTo>
                  <a:pt x="256540" y="55879"/>
                </a:lnTo>
                <a:lnTo>
                  <a:pt x="251459" y="38100"/>
                </a:lnTo>
                <a:lnTo>
                  <a:pt x="250190" y="30479"/>
                </a:lnTo>
                <a:lnTo>
                  <a:pt x="247650" y="21589"/>
                </a:lnTo>
                <a:lnTo>
                  <a:pt x="246126" y="17779"/>
                </a:lnTo>
                <a:lnTo>
                  <a:pt x="83820" y="17779"/>
                </a:lnTo>
                <a:lnTo>
                  <a:pt x="83820" y="0"/>
                </a:lnTo>
                <a:close/>
              </a:path>
              <a:path w="261619" h="238760">
                <a:moveTo>
                  <a:pt x="258183" y="81279"/>
                </a:moveTo>
                <a:lnTo>
                  <a:pt x="142240" y="81279"/>
                </a:lnTo>
                <a:lnTo>
                  <a:pt x="146050" y="82550"/>
                </a:lnTo>
                <a:lnTo>
                  <a:pt x="148590" y="83819"/>
                </a:lnTo>
                <a:lnTo>
                  <a:pt x="152400" y="85089"/>
                </a:lnTo>
                <a:lnTo>
                  <a:pt x="154940" y="85089"/>
                </a:lnTo>
                <a:lnTo>
                  <a:pt x="156209" y="88900"/>
                </a:lnTo>
                <a:lnTo>
                  <a:pt x="158750" y="90169"/>
                </a:lnTo>
                <a:lnTo>
                  <a:pt x="161290" y="92710"/>
                </a:lnTo>
                <a:lnTo>
                  <a:pt x="162559" y="95250"/>
                </a:lnTo>
                <a:lnTo>
                  <a:pt x="165100" y="97789"/>
                </a:lnTo>
                <a:lnTo>
                  <a:pt x="167640" y="101600"/>
                </a:lnTo>
                <a:lnTo>
                  <a:pt x="167640" y="105410"/>
                </a:lnTo>
                <a:lnTo>
                  <a:pt x="171450" y="116839"/>
                </a:lnTo>
                <a:lnTo>
                  <a:pt x="172720" y="121919"/>
                </a:lnTo>
                <a:lnTo>
                  <a:pt x="172720" y="127000"/>
                </a:lnTo>
                <a:lnTo>
                  <a:pt x="173990" y="132079"/>
                </a:lnTo>
                <a:lnTo>
                  <a:pt x="173990" y="138429"/>
                </a:lnTo>
                <a:lnTo>
                  <a:pt x="175259" y="144779"/>
                </a:lnTo>
                <a:lnTo>
                  <a:pt x="175259" y="151129"/>
                </a:lnTo>
                <a:lnTo>
                  <a:pt x="176529" y="158750"/>
                </a:lnTo>
                <a:lnTo>
                  <a:pt x="176529" y="190500"/>
                </a:lnTo>
                <a:lnTo>
                  <a:pt x="177800" y="205739"/>
                </a:lnTo>
                <a:lnTo>
                  <a:pt x="177800" y="238760"/>
                </a:lnTo>
                <a:lnTo>
                  <a:pt x="261620" y="238760"/>
                </a:lnTo>
                <a:lnTo>
                  <a:pt x="261620" y="140969"/>
                </a:lnTo>
                <a:lnTo>
                  <a:pt x="260275" y="116839"/>
                </a:lnTo>
                <a:lnTo>
                  <a:pt x="258183" y="81279"/>
                </a:lnTo>
                <a:close/>
              </a:path>
              <a:path w="261619" h="238760">
                <a:moveTo>
                  <a:pt x="239522" y="0"/>
                </a:moveTo>
                <a:lnTo>
                  <a:pt x="95884" y="0"/>
                </a:lnTo>
                <a:lnTo>
                  <a:pt x="93979" y="2539"/>
                </a:lnTo>
                <a:lnTo>
                  <a:pt x="83820" y="17779"/>
                </a:lnTo>
                <a:lnTo>
                  <a:pt x="246126" y="17779"/>
                </a:lnTo>
                <a:lnTo>
                  <a:pt x="245109" y="15239"/>
                </a:lnTo>
                <a:lnTo>
                  <a:pt x="243840" y="7619"/>
                </a:lnTo>
                <a:lnTo>
                  <a:pt x="240029" y="1269"/>
                </a:lnTo>
                <a:lnTo>
                  <a:pt x="239522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2260" y="3201670"/>
            <a:ext cx="83820" cy="238760"/>
          </a:xfrm>
          <a:custGeom>
            <a:avLst/>
            <a:gdLst/>
            <a:ahLst/>
            <a:cxnLst/>
            <a:rect l="l" t="t" r="r" b="b"/>
            <a:pathLst>
              <a:path w="83819" h="238760">
                <a:moveTo>
                  <a:pt x="83820" y="0"/>
                </a:moveTo>
                <a:lnTo>
                  <a:pt x="0" y="0"/>
                </a:lnTo>
                <a:lnTo>
                  <a:pt x="0" y="238759"/>
                </a:lnTo>
                <a:lnTo>
                  <a:pt x="83820" y="23875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0060" y="3201670"/>
            <a:ext cx="83820" cy="238760"/>
          </a:xfrm>
          <a:custGeom>
            <a:avLst/>
            <a:gdLst/>
            <a:ahLst/>
            <a:cxnLst/>
            <a:rect l="l" t="t" r="r" b="b"/>
            <a:pathLst>
              <a:path w="83819" h="238760">
                <a:moveTo>
                  <a:pt x="83819" y="0"/>
                </a:moveTo>
                <a:lnTo>
                  <a:pt x="0" y="0"/>
                </a:lnTo>
                <a:lnTo>
                  <a:pt x="0" y="238759"/>
                </a:lnTo>
                <a:lnTo>
                  <a:pt x="83819" y="23875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2260" y="2724150"/>
            <a:ext cx="261620" cy="716280"/>
          </a:xfrm>
          <a:custGeom>
            <a:avLst/>
            <a:gdLst/>
            <a:ahLst/>
            <a:cxnLst/>
            <a:rect l="l" t="t" r="r" b="b"/>
            <a:pathLst>
              <a:path w="261619" h="716279">
                <a:moveTo>
                  <a:pt x="261620" y="716279"/>
                </a:moveTo>
                <a:lnTo>
                  <a:pt x="177800" y="716279"/>
                </a:lnTo>
                <a:lnTo>
                  <a:pt x="177800" y="459739"/>
                </a:lnTo>
                <a:lnTo>
                  <a:pt x="177800" y="443229"/>
                </a:lnTo>
                <a:lnTo>
                  <a:pt x="177800" y="427989"/>
                </a:lnTo>
                <a:lnTo>
                  <a:pt x="176529" y="397510"/>
                </a:lnTo>
                <a:lnTo>
                  <a:pt x="176529" y="389889"/>
                </a:lnTo>
                <a:lnTo>
                  <a:pt x="175259" y="382270"/>
                </a:lnTo>
                <a:lnTo>
                  <a:pt x="175259" y="375920"/>
                </a:lnTo>
                <a:lnTo>
                  <a:pt x="173990" y="370839"/>
                </a:lnTo>
                <a:lnTo>
                  <a:pt x="173990" y="364489"/>
                </a:lnTo>
                <a:lnTo>
                  <a:pt x="172720" y="359410"/>
                </a:lnTo>
                <a:lnTo>
                  <a:pt x="171450" y="355600"/>
                </a:lnTo>
                <a:lnTo>
                  <a:pt x="171450" y="351789"/>
                </a:lnTo>
                <a:lnTo>
                  <a:pt x="170179" y="346710"/>
                </a:lnTo>
                <a:lnTo>
                  <a:pt x="168909" y="342900"/>
                </a:lnTo>
                <a:lnTo>
                  <a:pt x="166370" y="340360"/>
                </a:lnTo>
                <a:lnTo>
                  <a:pt x="165100" y="336550"/>
                </a:lnTo>
                <a:lnTo>
                  <a:pt x="163829" y="332739"/>
                </a:lnTo>
                <a:lnTo>
                  <a:pt x="161290" y="330200"/>
                </a:lnTo>
                <a:lnTo>
                  <a:pt x="160020" y="327660"/>
                </a:lnTo>
                <a:lnTo>
                  <a:pt x="157479" y="326389"/>
                </a:lnTo>
                <a:lnTo>
                  <a:pt x="154940" y="323850"/>
                </a:lnTo>
                <a:lnTo>
                  <a:pt x="152400" y="323850"/>
                </a:lnTo>
                <a:lnTo>
                  <a:pt x="149859" y="321310"/>
                </a:lnTo>
                <a:lnTo>
                  <a:pt x="147320" y="321310"/>
                </a:lnTo>
                <a:lnTo>
                  <a:pt x="143509" y="320039"/>
                </a:lnTo>
                <a:lnTo>
                  <a:pt x="139700" y="318770"/>
                </a:lnTo>
                <a:lnTo>
                  <a:pt x="135890" y="318770"/>
                </a:lnTo>
                <a:lnTo>
                  <a:pt x="132079" y="318770"/>
                </a:lnTo>
                <a:lnTo>
                  <a:pt x="129540" y="318770"/>
                </a:lnTo>
                <a:lnTo>
                  <a:pt x="127000" y="318770"/>
                </a:lnTo>
                <a:lnTo>
                  <a:pt x="123190" y="320039"/>
                </a:lnTo>
                <a:lnTo>
                  <a:pt x="120650" y="321310"/>
                </a:lnTo>
                <a:lnTo>
                  <a:pt x="118109" y="321310"/>
                </a:lnTo>
                <a:lnTo>
                  <a:pt x="115570" y="323850"/>
                </a:lnTo>
                <a:lnTo>
                  <a:pt x="87629" y="345439"/>
                </a:lnTo>
                <a:lnTo>
                  <a:pt x="83820" y="349250"/>
                </a:lnTo>
                <a:lnTo>
                  <a:pt x="83820" y="716279"/>
                </a:lnTo>
                <a:lnTo>
                  <a:pt x="0" y="716279"/>
                </a:lnTo>
                <a:lnTo>
                  <a:pt x="0" y="0"/>
                </a:lnTo>
                <a:lnTo>
                  <a:pt x="83820" y="0"/>
                </a:lnTo>
                <a:lnTo>
                  <a:pt x="83820" y="256539"/>
                </a:lnTo>
                <a:lnTo>
                  <a:pt x="95250" y="240029"/>
                </a:lnTo>
                <a:lnTo>
                  <a:pt x="105409" y="226060"/>
                </a:lnTo>
                <a:lnTo>
                  <a:pt x="110490" y="219710"/>
                </a:lnTo>
                <a:lnTo>
                  <a:pt x="116840" y="213360"/>
                </a:lnTo>
                <a:lnTo>
                  <a:pt x="121920" y="208279"/>
                </a:lnTo>
                <a:lnTo>
                  <a:pt x="127000" y="203200"/>
                </a:lnTo>
                <a:lnTo>
                  <a:pt x="132079" y="198120"/>
                </a:lnTo>
                <a:lnTo>
                  <a:pt x="137159" y="195579"/>
                </a:lnTo>
                <a:lnTo>
                  <a:pt x="142240" y="191770"/>
                </a:lnTo>
                <a:lnTo>
                  <a:pt x="148590" y="189229"/>
                </a:lnTo>
                <a:lnTo>
                  <a:pt x="153670" y="186689"/>
                </a:lnTo>
                <a:lnTo>
                  <a:pt x="160020" y="186689"/>
                </a:lnTo>
                <a:lnTo>
                  <a:pt x="166370" y="184150"/>
                </a:lnTo>
                <a:lnTo>
                  <a:pt x="171450" y="184150"/>
                </a:lnTo>
                <a:lnTo>
                  <a:pt x="182879" y="185420"/>
                </a:lnTo>
                <a:lnTo>
                  <a:pt x="191770" y="187960"/>
                </a:lnTo>
                <a:lnTo>
                  <a:pt x="201929" y="191770"/>
                </a:lnTo>
                <a:lnTo>
                  <a:pt x="205740" y="193039"/>
                </a:lnTo>
                <a:lnTo>
                  <a:pt x="209550" y="196850"/>
                </a:lnTo>
                <a:lnTo>
                  <a:pt x="214629" y="200660"/>
                </a:lnTo>
                <a:lnTo>
                  <a:pt x="217170" y="203200"/>
                </a:lnTo>
                <a:lnTo>
                  <a:pt x="220979" y="208279"/>
                </a:lnTo>
                <a:lnTo>
                  <a:pt x="224790" y="212089"/>
                </a:lnTo>
                <a:lnTo>
                  <a:pt x="228600" y="217170"/>
                </a:lnTo>
                <a:lnTo>
                  <a:pt x="232409" y="222250"/>
                </a:lnTo>
                <a:lnTo>
                  <a:pt x="234950" y="227329"/>
                </a:lnTo>
                <a:lnTo>
                  <a:pt x="238759" y="233679"/>
                </a:lnTo>
                <a:lnTo>
                  <a:pt x="241300" y="240029"/>
                </a:lnTo>
                <a:lnTo>
                  <a:pt x="243840" y="246379"/>
                </a:lnTo>
                <a:lnTo>
                  <a:pt x="246379" y="252729"/>
                </a:lnTo>
                <a:lnTo>
                  <a:pt x="247650" y="260350"/>
                </a:lnTo>
                <a:lnTo>
                  <a:pt x="250190" y="267970"/>
                </a:lnTo>
                <a:lnTo>
                  <a:pt x="252729" y="276860"/>
                </a:lnTo>
                <a:lnTo>
                  <a:pt x="254000" y="285750"/>
                </a:lnTo>
                <a:lnTo>
                  <a:pt x="255270" y="294639"/>
                </a:lnTo>
                <a:lnTo>
                  <a:pt x="259079" y="313689"/>
                </a:lnTo>
                <a:lnTo>
                  <a:pt x="260350" y="334010"/>
                </a:lnTo>
                <a:lnTo>
                  <a:pt x="261620" y="355600"/>
                </a:lnTo>
                <a:lnTo>
                  <a:pt x="261620" y="379729"/>
                </a:lnTo>
                <a:lnTo>
                  <a:pt x="261620" y="7162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3889" y="2908300"/>
            <a:ext cx="237490" cy="181610"/>
          </a:xfrm>
          <a:custGeom>
            <a:avLst/>
            <a:gdLst/>
            <a:ahLst/>
            <a:cxnLst/>
            <a:rect l="l" t="t" r="r" b="b"/>
            <a:pathLst>
              <a:path w="237489" h="181610">
                <a:moveTo>
                  <a:pt x="232410" y="114300"/>
                </a:moveTo>
                <a:lnTo>
                  <a:pt x="101600" y="114300"/>
                </a:lnTo>
                <a:lnTo>
                  <a:pt x="109220" y="116839"/>
                </a:lnTo>
                <a:lnTo>
                  <a:pt x="115570" y="118110"/>
                </a:lnTo>
                <a:lnTo>
                  <a:pt x="121920" y="120650"/>
                </a:lnTo>
                <a:lnTo>
                  <a:pt x="127000" y="124460"/>
                </a:lnTo>
                <a:lnTo>
                  <a:pt x="132080" y="127000"/>
                </a:lnTo>
                <a:lnTo>
                  <a:pt x="137160" y="130810"/>
                </a:lnTo>
                <a:lnTo>
                  <a:pt x="139700" y="132079"/>
                </a:lnTo>
                <a:lnTo>
                  <a:pt x="140970" y="135889"/>
                </a:lnTo>
                <a:lnTo>
                  <a:pt x="144780" y="139700"/>
                </a:lnTo>
                <a:lnTo>
                  <a:pt x="146050" y="143510"/>
                </a:lnTo>
                <a:lnTo>
                  <a:pt x="147320" y="146050"/>
                </a:lnTo>
                <a:lnTo>
                  <a:pt x="149860" y="149860"/>
                </a:lnTo>
                <a:lnTo>
                  <a:pt x="149860" y="152400"/>
                </a:lnTo>
                <a:lnTo>
                  <a:pt x="151130" y="157479"/>
                </a:lnTo>
                <a:lnTo>
                  <a:pt x="152400" y="161289"/>
                </a:lnTo>
                <a:lnTo>
                  <a:pt x="152400" y="165100"/>
                </a:lnTo>
                <a:lnTo>
                  <a:pt x="153670" y="170179"/>
                </a:lnTo>
                <a:lnTo>
                  <a:pt x="153670" y="175260"/>
                </a:lnTo>
                <a:lnTo>
                  <a:pt x="156210" y="180339"/>
                </a:lnTo>
                <a:lnTo>
                  <a:pt x="156210" y="181610"/>
                </a:lnTo>
                <a:lnTo>
                  <a:pt x="237490" y="181610"/>
                </a:lnTo>
                <a:lnTo>
                  <a:pt x="237490" y="180339"/>
                </a:lnTo>
                <a:lnTo>
                  <a:pt x="236220" y="157479"/>
                </a:lnTo>
                <a:lnTo>
                  <a:pt x="236220" y="147320"/>
                </a:lnTo>
                <a:lnTo>
                  <a:pt x="233680" y="127000"/>
                </a:lnTo>
                <a:lnTo>
                  <a:pt x="232410" y="118110"/>
                </a:lnTo>
                <a:lnTo>
                  <a:pt x="232410" y="114300"/>
                </a:lnTo>
                <a:close/>
              </a:path>
              <a:path w="237489" h="181610">
                <a:moveTo>
                  <a:pt x="119380" y="0"/>
                </a:moveTo>
                <a:lnTo>
                  <a:pt x="87630" y="0"/>
                </a:lnTo>
                <a:lnTo>
                  <a:pt x="72390" y="2539"/>
                </a:lnTo>
                <a:lnTo>
                  <a:pt x="58420" y="6350"/>
                </a:lnTo>
                <a:lnTo>
                  <a:pt x="43180" y="10160"/>
                </a:lnTo>
                <a:lnTo>
                  <a:pt x="16510" y="19050"/>
                </a:lnTo>
                <a:lnTo>
                  <a:pt x="7620" y="22860"/>
                </a:lnTo>
                <a:lnTo>
                  <a:pt x="0" y="25400"/>
                </a:lnTo>
                <a:lnTo>
                  <a:pt x="0" y="151129"/>
                </a:lnTo>
                <a:lnTo>
                  <a:pt x="7620" y="151129"/>
                </a:lnTo>
                <a:lnTo>
                  <a:pt x="12700" y="146050"/>
                </a:lnTo>
                <a:lnTo>
                  <a:pt x="20320" y="139700"/>
                </a:lnTo>
                <a:lnTo>
                  <a:pt x="41910" y="129539"/>
                </a:lnTo>
                <a:lnTo>
                  <a:pt x="54610" y="121920"/>
                </a:lnTo>
                <a:lnTo>
                  <a:pt x="58420" y="119379"/>
                </a:lnTo>
                <a:lnTo>
                  <a:pt x="63500" y="118110"/>
                </a:lnTo>
                <a:lnTo>
                  <a:pt x="69850" y="114300"/>
                </a:lnTo>
                <a:lnTo>
                  <a:pt x="232410" y="114300"/>
                </a:lnTo>
                <a:lnTo>
                  <a:pt x="232410" y="107950"/>
                </a:lnTo>
                <a:lnTo>
                  <a:pt x="229870" y="100329"/>
                </a:lnTo>
                <a:lnTo>
                  <a:pt x="227330" y="91439"/>
                </a:lnTo>
                <a:lnTo>
                  <a:pt x="219710" y="68579"/>
                </a:lnTo>
                <a:lnTo>
                  <a:pt x="215900" y="62229"/>
                </a:lnTo>
                <a:lnTo>
                  <a:pt x="213360" y="55879"/>
                </a:lnTo>
                <a:lnTo>
                  <a:pt x="209550" y="49529"/>
                </a:lnTo>
                <a:lnTo>
                  <a:pt x="207010" y="44450"/>
                </a:lnTo>
                <a:lnTo>
                  <a:pt x="191770" y="29210"/>
                </a:lnTo>
                <a:lnTo>
                  <a:pt x="186690" y="25400"/>
                </a:lnTo>
                <a:lnTo>
                  <a:pt x="176530" y="16510"/>
                </a:lnTo>
                <a:lnTo>
                  <a:pt x="163830" y="11429"/>
                </a:lnTo>
                <a:lnTo>
                  <a:pt x="149860" y="6350"/>
                </a:lnTo>
                <a:lnTo>
                  <a:pt x="135890" y="2539"/>
                </a:lnTo>
                <a:lnTo>
                  <a:pt x="11938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2300" y="3089910"/>
            <a:ext cx="259079" cy="181610"/>
          </a:xfrm>
          <a:custGeom>
            <a:avLst/>
            <a:gdLst/>
            <a:ahLst/>
            <a:cxnLst/>
            <a:rect l="l" t="t" r="r" b="b"/>
            <a:pathLst>
              <a:path w="259080" h="181610">
                <a:moveTo>
                  <a:pt x="259080" y="0"/>
                </a:moveTo>
                <a:lnTo>
                  <a:pt x="177800" y="0"/>
                </a:lnTo>
                <a:lnTo>
                  <a:pt x="177800" y="11429"/>
                </a:lnTo>
                <a:lnTo>
                  <a:pt x="105410" y="24129"/>
                </a:lnTo>
                <a:lnTo>
                  <a:pt x="88900" y="29210"/>
                </a:lnTo>
                <a:lnTo>
                  <a:pt x="73660" y="34289"/>
                </a:lnTo>
                <a:lnTo>
                  <a:pt x="66039" y="39369"/>
                </a:lnTo>
                <a:lnTo>
                  <a:pt x="53339" y="46989"/>
                </a:lnTo>
                <a:lnTo>
                  <a:pt x="41910" y="58419"/>
                </a:lnTo>
                <a:lnTo>
                  <a:pt x="38100" y="64769"/>
                </a:lnTo>
                <a:lnTo>
                  <a:pt x="31750" y="71119"/>
                </a:lnTo>
                <a:lnTo>
                  <a:pt x="26669" y="77469"/>
                </a:lnTo>
                <a:lnTo>
                  <a:pt x="22860" y="85089"/>
                </a:lnTo>
                <a:lnTo>
                  <a:pt x="17780" y="92710"/>
                </a:lnTo>
                <a:lnTo>
                  <a:pt x="13969" y="101600"/>
                </a:lnTo>
                <a:lnTo>
                  <a:pt x="12700" y="110489"/>
                </a:lnTo>
                <a:lnTo>
                  <a:pt x="7619" y="119379"/>
                </a:lnTo>
                <a:lnTo>
                  <a:pt x="5080" y="129539"/>
                </a:lnTo>
                <a:lnTo>
                  <a:pt x="3810" y="139700"/>
                </a:lnTo>
                <a:lnTo>
                  <a:pt x="1269" y="151129"/>
                </a:lnTo>
                <a:lnTo>
                  <a:pt x="0" y="161289"/>
                </a:lnTo>
                <a:lnTo>
                  <a:pt x="0" y="181610"/>
                </a:lnTo>
                <a:lnTo>
                  <a:pt x="83819" y="181610"/>
                </a:lnTo>
                <a:lnTo>
                  <a:pt x="83819" y="171450"/>
                </a:lnTo>
                <a:lnTo>
                  <a:pt x="86360" y="161289"/>
                </a:lnTo>
                <a:lnTo>
                  <a:pt x="88900" y="157479"/>
                </a:lnTo>
                <a:lnTo>
                  <a:pt x="88900" y="153669"/>
                </a:lnTo>
                <a:lnTo>
                  <a:pt x="90169" y="148589"/>
                </a:lnTo>
                <a:lnTo>
                  <a:pt x="91439" y="146050"/>
                </a:lnTo>
                <a:lnTo>
                  <a:pt x="93980" y="142239"/>
                </a:lnTo>
                <a:lnTo>
                  <a:pt x="95250" y="139700"/>
                </a:lnTo>
                <a:lnTo>
                  <a:pt x="97789" y="135889"/>
                </a:lnTo>
                <a:lnTo>
                  <a:pt x="101600" y="134619"/>
                </a:lnTo>
                <a:lnTo>
                  <a:pt x="102869" y="132079"/>
                </a:lnTo>
                <a:lnTo>
                  <a:pt x="106680" y="129539"/>
                </a:lnTo>
                <a:lnTo>
                  <a:pt x="109219" y="127000"/>
                </a:lnTo>
                <a:lnTo>
                  <a:pt x="111760" y="125729"/>
                </a:lnTo>
                <a:lnTo>
                  <a:pt x="114300" y="123189"/>
                </a:lnTo>
                <a:lnTo>
                  <a:pt x="129539" y="118110"/>
                </a:lnTo>
                <a:lnTo>
                  <a:pt x="139700" y="115569"/>
                </a:lnTo>
                <a:lnTo>
                  <a:pt x="177800" y="107950"/>
                </a:lnTo>
                <a:lnTo>
                  <a:pt x="259080" y="107950"/>
                </a:lnTo>
                <a:lnTo>
                  <a:pt x="259080" y="0"/>
                </a:lnTo>
                <a:close/>
              </a:path>
              <a:path w="259080" h="181610">
                <a:moveTo>
                  <a:pt x="259080" y="107950"/>
                </a:moveTo>
                <a:lnTo>
                  <a:pt x="177800" y="107950"/>
                </a:lnTo>
                <a:lnTo>
                  <a:pt x="177800" y="181610"/>
                </a:lnTo>
                <a:lnTo>
                  <a:pt x="259080" y="181610"/>
                </a:lnTo>
                <a:lnTo>
                  <a:pt x="259080" y="10795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2300" y="3271520"/>
            <a:ext cx="259079" cy="182880"/>
          </a:xfrm>
          <a:custGeom>
            <a:avLst/>
            <a:gdLst/>
            <a:ahLst/>
            <a:cxnLst/>
            <a:rect l="l" t="t" r="r" b="b"/>
            <a:pathLst>
              <a:path w="259080" h="182879">
                <a:moveTo>
                  <a:pt x="83819" y="0"/>
                </a:moveTo>
                <a:lnTo>
                  <a:pt x="0" y="0"/>
                </a:lnTo>
                <a:lnTo>
                  <a:pt x="0" y="54609"/>
                </a:lnTo>
                <a:lnTo>
                  <a:pt x="1269" y="63500"/>
                </a:lnTo>
                <a:lnTo>
                  <a:pt x="3810" y="78739"/>
                </a:lnTo>
                <a:lnTo>
                  <a:pt x="5080" y="85089"/>
                </a:lnTo>
                <a:lnTo>
                  <a:pt x="7619" y="100329"/>
                </a:lnTo>
                <a:lnTo>
                  <a:pt x="15239" y="119379"/>
                </a:lnTo>
                <a:lnTo>
                  <a:pt x="17780" y="127000"/>
                </a:lnTo>
                <a:lnTo>
                  <a:pt x="20319" y="132079"/>
                </a:lnTo>
                <a:lnTo>
                  <a:pt x="22860" y="138429"/>
                </a:lnTo>
                <a:lnTo>
                  <a:pt x="29210" y="148589"/>
                </a:lnTo>
                <a:lnTo>
                  <a:pt x="38100" y="157479"/>
                </a:lnTo>
                <a:lnTo>
                  <a:pt x="44450" y="165100"/>
                </a:lnTo>
                <a:lnTo>
                  <a:pt x="52069" y="170179"/>
                </a:lnTo>
                <a:lnTo>
                  <a:pt x="59689" y="176529"/>
                </a:lnTo>
                <a:lnTo>
                  <a:pt x="68580" y="180339"/>
                </a:lnTo>
                <a:lnTo>
                  <a:pt x="77469" y="182879"/>
                </a:lnTo>
                <a:lnTo>
                  <a:pt x="93980" y="182879"/>
                </a:lnTo>
                <a:lnTo>
                  <a:pt x="101600" y="181609"/>
                </a:lnTo>
                <a:lnTo>
                  <a:pt x="107950" y="180339"/>
                </a:lnTo>
                <a:lnTo>
                  <a:pt x="120650" y="175259"/>
                </a:lnTo>
                <a:lnTo>
                  <a:pt x="128269" y="170179"/>
                </a:lnTo>
                <a:lnTo>
                  <a:pt x="134619" y="166369"/>
                </a:lnTo>
                <a:lnTo>
                  <a:pt x="140969" y="161289"/>
                </a:lnTo>
                <a:lnTo>
                  <a:pt x="142239" y="157479"/>
                </a:lnTo>
                <a:lnTo>
                  <a:pt x="144780" y="157479"/>
                </a:lnTo>
                <a:lnTo>
                  <a:pt x="154939" y="144779"/>
                </a:lnTo>
                <a:lnTo>
                  <a:pt x="158750" y="138429"/>
                </a:lnTo>
                <a:lnTo>
                  <a:pt x="177800" y="114300"/>
                </a:lnTo>
                <a:lnTo>
                  <a:pt x="259080" y="114300"/>
                </a:lnTo>
                <a:lnTo>
                  <a:pt x="259080" y="71119"/>
                </a:lnTo>
                <a:lnTo>
                  <a:pt x="120650" y="71119"/>
                </a:lnTo>
                <a:lnTo>
                  <a:pt x="114300" y="68579"/>
                </a:lnTo>
                <a:lnTo>
                  <a:pt x="109219" y="68579"/>
                </a:lnTo>
                <a:lnTo>
                  <a:pt x="104139" y="66039"/>
                </a:lnTo>
                <a:lnTo>
                  <a:pt x="101600" y="63500"/>
                </a:lnTo>
                <a:lnTo>
                  <a:pt x="99060" y="62229"/>
                </a:lnTo>
                <a:lnTo>
                  <a:pt x="97789" y="60959"/>
                </a:lnTo>
                <a:lnTo>
                  <a:pt x="95250" y="59689"/>
                </a:lnTo>
                <a:lnTo>
                  <a:pt x="95250" y="55879"/>
                </a:lnTo>
                <a:lnTo>
                  <a:pt x="92710" y="55879"/>
                </a:lnTo>
                <a:lnTo>
                  <a:pt x="88900" y="48259"/>
                </a:lnTo>
                <a:lnTo>
                  <a:pt x="88900" y="43179"/>
                </a:lnTo>
                <a:lnTo>
                  <a:pt x="85089" y="39369"/>
                </a:lnTo>
                <a:lnTo>
                  <a:pt x="85089" y="34289"/>
                </a:lnTo>
                <a:lnTo>
                  <a:pt x="83819" y="30479"/>
                </a:lnTo>
                <a:lnTo>
                  <a:pt x="83819" y="0"/>
                </a:lnTo>
                <a:close/>
              </a:path>
              <a:path w="259080" h="182879">
                <a:moveTo>
                  <a:pt x="259080" y="114300"/>
                </a:moveTo>
                <a:lnTo>
                  <a:pt x="177800" y="114300"/>
                </a:lnTo>
                <a:lnTo>
                  <a:pt x="177800" y="168909"/>
                </a:lnTo>
                <a:lnTo>
                  <a:pt x="259080" y="168909"/>
                </a:lnTo>
                <a:lnTo>
                  <a:pt x="259080" y="114300"/>
                </a:lnTo>
                <a:close/>
              </a:path>
              <a:path w="259080" h="182879">
                <a:moveTo>
                  <a:pt x="259080" y="0"/>
                </a:moveTo>
                <a:lnTo>
                  <a:pt x="177800" y="0"/>
                </a:lnTo>
                <a:lnTo>
                  <a:pt x="177800" y="34289"/>
                </a:lnTo>
                <a:lnTo>
                  <a:pt x="173989" y="38100"/>
                </a:lnTo>
                <a:lnTo>
                  <a:pt x="171450" y="41909"/>
                </a:lnTo>
                <a:lnTo>
                  <a:pt x="167639" y="43179"/>
                </a:lnTo>
                <a:lnTo>
                  <a:pt x="165100" y="49529"/>
                </a:lnTo>
                <a:lnTo>
                  <a:pt x="156210" y="58419"/>
                </a:lnTo>
                <a:lnTo>
                  <a:pt x="152400" y="60959"/>
                </a:lnTo>
                <a:lnTo>
                  <a:pt x="149860" y="63500"/>
                </a:lnTo>
                <a:lnTo>
                  <a:pt x="147319" y="64769"/>
                </a:lnTo>
                <a:lnTo>
                  <a:pt x="143510" y="67309"/>
                </a:lnTo>
                <a:lnTo>
                  <a:pt x="140969" y="68579"/>
                </a:lnTo>
                <a:lnTo>
                  <a:pt x="134619" y="68579"/>
                </a:lnTo>
                <a:lnTo>
                  <a:pt x="130810" y="71119"/>
                </a:lnTo>
                <a:lnTo>
                  <a:pt x="259080" y="71119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6120" y="3197860"/>
            <a:ext cx="92710" cy="143510"/>
          </a:xfrm>
          <a:custGeom>
            <a:avLst/>
            <a:gdLst/>
            <a:ahLst/>
            <a:cxnLst/>
            <a:rect l="l" t="t" r="r" b="b"/>
            <a:pathLst>
              <a:path w="92710" h="143510">
                <a:moveTo>
                  <a:pt x="92710" y="106679"/>
                </a:moveTo>
                <a:lnTo>
                  <a:pt x="92710" y="0"/>
                </a:lnTo>
                <a:lnTo>
                  <a:pt x="55880" y="7619"/>
                </a:lnTo>
                <a:lnTo>
                  <a:pt x="25400" y="19050"/>
                </a:lnTo>
                <a:lnTo>
                  <a:pt x="22860" y="20319"/>
                </a:lnTo>
                <a:lnTo>
                  <a:pt x="20319" y="22860"/>
                </a:lnTo>
                <a:lnTo>
                  <a:pt x="17780" y="25400"/>
                </a:lnTo>
                <a:lnTo>
                  <a:pt x="15240" y="27939"/>
                </a:lnTo>
                <a:lnTo>
                  <a:pt x="12700" y="30479"/>
                </a:lnTo>
                <a:lnTo>
                  <a:pt x="10160" y="34289"/>
                </a:lnTo>
                <a:lnTo>
                  <a:pt x="8890" y="36829"/>
                </a:lnTo>
                <a:lnTo>
                  <a:pt x="6350" y="40639"/>
                </a:lnTo>
                <a:lnTo>
                  <a:pt x="5080" y="44450"/>
                </a:lnTo>
                <a:lnTo>
                  <a:pt x="3810" y="49529"/>
                </a:lnTo>
                <a:lnTo>
                  <a:pt x="2540" y="53339"/>
                </a:lnTo>
                <a:lnTo>
                  <a:pt x="1269" y="58419"/>
                </a:lnTo>
                <a:lnTo>
                  <a:pt x="1269" y="63500"/>
                </a:lnTo>
                <a:lnTo>
                  <a:pt x="0" y="68579"/>
                </a:lnTo>
                <a:lnTo>
                  <a:pt x="0" y="97789"/>
                </a:lnTo>
                <a:lnTo>
                  <a:pt x="1269" y="101600"/>
                </a:lnTo>
                <a:lnTo>
                  <a:pt x="1269" y="104139"/>
                </a:lnTo>
                <a:lnTo>
                  <a:pt x="1269" y="106679"/>
                </a:lnTo>
                <a:lnTo>
                  <a:pt x="1269" y="109219"/>
                </a:lnTo>
                <a:lnTo>
                  <a:pt x="2540" y="111760"/>
                </a:lnTo>
                <a:lnTo>
                  <a:pt x="2540" y="114300"/>
                </a:lnTo>
                <a:lnTo>
                  <a:pt x="3810" y="116839"/>
                </a:lnTo>
                <a:lnTo>
                  <a:pt x="5080" y="119379"/>
                </a:lnTo>
                <a:lnTo>
                  <a:pt x="6350" y="121919"/>
                </a:lnTo>
                <a:lnTo>
                  <a:pt x="7619" y="123189"/>
                </a:lnTo>
                <a:lnTo>
                  <a:pt x="8890" y="125729"/>
                </a:lnTo>
                <a:lnTo>
                  <a:pt x="10160" y="128269"/>
                </a:lnTo>
                <a:lnTo>
                  <a:pt x="11430" y="130810"/>
                </a:lnTo>
                <a:lnTo>
                  <a:pt x="12700" y="132079"/>
                </a:lnTo>
                <a:lnTo>
                  <a:pt x="13969" y="134619"/>
                </a:lnTo>
                <a:lnTo>
                  <a:pt x="15240" y="135889"/>
                </a:lnTo>
                <a:lnTo>
                  <a:pt x="17780" y="137160"/>
                </a:lnTo>
                <a:lnTo>
                  <a:pt x="19050" y="138429"/>
                </a:lnTo>
                <a:lnTo>
                  <a:pt x="21590" y="139700"/>
                </a:lnTo>
                <a:lnTo>
                  <a:pt x="22860" y="140969"/>
                </a:lnTo>
                <a:lnTo>
                  <a:pt x="25400" y="140969"/>
                </a:lnTo>
                <a:lnTo>
                  <a:pt x="27940" y="142239"/>
                </a:lnTo>
                <a:lnTo>
                  <a:pt x="30480" y="142239"/>
                </a:lnTo>
                <a:lnTo>
                  <a:pt x="36830" y="143510"/>
                </a:lnTo>
                <a:lnTo>
                  <a:pt x="44450" y="143510"/>
                </a:lnTo>
                <a:lnTo>
                  <a:pt x="48260" y="143510"/>
                </a:lnTo>
                <a:lnTo>
                  <a:pt x="50800" y="143510"/>
                </a:lnTo>
                <a:lnTo>
                  <a:pt x="53340" y="142239"/>
                </a:lnTo>
                <a:lnTo>
                  <a:pt x="57150" y="140969"/>
                </a:lnTo>
                <a:lnTo>
                  <a:pt x="60960" y="139700"/>
                </a:lnTo>
                <a:lnTo>
                  <a:pt x="63500" y="138429"/>
                </a:lnTo>
                <a:lnTo>
                  <a:pt x="67310" y="135889"/>
                </a:lnTo>
                <a:lnTo>
                  <a:pt x="69850" y="133350"/>
                </a:lnTo>
                <a:lnTo>
                  <a:pt x="72390" y="130810"/>
                </a:lnTo>
                <a:lnTo>
                  <a:pt x="76200" y="128269"/>
                </a:lnTo>
                <a:lnTo>
                  <a:pt x="78740" y="125729"/>
                </a:lnTo>
                <a:lnTo>
                  <a:pt x="82550" y="121919"/>
                </a:lnTo>
                <a:lnTo>
                  <a:pt x="85090" y="118110"/>
                </a:lnTo>
                <a:lnTo>
                  <a:pt x="87630" y="115569"/>
                </a:lnTo>
                <a:lnTo>
                  <a:pt x="90169" y="111760"/>
                </a:lnTo>
                <a:lnTo>
                  <a:pt x="92710" y="1066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1029" y="2908300"/>
            <a:ext cx="260350" cy="546100"/>
          </a:xfrm>
          <a:custGeom>
            <a:avLst/>
            <a:gdLst/>
            <a:ahLst/>
            <a:cxnLst/>
            <a:rect l="l" t="t" r="r" b="b"/>
            <a:pathLst>
              <a:path w="260350" h="546100">
                <a:moveTo>
                  <a:pt x="177800" y="476250"/>
                </a:moveTo>
                <a:lnTo>
                  <a:pt x="161289" y="500379"/>
                </a:lnTo>
                <a:lnTo>
                  <a:pt x="156209" y="508000"/>
                </a:lnTo>
                <a:lnTo>
                  <a:pt x="151130" y="514350"/>
                </a:lnTo>
                <a:lnTo>
                  <a:pt x="146050" y="519429"/>
                </a:lnTo>
                <a:lnTo>
                  <a:pt x="144780" y="521970"/>
                </a:lnTo>
                <a:lnTo>
                  <a:pt x="142239" y="524510"/>
                </a:lnTo>
                <a:lnTo>
                  <a:pt x="135889" y="529589"/>
                </a:lnTo>
                <a:lnTo>
                  <a:pt x="129539" y="533400"/>
                </a:lnTo>
                <a:lnTo>
                  <a:pt x="123189" y="537210"/>
                </a:lnTo>
                <a:lnTo>
                  <a:pt x="116839" y="541020"/>
                </a:lnTo>
                <a:lnTo>
                  <a:pt x="109219" y="542289"/>
                </a:lnTo>
                <a:lnTo>
                  <a:pt x="102869" y="544829"/>
                </a:lnTo>
                <a:lnTo>
                  <a:pt x="95250" y="544829"/>
                </a:lnTo>
                <a:lnTo>
                  <a:pt x="87630" y="546100"/>
                </a:lnTo>
                <a:lnTo>
                  <a:pt x="78739" y="544829"/>
                </a:lnTo>
                <a:lnTo>
                  <a:pt x="38100" y="519429"/>
                </a:lnTo>
                <a:lnTo>
                  <a:pt x="22859" y="495300"/>
                </a:lnTo>
                <a:lnTo>
                  <a:pt x="19050" y="488950"/>
                </a:lnTo>
                <a:lnTo>
                  <a:pt x="16509" y="482600"/>
                </a:lnTo>
                <a:lnTo>
                  <a:pt x="13969" y="476250"/>
                </a:lnTo>
                <a:lnTo>
                  <a:pt x="12700" y="468629"/>
                </a:lnTo>
                <a:lnTo>
                  <a:pt x="10159" y="462279"/>
                </a:lnTo>
                <a:lnTo>
                  <a:pt x="8889" y="455929"/>
                </a:lnTo>
                <a:lnTo>
                  <a:pt x="6350" y="448310"/>
                </a:lnTo>
                <a:lnTo>
                  <a:pt x="5080" y="440689"/>
                </a:lnTo>
                <a:lnTo>
                  <a:pt x="3809" y="433070"/>
                </a:lnTo>
                <a:lnTo>
                  <a:pt x="2539" y="425450"/>
                </a:lnTo>
                <a:lnTo>
                  <a:pt x="1269" y="417829"/>
                </a:lnTo>
                <a:lnTo>
                  <a:pt x="1269" y="401320"/>
                </a:lnTo>
                <a:lnTo>
                  <a:pt x="0" y="383539"/>
                </a:lnTo>
                <a:lnTo>
                  <a:pt x="1269" y="369570"/>
                </a:lnTo>
                <a:lnTo>
                  <a:pt x="1269" y="356870"/>
                </a:lnTo>
                <a:lnTo>
                  <a:pt x="2539" y="344170"/>
                </a:lnTo>
                <a:lnTo>
                  <a:pt x="3809" y="331470"/>
                </a:lnTo>
                <a:lnTo>
                  <a:pt x="5080" y="321310"/>
                </a:lnTo>
                <a:lnTo>
                  <a:pt x="7619" y="309879"/>
                </a:lnTo>
                <a:lnTo>
                  <a:pt x="10159" y="300989"/>
                </a:lnTo>
                <a:lnTo>
                  <a:pt x="12700" y="290829"/>
                </a:lnTo>
                <a:lnTo>
                  <a:pt x="16509" y="281939"/>
                </a:lnTo>
                <a:lnTo>
                  <a:pt x="20319" y="274320"/>
                </a:lnTo>
                <a:lnTo>
                  <a:pt x="24130" y="266700"/>
                </a:lnTo>
                <a:lnTo>
                  <a:pt x="27939" y="259079"/>
                </a:lnTo>
                <a:lnTo>
                  <a:pt x="33019" y="252729"/>
                </a:lnTo>
                <a:lnTo>
                  <a:pt x="38100" y="245110"/>
                </a:lnTo>
                <a:lnTo>
                  <a:pt x="43180" y="240029"/>
                </a:lnTo>
                <a:lnTo>
                  <a:pt x="49530" y="233679"/>
                </a:lnTo>
                <a:lnTo>
                  <a:pt x="54609" y="228600"/>
                </a:lnTo>
                <a:lnTo>
                  <a:pt x="62230" y="224789"/>
                </a:lnTo>
                <a:lnTo>
                  <a:pt x="68580" y="220979"/>
                </a:lnTo>
                <a:lnTo>
                  <a:pt x="76200" y="217170"/>
                </a:lnTo>
                <a:lnTo>
                  <a:pt x="82550" y="213360"/>
                </a:lnTo>
                <a:lnTo>
                  <a:pt x="90169" y="209550"/>
                </a:lnTo>
                <a:lnTo>
                  <a:pt x="106680" y="204470"/>
                </a:lnTo>
                <a:lnTo>
                  <a:pt x="177800" y="191770"/>
                </a:lnTo>
                <a:lnTo>
                  <a:pt x="177800" y="189229"/>
                </a:lnTo>
                <a:lnTo>
                  <a:pt x="177800" y="184150"/>
                </a:lnTo>
                <a:lnTo>
                  <a:pt x="177800" y="179070"/>
                </a:lnTo>
                <a:lnTo>
                  <a:pt x="177800" y="173989"/>
                </a:lnTo>
                <a:lnTo>
                  <a:pt x="177800" y="170179"/>
                </a:lnTo>
                <a:lnTo>
                  <a:pt x="176530" y="165100"/>
                </a:lnTo>
                <a:lnTo>
                  <a:pt x="176530" y="161289"/>
                </a:lnTo>
                <a:lnTo>
                  <a:pt x="175259" y="157479"/>
                </a:lnTo>
                <a:lnTo>
                  <a:pt x="173989" y="153670"/>
                </a:lnTo>
                <a:lnTo>
                  <a:pt x="172719" y="148589"/>
                </a:lnTo>
                <a:lnTo>
                  <a:pt x="171450" y="146050"/>
                </a:lnTo>
                <a:lnTo>
                  <a:pt x="170180" y="143510"/>
                </a:lnTo>
                <a:lnTo>
                  <a:pt x="168909" y="139700"/>
                </a:lnTo>
                <a:lnTo>
                  <a:pt x="167639" y="137160"/>
                </a:lnTo>
                <a:lnTo>
                  <a:pt x="165100" y="134620"/>
                </a:lnTo>
                <a:lnTo>
                  <a:pt x="162559" y="132079"/>
                </a:lnTo>
                <a:lnTo>
                  <a:pt x="161289" y="129539"/>
                </a:lnTo>
                <a:lnTo>
                  <a:pt x="156209" y="125729"/>
                </a:lnTo>
                <a:lnTo>
                  <a:pt x="151130" y="123189"/>
                </a:lnTo>
                <a:lnTo>
                  <a:pt x="144780" y="120650"/>
                </a:lnTo>
                <a:lnTo>
                  <a:pt x="138430" y="118110"/>
                </a:lnTo>
                <a:lnTo>
                  <a:pt x="132080" y="115570"/>
                </a:lnTo>
                <a:lnTo>
                  <a:pt x="124459" y="115570"/>
                </a:lnTo>
                <a:lnTo>
                  <a:pt x="116839" y="113029"/>
                </a:lnTo>
                <a:lnTo>
                  <a:pt x="109219" y="113029"/>
                </a:lnTo>
                <a:lnTo>
                  <a:pt x="104139" y="113029"/>
                </a:lnTo>
                <a:lnTo>
                  <a:pt x="97789" y="114300"/>
                </a:lnTo>
                <a:lnTo>
                  <a:pt x="92709" y="115570"/>
                </a:lnTo>
                <a:lnTo>
                  <a:pt x="87630" y="118110"/>
                </a:lnTo>
                <a:lnTo>
                  <a:pt x="81280" y="119379"/>
                </a:lnTo>
                <a:lnTo>
                  <a:pt x="44450" y="140970"/>
                </a:lnTo>
                <a:lnTo>
                  <a:pt x="30480" y="151129"/>
                </a:lnTo>
                <a:lnTo>
                  <a:pt x="22859" y="151129"/>
                </a:lnTo>
                <a:lnTo>
                  <a:pt x="22859" y="25400"/>
                </a:lnTo>
                <a:lnTo>
                  <a:pt x="30480" y="21589"/>
                </a:lnTo>
                <a:lnTo>
                  <a:pt x="40639" y="19050"/>
                </a:lnTo>
                <a:lnTo>
                  <a:pt x="66039" y="8889"/>
                </a:lnTo>
                <a:lnTo>
                  <a:pt x="81280" y="5079"/>
                </a:lnTo>
                <a:lnTo>
                  <a:pt x="96519" y="2539"/>
                </a:lnTo>
                <a:lnTo>
                  <a:pt x="111759" y="0"/>
                </a:lnTo>
                <a:lnTo>
                  <a:pt x="125730" y="0"/>
                </a:lnTo>
                <a:lnTo>
                  <a:pt x="143509" y="0"/>
                </a:lnTo>
                <a:lnTo>
                  <a:pt x="158750" y="2539"/>
                </a:lnTo>
                <a:lnTo>
                  <a:pt x="199389" y="16510"/>
                </a:lnTo>
                <a:lnTo>
                  <a:pt x="215900" y="29210"/>
                </a:lnTo>
                <a:lnTo>
                  <a:pt x="220980" y="33020"/>
                </a:lnTo>
                <a:lnTo>
                  <a:pt x="224789" y="38100"/>
                </a:lnTo>
                <a:lnTo>
                  <a:pt x="228600" y="43179"/>
                </a:lnTo>
                <a:lnTo>
                  <a:pt x="232409" y="49529"/>
                </a:lnTo>
                <a:lnTo>
                  <a:pt x="236219" y="54610"/>
                </a:lnTo>
                <a:lnTo>
                  <a:pt x="240030" y="60960"/>
                </a:lnTo>
                <a:lnTo>
                  <a:pt x="242569" y="68579"/>
                </a:lnTo>
                <a:lnTo>
                  <a:pt x="245109" y="74929"/>
                </a:lnTo>
                <a:lnTo>
                  <a:pt x="248919" y="82550"/>
                </a:lnTo>
                <a:lnTo>
                  <a:pt x="250189" y="91439"/>
                </a:lnTo>
                <a:lnTo>
                  <a:pt x="252730" y="99060"/>
                </a:lnTo>
                <a:lnTo>
                  <a:pt x="254000" y="107950"/>
                </a:lnTo>
                <a:lnTo>
                  <a:pt x="256539" y="118110"/>
                </a:lnTo>
                <a:lnTo>
                  <a:pt x="257809" y="127000"/>
                </a:lnTo>
                <a:lnTo>
                  <a:pt x="259080" y="137160"/>
                </a:lnTo>
                <a:lnTo>
                  <a:pt x="259080" y="146050"/>
                </a:lnTo>
                <a:lnTo>
                  <a:pt x="260350" y="157479"/>
                </a:lnTo>
                <a:lnTo>
                  <a:pt x="260350" y="180339"/>
                </a:lnTo>
                <a:lnTo>
                  <a:pt x="260350" y="532129"/>
                </a:lnTo>
                <a:lnTo>
                  <a:pt x="177800" y="532129"/>
                </a:lnTo>
                <a:lnTo>
                  <a:pt x="177800" y="47625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7579" y="2908300"/>
            <a:ext cx="261620" cy="177800"/>
          </a:xfrm>
          <a:custGeom>
            <a:avLst/>
            <a:gdLst/>
            <a:ahLst/>
            <a:cxnLst/>
            <a:rect l="l" t="t" r="r" b="b"/>
            <a:pathLst>
              <a:path w="261619" h="177800">
                <a:moveTo>
                  <a:pt x="83819" y="15239"/>
                </a:moveTo>
                <a:lnTo>
                  <a:pt x="0" y="15239"/>
                </a:lnTo>
                <a:lnTo>
                  <a:pt x="0" y="177800"/>
                </a:lnTo>
                <a:lnTo>
                  <a:pt x="83819" y="177800"/>
                </a:lnTo>
                <a:lnTo>
                  <a:pt x="83819" y="165100"/>
                </a:lnTo>
                <a:lnTo>
                  <a:pt x="86359" y="162560"/>
                </a:lnTo>
                <a:lnTo>
                  <a:pt x="90169" y="157479"/>
                </a:lnTo>
                <a:lnTo>
                  <a:pt x="96519" y="152400"/>
                </a:lnTo>
                <a:lnTo>
                  <a:pt x="102869" y="146050"/>
                </a:lnTo>
                <a:lnTo>
                  <a:pt x="109219" y="143510"/>
                </a:lnTo>
                <a:lnTo>
                  <a:pt x="115569" y="139700"/>
                </a:lnTo>
                <a:lnTo>
                  <a:pt x="118109" y="138429"/>
                </a:lnTo>
                <a:lnTo>
                  <a:pt x="121919" y="137160"/>
                </a:lnTo>
                <a:lnTo>
                  <a:pt x="123189" y="135889"/>
                </a:lnTo>
                <a:lnTo>
                  <a:pt x="258930" y="135889"/>
                </a:lnTo>
                <a:lnTo>
                  <a:pt x="257809" y="129539"/>
                </a:lnTo>
                <a:lnTo>
                  <a:pt x="255269" y="110489"/>
                </a:lnTo>
                <a:lnTo>
                  <a:pt x="252730" y="92710"/>
                </a:lnTo>
                <a:lnTo>
                  <a:pt x="250189" y="85089"/>
                </a:lnTo>
                <a:lnTo>
                  <a:pt x="248919" y="76200"/>
                </a:lnTo>
                <a:lnTo>
                  <a:pt x="247395" y="72389"/>
                </a:lnTo>
                <a:lnTo>
                  <a:pt x="83819" y="72389"/>
                </a:lnTo>
                <a:lnTo>
                  <a:pt x="83819" y="15239"/>
                </a:lnTo>
                <a:close/>
              </a:path>
              <a:path w="261619" h="177800">
                <a:moveTo>
                  <a:pt x="258930" y="135889"/>
                </a:moveTo>
                <a:lnTo>
                  <a:pt x="143509" y="135889"/>
                </a:lnTo>
                <a:lnTo>
                  <a:pt x="147319" y="137160"/>
                </a:lnTo>
                <a:lnTo>
                  <a:pt x="152400" y="139700"/>
                </a:lnTo>
                <a:lnTo>
                  <a:pt x="154939" y="139700"/>
                </a:lnTo>
                <a:lnTo>
                  <a:pt x="157480" y="143510"/>
                </a:lnTo>
                <a:lnTo>
                  <a:pt x="160019" y="144779"/>
                </a:lnTo>
                <a:lnTo>
                  <a:pt x="161289" y="147320"/>
                </a:lnTo>
                <a:lnTo>
                  <a:pt x="163830" y="149860"/>
                </a:lnTo>
                <a:lnTo>
                  <a:pt x="165100" y="152400"/>
                </a:lnTo>
                <a:lnTo>
                  <a:pt x="166369" y="156210"/>
                </a:lnTo>
                <a:lnTo>
                  <a:pt x="168909" y="160020"/>
                </a:lnTo>
                <a:lnTo>
                  <a:pt x="170180" y="163829"/>
                </a:lnTo>
                <a:lnTo>
                  <a:pt x="172719" y="167639"/>
                </a:lnTo>
                <a:lnTo>
                  <a:pt x="172719" y="176529"/>
                </a:lnTo>
                <a:lnTo>
                  <a:pt x="173037" y="177800"/>
                </a:lnTo>
                <a:lnTo>
                  <a:pt x="261619" y="177800"/>
                </a:lnTo>
                <a:lnTo>
                  <a:pt x="261619" y="151129"/>
                </a:lnTo>
                <a:lnTo>
                  <a:pt x="258930" y="135889"/>
                </a:lnTo>
                <a:close/>
              </a:path>
              <a:path w="261619" h="177800">
                <a:moveTo>
                  <a:pt x="182880" y="0"/>
                </a:moveTo>
                <a:lnTo>
                  <a:pt x="166369" y="0"/>
                </a:lnTo>
                <a:lnTo>
                  <a:pt x="160019" y="2539"/>
                </a:lnTo>
                <a:lnTo>
                  <a:pt x="153669" y="3810"/>
                </a:lnTo>
                <a:lnTo>
                  <a:pt x="148589" y="6350"/>
                </a:lnTo>
                <a:lnTo>
                  <a:pt x="142239" y="8889"/>
                </a:lnTo>
                <a:lnTo>
                  <a:pt x="137159" y="11429"/>
                </a:lnTo>
                <a:lnTo>
                  <a:pt x="132080" y="15239"/>
                </a:lnTo>
                <a:lnTo>
                  <a:pt x="116839" y="30479"/>
                </a:lnTo>
                <a:lnTo>
                  <a:pt x="110489" y="35560"/>
                </a:lnTo>
                <a:lnTo>
                  <a:pt x="105409" y="41910"/>
                </a:lnTo>
                <a:lnTo>
                  <a:pt x="96519" y="57150"/>
                </a:lnTo>
                <a:lnTo>
                  <a:pt x="83819" y="72389"/>
                </a:lnTo>
                <a:lnTo>
                  <a:pt x="247395" y="72389"/>
                </a:lnTo>
                <a:lnTo>
                  <a:pt x="246380" y="69850"/>
                </a:lnTo>
                <a:lnTo>
                  <a:pt x="243839" y="62229"/>
                </a:lnTo>
                <a:lnTo>
                  <a:pt x="241300" y="55879"/>
                </a:lnTo>
                <a:lnTo>
                  <a:pt x="237489" y="49529"/>
                </a:lnTo>
                <a:lnTo>
                  <a:pt x="236219" y="44450"/>
                </a:lnTo>
                <a:lnTo>
                  <a:pt x="231139" y="38100"/>
                </a:lnTo>
                <a:lnTo>
                  <a:pt x="228600" y="33020"/>
                </a:lnTo>
                <a:lnTo>
                  <a:pt x="224789" y="27939"/>
                </a:lnTo>
                <a:lnTo>
                  <a:pt x="213359" y="16510"/>
                </a:lnTo>
                <a:lnTo>
                  <a:pt x="210819" y="12700"/>
                </a:lnTo>
                <a:lnTo>
                  <a:pt x="205739" y="10160"/>
                </a:lnTo>
                <a:lnTo>
                  <a:pt x="200659" y="8889"/>
                </a:lnTo>
                <a:lnTo>
                  <a:pt x="191769" y="3810"/>
                </a:lnTo>
                <a:lnTo>
                  <a:pt x="18288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7579" y="3086100"/>
            <a:ext cx="261620" cy="176530"/>
          </a:xfrm>
          <a:custGeom>
            <a:avLst/>
            <a:gdLst/>
            <a:ahLst/>
            <a:cxnLst/>
            <a:rect l="l" t="t" r="r" b="b"/>
            <a:pathLst>
              <a:path w="261619" h="176529">
                <a:moveTo>
                  <a:pt x="83819" y="0"/>
                </a:moveTo>
                <a:lnTo>
                  <a:pt x="0" y="0"/>
                </a:lnTo>
                <a:lnTo>
                  <a:pt x="0" y="176529"/>
                </a:lnTo>
                <a:lnTo>
                  <a:pt x="83819" y="176529"/>
                </a:lnTo>
                <a:lnTo>
                  <a:pt x="83819" y="0"/>
                </a:lnTo>
                <a:close/>
              </a:path>
              <a:path w="261619" h="176529">
                <a:moveTo>
                  <a:pt x="261619" y="0"/>
                </a:moveTo>
                <a:lnTo>
                  <a:pt x="173037" y="0"/>
                </a:lnTo>
                <a:lnTo>
                  <a:pt x="173989" y="3810"/>
                </a:lnTo>
                <a:lnTo>
                  <a:pt x="173989" y="8889"/>
                </a:lnTo>
                <a:lnTo>
                  <a:pt x="175259" y="15239"/>
                </a:lnTo>
                <a:lnTo>
                  <a:pt x="175259" y="21589"/>
                </a:lnTo>
                <a:lnTo>
                  <a:pt x="176530" y="27939"/>
                </a:lnTo>
                <a:lnTo>
                  <a:pt x="176530" y="35560"/>
                </a:lnTo>
                <a:lnTo>
                  <a:pt x="177800" y="67310"/>
                </a:lnTo>
                <a:lnTo>
                  <a:pt x="177800" y="176529"/>
                </a:lnTo>
                <a:lnTo>
                  <a:pt x="261619" y="176529"/>
                </a:lnTo>
                <a:lnTo>
                  <a:pt x="2616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27579" y="3262629"/>
            <a:ext cx="83820" cy="177800"/>
          </a:xfrm>
          <a:custGeom>
            <a:avLst/>
            <a:gdLst/>
            <a:ahLst/>
            <a:cxnLst/>
            <a:rect l="l" t="t" r="r" b="b"/>
            <a:pathLst>
              <a:path w="83819" h="177800">
                <a:moveTo>
                  <a:pt x="83819" y="0"/>
                </a:moveTo>
                <a:lnTo>
                  <a:pt x="0" y="0"/>
                </a:lnTo>
                <a:lnTo>
                  <a:pt x="0" y="177800"/>
                </a:lnTo>
                <a:lnTo>
                  <a:pt x="83819" y="1778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5379" y="3262629"/>
            <a:ext cx="83820" cy="177800"/>
          </a:xfrm>
          <a:custGeom>
            <a:avLst/>
            <a:gdLst/>
            <a:ahLst/>
            <a:cxnLst/>
            <a:rect l="l" t="t" r="r" b="b"/>
            <a:pathLst>
              <a:path w="83819" h="177800">
                <a:moveTo>
                  <a:pt x="83819" y="0"/>
                </a:moveTo>
                <a:lnTo>
                  <a:pt x="0" y="0"/>
                </a:lnTo>
                <a:lnTo>
                  <a:pt x="0" y="177800"/>
                </a:lnTo>
                <a:lnTo>
                  <a:pt x="83819" y="1778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8850" y="2908300"/>
            <a:ext cx="260350" cy="532130"/>
          </a:xfrm>
          <a:custGeom>
            <a:avLst/>
            <a:gdLst/>
            <a:ahLst/>
            <a:cxnLst/>
            <a:rect l="l" t="t" r="r" b="b"/>
            <a:pathLst>
              <a:path w="260350" h="532129">
                <a:moveTo>
                  <a:pt x="260350" y="532129"/>
                </a:moveTo>
                <a:lnTo>
                  <a:pt x="177800" y="532129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6530" y="243839"/>
                </a:lnTo>
                <a:lnTo>
                  <a:pt x="176530" y="213360"/>
                </a:lnTo>
                <a:lnTo>
                  <a:pt x="175260" y="205739"/>
                </a:lnTo>
                <a:lnTo>
                  <a:pt x="175260" y="198120"/>
                </a:lnTo>
                <a:lnTo>
                  <a:pt x="173989" y="191770"/>
                </a:lnTo>
                <a:lnTo>
                  <a:pt x="173989" y="186689"/>
                </a:lnTo>
                <a:lnTo>
                  <a:pt x="172719" y="180339"/>
                </a:lnTo>
                <a:lnTo>
                  <a:pt x="172719" y="175260"/>
                </a:lnTo>
                <a:lnTo>
                  <a:pt x="171450" y="171450"/>
                </a:lnTo>
                <a:lnTo>
                  <a:pt x="170180" y="167639"/>
                </a:lnTo>
                <a:lnTo>
                  <a:pt x="168910" y="162560"/>
                </a:lnTo>
                <a:lnTo>
                  <a:pt x="167639" y="158750"/>
                </a:lnTo>
                <a:lnTo>
                  <a:pt x="166369" y="156210"/>
                </a:lnTo>
                <a:lnTo>
                  <a:pt x="163830" y="152400"/>
                </a:lnTo>
                <a:lnTo>
                  <a:pt x="162560" y="148589"/>
                </a:lnTo>
                <a:lnTo>
                  <a:pt x="161289" y="146050"/>
                </a:lnTo>
                <a:lnTo>
                  <a:pt x="158750" y="143510"/>
                </a:lnTo>
                <a:lnTo>
                  <a:pt x="156210" y="142239"/>
                </a:lnTo>
                <a:lnTo>
                  <a:pt x="154939" y="139700"/>
                </a:lnTo>
                <a:lnTo>
                  <a:pt x="152400" y="139700"/>
                </a:lnTo>
                <a:lnTo>
                  <a:pt x="148589" y="137160"/>
                </a:lnTo>
                <a:lnTo>
                  <a:pt x="146050" y="137160"/>
                </a:lnTo>
                <a:lnTo>
                  <a:pt x="142239" y="135889"/>
                </a:lnTo>
                <a:lnTo>
                  <a:pt x="139700" y="134620"/>
                </a:lnTo>
                <a:lnTo>
                  <a:pt x="135889" y="134620"/>
                </a:lnTo>
                <a:lnTo>
                  <a:pt x="132080" y="134620"/>
                </a:lnTo>
                <a:lnTo>
                  <a:pt x="128269" y="134620"/>
                </a:lnTo>
                <a:lnTo>
                  <a:pt x="125730" y="134620"/>
                </a:lnTo>
                <a:lnTo>
                  <a:pt x="123189" y="135889"/>
                </a:lnTo>
                <a:lnTo>
                  <a:pt x="120650" y="137160"/>
                </a:lnTo>
                <a:lnTo>
                  <a:pt x="116839" y="137160"/>
                </a:lnTo>
                <a:lnTo>
                  <a:pt x="114300" y="139700"/>
                </a:lnTo>
                <a:lnTo>
                  <a:pt x="86360" y="161289"/>
                </a:lnTo>
                <a:lnTo>
                  <a:pt x="82550" y="165100"/>
                </a:lnTo>
                <a:lnTo>
                  <a:pt x="82550" y="532129"/>
                </a:lnTo>
                <a:lnTo>
                  <a:pt x="0" y="532129"/>
                </a:lnTo>
                <a:lnTo>
                  <a:pt x="0" y="13970"/>
                </a:lnTo>
                <a:lnTo>
                  <a:pt x="82550" y="13970"/>
                </a:lnTo>
                <a:lnTo>
                  <a:pt x="82550" y="72389"/>
                </a:lnTo>
                <a:lnTo>
                  <a:pt x="93980" y="55879"/>
                </a:lnTo>
                <a:lnTo>
                  <a:pt x="105410" y="41910"/>
                </a:lnTo>
                <a:lnTo>
                  <a:pt x="110489" y="35560"/>
                </a:lnTo>
                <a:lnTo>
                  <a:pt x="115569" y="29210"/>
                </a:lnTo>
                <a:lnTo>
                  <a:pt x="120650" y="24129"/>
                </a:lnTo>
                <a:lnTo>
                  <a:pt x="125730" y="19050"/>
                </a:lnTo>
                <a:lnTo>
                  <a:pt x="130810" y="13970"/>
                </a:lnTo>
                <a:lnTo>
                  <a:pt x="137160" y="11429"/>
                </a:lnTo>
                <a:lnTo>
                  <a:pt x="142239" y="7620"/>
                </a:lnTo>
                <a:lnTo>
                  <a:pt x="147319" y="5079"/>
                </a:lnTo>
                <a:lnTo>
                  <a:pt x="153669" y="2539"/>
                </a:lnTo>
                <a:lnTo>
                  <a:pt x="158750" y="2539"/>
                </a:lnTo>
                <a:lnTo>
                  <a:pt x="165100" y="0"/>
                </a:lnTo>
                <a:lnTo>
                  <a:pt x="171450" y="0"/>
                </a:lnTo>
                <a:lnTo>
                  <a:pt x="181610" y="1270"/>
                </a:lnTo>
                <a:lnTo>
                  <a:pt x="191769" y="3810"/>
                </a:lnTo>
                <a:lnTo>
                  <a:pt x="200660" y="7620"/>
                </a:lnTo>
                <a:lnTo>
                  <a:pt x="204469" y="8889"/>
                </a:lnTo>
                <a:lnTo>
                  <a:pt x="209550" y="12700"/>
                </a:lnTo>
                <a:lnTo>
                  <a:pt x="213360" y="16510"/>
                </a:lnTo>
                <a:lnTo>
                  <a:pt x="217169" y="19050"/>
                </a:lnTo>
                <a:lnTo>
                  <a:pt x="220980" y="24129"/>
                </a:lnTo>
                <a:lnTo>
                  <a:pt x="224789" y="27939"/>
                </a:lnTo>
                <a:lnTo>
                  <a:pt x="227330" y="33020"/>
                </a:lnTo>
                <a:lnTo>
                  <a:pt x="231139" y="38100"/>
                </a:lnTo>
                <a:lnTo>
                  <a:pt x="233680" y="43179"/>
                </a:lnTo>
                <a:lnTo>
                  <a:pt x="237489" y="49529"/>
                </a:lnTo>
                <a:lnTo>
                  <a:pt x="240030" y="55879"/>
                </a:lnTo>
                <a:lnTo>
                  <a:pt x="242569" y="62229"/>
                </a:lnTo>
                <a:lnTo>
                  <a:pt x="245110" y="68579"/>
                </a:lnTo>
                <a:lnTo>
                  <a:pt x="247650" y="76200"/>
                </a:lnTo>
                <a:lnTo>
                  <a:pt x="250189" y="83820"/>
                </a:lnTo>
                <a:lnTo>
                  <a:pt x="251460" y="92710"/>
                </a:lnTo>
                <a:lnTo>
                  <a:pt x="252730" y="101600"/>
                </a:lnTo>
                <a:lnTo>
                  <a:pt x="255269" y="110489"/>
                </a:lnTo>
                <a:lnTo>
                  <a:pt x="257810" y="129539"/>
                </a:lnTo>
                <a:lnTo>
                  <a:pt x="259080" y="149860"/>
                </a:lnTo>
                <a:lnTo>
                  <a:pt x="260350" y="171450"/>
                </a:lnTo>
                <a:lnTo>
                  <a:pt x="260350" y="195579"/>
                </a:lnTo>
                <a:lnTo>
                  <a:pt x="260350" y="53212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6670" y="2724150"/>
            <a:ext cx="269240" cy="238760"/>
          </a:xfrm>
          <a:custGeom>
            <a:avLst/>
            <a:gdLst/>
            <a:ahLst/>
            <a:cxnLst/>
            <a:rect l="l" t="t" r="r" b="b"/>
            <a:pathLst>
              <a:path w="269239" h="238760">
                <a:moveTo>
                  <a:pt x="82550" y="0"/>
                </a:moveTo>
                <a:lnTo>
                  <a:pt x="0" y="0"/>
                </a:lnTo>
                <a:lnTo>
                  <a:pt x="0" y="238760"/>
                </a:lnTo>
                <a:lnTo>
                  <a:pt x="82550" y="238760"/>
                </a:lnTo>
                <a:lnTo>
                  <a:pt x="82550" y="0"/>
                </a:lnTo>
                <a:close/>
              </a:path>
              <a:path w="269239" h="238760">
                <a:moveTo>
                  <a:pt x="269240" y="199389"/>
                </a:moveTo>
                <a:lnTo>
                  <a:pt x="172719" y="199389"/>
                </a:lnTo>
                <a:lnTo>
                  <a:pt x="157016" y="238760"/>
                </a:lnTo>
                <a:lnTo>
                  <a:pt x="252817" y="238760"/>
                </a:lnTo>
                <a:lnTo>
                  <a:pt x="269240" y="19938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6670" y="2962910"/>
            <a:ext cx="253365" cy="238760"/>
          </a:xfrm>
          <a:custGeom>
            <a:avLst/>
            <a:gdLst/>
            <a:ahLst/>
            <a:cxnLst/>
            <a:rect l="l" t="t" r="r" b="b"/>
            <a:pathLst>
              <a:path w="253364" h="238760">
                <a:moveTo>
                  <a:pt x="82550" y="0"/>
                </a:moveTo>
                <a:lnTo>
                  <a:pt x="0" y="0"/>
                </a:lnTo>
                <a:lnTo>
                  <a:pt x="0" y="238760"/>
                </a:lnTo>
                <a:lnTo>
                  <a:pt x="195317" y="238760"/>
                </a:lnTo>
                <a:lnTo>
                  <a:pt x="177810" y="186689"/>
                </a:lnTo>
                <a:lnTo>
                  <a:pt x="82550" y="186689"/>
                </a:lnTo>
                <a:lnTo>
                  <a:pt x="82550" y="0"/>
                </a:lnTo>
                <a:close/>
              </a:path>
              <a:path w="253364" h="238760">
                <a:moveTo>
                  <a:pt x="252817" y="0"/>
                </a:moveTo>
                <a:lnTo>
                  <a:pt x="157016" y="0"/>
                </a:lnTo>
                <a:lnTo>
                  <a:pt x="82550" y="186689"/>
                </a:lnTo>
                <a:lnTo>
                  <a:pt x="177810" y="186689"/>
                </a:lnTo>
                <a:lnTo>
                  <a:pt x="176530" y="182879"/>
                </a:lnTo>
                <a:lnTo>
                  <a:pt x="252817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6670" y="3201670"/>
            <a:ext cx="275590" cy="238760"/>
          </a:xfrm>
          <a:custGeom>
            <a:avLst/>
            <a:gdLst/>
            <a:ahLst/>
            <a:cxnLst/>
            <a:rect l="l" t="t" r="r" b="b"/>
            <a:pathLst>
              <a:path w="275589" h="238760">
                <a:moveTo>
                  <a:pt x="195317" y="0"/>
                </a:moveTo>
                <a:lnTo>
                  <a:pt x="0" y="0"/>
                </a:lnTo>
                <a:lnTo>
                  <a:pt x="0" y="238759"/>
                </a:lnTo>
                <a:lnTo>
                  <a:pt x="82550" y="238759"/>
                </a:lnTo>
                <a:lnTo>
                  <a:pt x="82550" y="68579"/>
                </a:lnTo>
                <a:lnTo>
                  <a:pt x="105410" y="13969"/>
                </a:lnTo>
                <a:lnTo>
                  <a:pt x="200014" y="13969"/>
                </a:lnTo>
                <a:lnTo>
                  <a:pt x="195317" y="0"/>
                </a:lnTo>
                <a:close/>
              </a:path>
              <a:path w="275589" h="238760">
                <a:moveTo>
                  <a:pt x="200014" y="13969"/>
                </a:moveTo>
                <a:lnTo>
                  <a:pt x="105410" y="13969"/>
                </a:lnTo>
                <a:lnTo>
                  <a:pt x="179069" y="238759"/>
                </a:lnTo>
                <a:lnTo>
                  <a:pt x="275590" y="238759"/>
                </a:lnTo>
                <a:lnTo>
                  <a:pt x="200014" y="1396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6670" y="2724150"/>
            <a:ext cx="276860" cy="716280"/>
          </a:xfrm>
          <a:custGeom>
            <a:avLst/>
            <a:gdLst/>
            <a:ahLst/>
            <a:cxnLst/>
            <a:rect l="l" t="t" r="r" b="b"/>
            <a:pathLst>
              <a:path w="276860" h="716279">
                <a:moveTo>
                  <a:pt x="276860" y="716279"/>
                </a:moveTo>
                <a:lnTo>
                  <a:pt x="179069" y="716279"/>
                </a:lnTo>
                <a:lnTo>
                  <a:pt x="106680" y="491489"/>
                </a:lnTo>
                <a:lnTo>
                  <a:pt x="83819" y="546100"/>
                </a:lnTo>
                <a:lnTo>
                  <a:pt x="83819" y="716279"/>
                </a:lnTo>
                <a:lnTo>
                  <a:pt x="0" y="716279"/>
                </a:lnTo>
                <a:lnTo>
                  <a:pt x="0" y="0"/>
                </a:lnTo>
                <a:lnTo>
                  <a:pt x="83819" y="0"/>
                </a:lnTo>
                <a:lnTo>
                  <a:pt x="83819" y="425450"/>
                </a:lnTo>
                <a:lnTo>
                  <a:pt x="172719" y="198120"/>
                </a:lnTo>
                <a:lnTo>
                  <a:pt x="269240" y="198120"/>
                </a:lnTo>
                <a:lnTo>
                  <a:pt x="176530" y="421639"/>
                </a:lnTo>
                <a:lnTo>
                  <a:pt x="276860" y="7162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17520" y="2720339"/>
            <a:ext cx="199390" cy="238760"/>
          </a:xfrm>
          <a:custGeom>
            <a:avLst/>
            <a:gdLst/>
            <a:ahLst/>
            <a:cxnLst/>
            <a:rect l="l" t="t" r="r" b="b"/>
            <a:pathLst>
              <a:path w="199389" h="238760">
                <a:moveTo>
                  <a:pt x="182880" y="203200"/>
                </a:moveTo>
                <a:lnTo>
                  <a:pt x="0" y="203200"/>
                </a:lnTo>
                <a:lnTo>
                  <a:pt x="0" y="238760"/>
                </a:lnTo>
                <a:lnTo>
                  <a:pt x="182880" y="238760"/>
                </a:lnTo>
                <a:lnTo>
                  <a:pt x="182880" y="203200"/>
                </a:lnTo>
                <a:close/>
              </a:path>
              <a:path w="199389" h="238760">
                <a:moveTo>
                  <a:pt x="157480" y="0"/>
                </a:moveTo>
                <a:lnTo>
                  <a:pt x="125730" y="0"/>
                </a:lnTo>
                <a:lnTo>
                  <a:pt x="114300" y="2539"/>
                </a:lnTo>
                <a:lnTo>
                  <a:pt x="102869" y="6350"/>
                </a:lnTo>
                <a:lnTo>
                  <a:pt x="93980" y="10160"/>
                </a:lnTo>
                <a:lnTo>
                  <a:pt x="83819" y="17780"/>
                </a:lnTo>
                <a:lnTo>
                  <a:pt x="81280" y="21589"/>
                </a:lnTo>
                <a:lnTo>
                  <a:pt x="72390" y="30480"/>
                </a:lnTo>
                <a:lnTo>
                  <a:pt x="64769" y="40639"/>
                </a:lnTo>
                <a:lnTo>
                  <a:pt x="60960" y="46989"/>
                </a:lnTo>
                <a:lnTo>
                  <a:pt x="55880" y="59689"/>
                </a:lnTo>
                <a:lnTo>
                  <a:pt x="52069" y="66039"/>
                </a:lnTo>
                <a:lnTo>
                  <a:pt x="49530" y="73660"/>
                </a:lnTo>
                <a:lnTo>
                  <a:pt x="48260" y="81280"/>
                </a:lnTo>
                <a:lnTo>
                  <a:pt x="45719" y="88900"/>
                </a:lnTo>
                <a:lnTo>
                  <a:pt x="43180" y="106680"/>
                </a:lnTo>
                <a:lnTo>
                  <a:pt x="39369" y="124460"/>
                </a:lnTo>
                <a:lnTo>
                  <a:pt x="38100" y="144780"/>
                </a:lnTo>
                <a:lnTo>
                  <a:pt x="35560" y="166370"/>
                </a:lnTo>
                <a:lnTo>
                  <a:pt x="35560" y="203200"/>
                </a:lnTo>
                <a:lnTo>
                  <a:pt x="116840" y="203200"/>
                </a:lnTo>
                <a:lnTo>
                  <a:pt x="116840" y="175260"/>
                </a:lnTo>
                <a:lnTo>
                  <a:pt x="119380" y="166370"/>
                </a:lnTo>
                <a:lnTo>
                  <a:pt x="119380" y="157480"/>
                </a:lnTo>
                <a:lnTo>
                  <a:pt x="120650" y="148589"/>
                </a:lnTo>
                <a:lnTo>
                  <a:pt x="120650" y="146050"/>
                </a:lnTo>
                <a:lnTo>
                  <a:pt x="121919" y="142239"/>
                </a:lnTo>
                <a:lnTo>
                  <a:pt x="121919" y="139700"/>
                </a:lnTo>
                <a:lnTo>
                  <a:pt x="127000" y="129539"/>
                </a:lnTo>
                <a:lnTo>
                  <a:pt x="128269" y="128270"/>
                </a:lnTo>
                <a:lnTo>
                  <a:pt x="129540" y="124460"/>
                </a:lnTo>
                <a:lnTo>
                  <a:pt x="132080" y="124460"/>
                </a:lnTo>
                <a:lnTo>
                  <a:pt x="132080" y="123189"/>
                </a:lnTo>
                <a:lnTo>
                  <a:pt x="134619" y="121920"/>
                </a:lnTo>
                <a:lnTo>
                  <a:pt x="142240" y="116839"/>
                </a:lnTo>
                <a:lnTo>
                  <a:pt x="147319" y="115570"/>
                </a:lnTo>
                <a:lnTo>
                  <a:pt x="153669" y="114300"/>
                </a:lnTo>
                <a:lnTo>
                  <a:pt x="199390" y="114300"/>
                </a:lnTo>
                <a:lnTo>
                  <a:pt x="199390" y="8889"/>
                </a:lnTo>
                <a:lnTo>
                  <a:pt x="193040" y="6350"/>
                </a:lnTo>
                <a:lnTo>
                  <a:pt x="186690" y="5080"/>
                </a:lnTo>
                <a:lnTo>
                  <a:pt x="163830" y="1270"/>
                </a:lnTo>
                <a:lnTo>
                  <a:pt x="157480" y="0"/>
                </a:lnTo>
                <a:close/>
              </a:path>
              <a:path w="199389" h="238760">
                <a:moveTo>
                  <a:pt x="199390" y="114300"/>
                </a:moveTo>
                <a:lnTo>
                  <a:pt x="170180" y="114300"/>
                </a:lnTo>
                <a:lnTo>
                  <a:pt x="172719" y="116839"/>
                </a:lnTo>
                <a:lnTo>
                  <a:pt x="175260" y="116839"/>
                </a:lnTo>
                <a:lnTo>
                  <a:pt x="177800" y="118110"/>
                </a:lnTo>
                <a:lnTo>
                  <a:pt x="193040" y="124460"/>
                </a:lnTo>
                <a:lnTo>
                  <a:pt x="199390" y="124460"/>
                </a:lnTo>
                <a:lnTo>
                  <a:pt x="199390" y="11430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3079" y="3035300"/>
            <a:ext cx="83820" cy="165100"/>
          </a:xfrm>
          <a:custGeom>
            <a:avLst/>
            <a:gdLst/>
            <a:ahLst/>
            <a:cxnLst/>
            <a:rect l="l" t="t" r="r" b="b"/>
            <a:pathLst>
              <a:path w="83819" h="165100">
                <a:moveTo>
                  <a:pt x="83819" y="0"/>
                </a:moveTo>
                <a:lnTo>
                  <a:pt x="0" y="0"/>
                </a:lnTo>
                <a:lnTo>
                  <a:pt x="0" y="165100"/>
                </a:lnTo>
                <a:lnTo>
                  <a:pt x="83819" y="1651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7520" y="2959100"/>
            <a:ext cx="182880" cy="76200"/>
          </a:xfrm>
          <a:custGeom>
            <a:avLst/>
            <a:gdLst/>
            <a:ahLst/>
            <a:cxnLst/>
            <a:rect l="l" t="t" r="r" b="b"/>
            <a:pathLst>
              <a:path w="182880" h="76200">
                <a:moveTo>
                  <a:pt x="182880" y="0"/>
                </a:moveTo>
                <a:lnTo>
                  <a:pt x="0" y="0"/>
                </a:lnTo>
                <a:lnTo>
                  <a:pt x="0" y="76200"/>
                </a:lnTo>
                <a:lnTo>
                  <a:pt x="182880" y="76200"/>
                </a:lnTo>
                <a:lnTo>
                  <a:pt x="18288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3079" y="3200400"/>
            <a:ext cx="83820" cy="240029"/>
          </a:xfrm>
          <a:custGeom>
            <a:avLst/>
            <a:gdLst/>
            <a:ahLst/>
            <a:cxnLst/>
            <a:rect l="l" t="t" r="r" b="b"/>
            <a:pathLst>
              <a:path w="83819" h="240029">
                <a:moveTo>
                  <a:pt x="0" y="240029"/>
                </a:moveTo>
                <a:lnTo>
                  <a:pt x="0" y="0"/>
                </a:lnTo>
                <a:lnTo>
                  <a:pt x="83819" y="0"/>
                </a:lnTo>
                <a:lnTo>
                  <a:pt x="83819" y="240029"/>
                </a:lnTo>
                <a:lnTo>
                  <a:pt x="0" y="24002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18789" y="2719070"/>
            <a:ext cx="198120" cy="721360"/>
          </a:xfrm>
          <a:custGeom>
            <a:avLst/>
            <a:gdLst/>
            <a:ahLst/>
            <a:cxnLst/>
            <a:rect l="l" t="t" r="r" b="b"/>
            <a:pathLst>
              <a:path w="198119" h="721360">
                <a:moveTo>
                  <a:pt x="198120" y="127000"/>
                </a:moveTo>
                <a:lnTo>
                  <a:pt x="191770" y="127000"/>
                </a:lnTo>
                <a:lnTo>
                  <a:pt x="177800" y="119379"/>
                </a:lnTo>
                <a:lnTo>
                  <a:pt x="175260" y="118109"/>
                </a:lnTo>
                <a:lnTo>
                  <a:pt x="172720" y="116839"/>
                </a:lnTo>
                <a:lnTo>
                  <a:pt x="170180" y="116839"/>
                </a:lnTo>
                <a:lnTo>
                  <a:pt x="167640" y="115569"/>
                </a:lnTo>
                <a:lnTo>
                  <a:pt x="162560" y="115569"/>
                </a:lnTo>
                <a:lnTo>
                  <a:pt x="158750" y="115569"/>
                </a:lnTo>
                <a:lnTo>
                  <a:pt x="152400" y="115569"/>
                </a:lnTo>
                <a:lnTo>
                  <a:pt x="147320" y="116839"/>
                </a:lnTo>
                <a:lnTo>
                  <a:pt x="142240" y="118109"/>
                </a:lnTo>
                <a:lnTo>
                  <a:pt x="137160" y="119379"/>
                </a:lnTo>
                <a:lnTo>
                  <a:pt x="133350" y="121919"/>
                </a:lnTo>
                <a:lnTo>
                  <a:pt x="132080" y="123189"/>
                </a:lnTo>
                <a:lnTo>
                  <a:pt x="129540" y="124459"/>
                </a:lnTo>
                <a:lnTo>
                  <a:pt x="128270" y="127000"/>
                </a:lnTo>
                <a:lnTo>
                  <a:pt x="127000" y="128269"/>
                </a:lnTo>
                <a:lnTo>
                  <a:pt x="125730" y="130809"/>
                </a:lnTo>
                <a:lnTo>
                  <a:pt x="124460" y="132079"/>
                </a:lnTo>
                <a:lnTo>
                  <a:pt x="123190" y="134619"/>
                </a:lnTo>
                <a:lnTo>
                  <a:pt x="123190" y="137159"/>
                </a:lnTo>
                <a:lnTo>
                  <a:pt x="121920" y="139700"/>
                </a:lnTo>
                <a:lnTo>
                  <a:pt x="120650" y="143509"/>
                </a:lnTo>
                <a:lnTo>
                  <a:pt x="120650" y="146050"/>
                </a:lnTo>
                <a:lnTo>
                  <a:pt x="119380" y="149859"/>
                </a:lnTo>
                <a:lnTo>
                  <a:pt x="118110" y="157479"/>
                </a:lnTo>
                <a:lnTo>
                  <a:pt x="116840" y="166369"/>
                </a:lnTo>
                <a:lnTo>
                  <a:pt x="116840" y="176529"/>
                </a:lnTo>
                <a:lnTo>
                  <a:pt x="115570" y="187959"/>
                </a:lnTo>
                <a:lnTo>
                  <a:pt x="115570" y="200659"/>
                </a:lnTo>
                <a:lnTo>
                  <a:pt x="115570" y="203200"/>
                </a:lnTo>
                <a:lnTo>
                  <a:pt x="180340" y="203200"/>
                </a:lnTo>
                <a:lnTo>
                  <a:pt x="180340" y="316229"/>
                </a:lnTo>
                <a:lnTo>
                  <a:pt x="119380" y="316229"/>
                </a:lnTo>
                <a:lnTo>
                  <a:pt x="119380" y="721359"/>
                </a:lnTo>
                <a:lnTo>
                  <a:pt x="35560" y="721359"/>
                </a:lnTo>
                <a:lnTo>
                  <a:pt x="35560" y="316229"/>
                </a:lnTo>
                <a:lnTo>
                  <a:pt x="0" y="316229"/>
                </a:lnTo>
                <a:lnTo>
                  <a:pt x="0" y="203200"/>
                </a:lnTo>
                <a:lnTo>
                  <a:pt x="35560" y="203200"/>
                </a:lnTo>
                <a:lnTo>
                  <a:pt x="35560" y="189229"/>
                </a:lnTo>
                <a:lnTo>
                  <a:pt x="35560" y="166369"/>
                </a:lnTo>
                <a:lnTo>
                  <a:pt x="36830" y="144779"/>
                </a:lnTo>
                <a:lnTo>
                  <a:pt x="38100" y="125729"/>
                </a:lnTo>
                <a:lnTo>
                  <a:pt x="41910" y="106679"/>
                </a:lnTo>
                <a:lnTo>
                  <a:pt x="43180" y="97789"/>
                </a:lnTo>
                <a:lnTo>
                  <a:pt x="45720" y="90169"/>
                </a:lnTo>
                <a:lnTo>
                  <a:pt x="46990" y="81279"/>
                </a:lnTo>
                <a:lnTo>
                  <a:pt x="49530" y="73659"/>
                </a:lnTo>
                <a:lnTo>
                  <a:pt x="52070" y="66039"/>
                </a:lnTo>
                <a:lnTo>
                  <a:pt x="54610" y="59689"/>
                </a:lnTo>
                <a:lnTo>
                  <a:pt x="57150" y="53339"/>
                </a:lnTo>
                <a:lnTo>
                  <a:pt x="60960" y="46989"/>
                </a:lnTo>
                <a:lnTo>
                  <a:pt x="63500" y="41909"/>
                </a:lnTo>
                <a:lnTo>
                  <a:pt x="67310" y="36829"/>
                </a:lnTo>
                <a:lnTo>
                  <a:pt x="71120" y="31750"/>
                </a:lnTo>
                <a:lnTo>
                  <a:pt x="74930" y="26669"/>
                </a:lnTo>
                <a:lnTo>
                  <a:pt x="78740" y="22859"/>
                </a:lnTo>
                <a:lnTo>
                  <a:pt x="83820" y="19050"/>
                </a:lnTo>
                <a:lnTo>
                  <a:pt x="92710" y="11429"/>
                </a:lnTo>
                <a:lnTo>
                  <a:pt x="102870" y="6350"/>
                </a:lnTo>
                <a:lnTo>
                  <a:pt x="113030" y="3809"/>
                </a:lnTo>
                <a:lnTo>
                  <a:pt x="124460" y="1269"/>
                </a:lnTo>
                <a:lnTo>
                  <a:pt x="137160" y="0"/>
                </a:lnTo>
                <a:lnTo>
                  <a:pt x="156210" y="1269"/>
                </a:lnTo>
                <a:lnTo>
                  <a:pt x="163830" y="1269"/>
                </a:lnTo>
                <a:lnTo>
                  <a:pt x="171450" y="2539"/>
                </a:lnTo>
                <a:lnTo>
                  <a:pt x="185420" y="6350"/>
                </a:lnTo>
                <a:lnTo>
                  <a:pt x="191770" y="7619"/>
                </a:lnTo>
                <a:lnTo>
                  <a:pt x="198120" y="8889"/>
                </a:lnTo>
                <a:lnTo>
                  <a:pt x="198120" y="1270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4182" y="2907029"/>
            <a:ext cx="274320" cy="182880"/>
          </a:xfrm>
          <a:custGeom>
            <a:avLst/>
            <a:gdLst/>
            <a:ahLst/>
            <a:cxnLst/>
            <a:rect l="l" t="t" r="r" b="b"/>
            <a:pathLst>
              <a:path w="274320" h="182880">
                <a:moveTo>
                  <a:pt x="137668" y="0"/>
                </a:moveTo>
                <a:lnTo>
                  <a:pt x="90678" y="10160"/>
                </a:lnTo>
                <a:lnTo>
                  <a:pt x="58928" y="35560"/>
                </a:lnTo>
                <a:lnTo>
                  <a:pt x="52578" y="41910"/>
                </a:lnTo>
                <a:lnTo>
                  <a:pt x="37338" y="64770"/>
                </a:lnTo>
                <a:lnTo>
                  <a:pt x="32257" y="73660"/>
                </a:lnTo>
                <a:lnTo>
                  <a:pt x="29718" y="83820"/>
                </a:lnTo>
                <a:lnTo>
                  <a:pt x="23368" y="92710"/>
                </a:lnTo>
                <a:lnTo>
                  <a:pt x="19557" y="102870"/>
                </a:lnTo>
                <a:lnTo>
                  <a:pt x="17018" y="114300"/>
                </a:lnTo>
                <a:lnTo>
                  <a:pt x="11937" y="125730"/>
                </a:lnTo>
                <a:lnTo>
                  <a:pt x="6857" y="148590"/>
                </a:lnTo>
                <a:lnTo>
                  <a:pt x="0" y="182880"/>
                </a:lnTo>
                <a:lnTo>
                  <a:pt x="88138" y="182880"/>
                </a:lnTo>
                <a:lnTo>
                  <a:pt x="90678" y="170180"/>
                </a:lnTo>
                <a:lnTo>
                  <a:pt x="93218" y="163830"/>
                </a:lnTo>
                <a:lnTo>
                  <a:pt x="94488" y="158750"/>
                </a:lnTo>
                <a:lnTo>
                  <a:pt x="95757" y="152400"/>
                </a:lnTo>
                <a:lnTo>
                  <a:pt x="98297" y="147320"/>
                </a:lnTo>
                <a:lnTo>
                  <a:pt x="100838" y="143510"/>
                </a:lnTo>
                <a:lnTo>
                  <a:pt x="102107" y="139700"/>
                </a:lnTo>
                <a:lnTo>
                  <a:pt x="105918" y="134620"/>
                </a:lnTo>
                <a:lnTo>
                  <a:pt x="105918" y="132080"/>
                </a:lnTo>
                <a:lnTo>
                  <a:pt x="108457" y="128270"/>
                </a:lnTo>
                <a:lnTo>
                  <a:pt x="110997" y="125730"/>
                </a:lnTo>
                <a:lnTo>
                  <a:pt x="113538" y="124460"/>
                </a:lnTo>
                <a:lnTo>
                  <a:pt x="116078" y="121920"/>
                </a:lnTo>
                <a:lnTo>
                  <a:pt x="123697" y="118110"/>
                </a:lnTo>
                <a:lnTo>
                  <a:pt x="126238" y="115570"/>
                </a:lnTo>
                <a:lnTo>
                  <a:pt x="259870" y="115570"/>
                </a:lnTo>
                <a:lnTo>
                  <a:pt x="259588" y="114300"/>
                </a:lnTo>
                <a:lnTo>
                  <a:pt x="255778" y="102870"/>
                </a:lnTo>
                <a:lnTo>
                  <a:pt x="251968" y="92710"/>
                </a:lnTo>
                <a:lnTo>
                  <a:pt x="246888" y="83820"/>
                </a:lnTo>
                <a:lnTo>
                  <a:pt x="243078" y="73660"/>
                </a:lnTo>
                <a:lnTo>
                  <a:pt x="237997" y="64770"/>
                </a:lnTo>
                <a:lnTo>
                  <a:pt x="222757" y="41910"/>
                </a:lnTo>
                <a:lnTo>
                  <a:pt x="216407" y="35560"/>
                </a:lnTo>
                <a:lnTo>
                  <a:pt x="211328" y="29210"/>
                </a:lnTo>
                <a:lnTo>
                  <a:pt x="203707" y="24130"/>
                </a:lnTo>
                <a:lnTo>
                  <a:pt x="197357" y="19050"/>
                </a:lnTo>
                <a:lnTo>
                  <a:pt x="184657" y="10160"/>
                </a:lnTo>
                <a:lnTo>
                  <a:pt x="169418" y="5080"/>
                </a:lnTo>
                <a:lnTo>
                  <a:pt x="154178" y="1270"/>
                </a:lnTo>
                <a:lnTo>
                  <a:pt x="137668" y="0"/>
                </a:lnTo>
                <a:close/>
              </a:path>
              <a:path w="274320" h="182880">
                <a:moveTo>
                  <a:pt x="259870" y="115570"/>
                </a:moveTo>
                <a:lnTo>
                  <a:pt x="146557" y="115570"/>
                </a:lnTo>
                <a:lnTo>
                  <a:pt x="149097" y="118110"/>
                </a:lnTo>
                <a:lnTo>
                  <a:pt x="154178" y="120650"/>
                </a:lnTo>
                <a:lnTo>
                  <a:pt x="157988" y="121920"/>
                </a:lnTo>
                <a:lnTo>
                  <a:pt x="160528" y="123190"/>
                </a:lnTo>
                <a:lnTo>
                  <a:pt x="165607" y="128270"/>
                </a:lnTo>
                <a:lnTo>
                  <a:pt x="166878" y="130810"/>
                </a:lnTo>
                <a:lnTo>
                  <a:pt x="169418" y="134620"/>
                </a:lnTo>
                <a:lnTo>
                  <a:pt x="171957" y="137160"/>
                </a:lnTo>
                <a:lnTo>
                  <a:pt x="174497" y="140970"/>
                </a:lnTo>
                <a:lnTo>
                  <a:pt x="175768" y="146050"/>
                </a:lnTo>
                <a:lnTo>
                  <a:pt x="179578" y="153670"/>
                </a:lnTo>
                <a:lnTo>
                  <a:pt x="182118" y="161290"/>
                </a:lnTo>
                <a:lnTo>
                  <a:pt x="183388" y="166370"/>
                </a:lnTo>
                <a:lnTo>
                  <a:pt x="186690" y="182880"/>
                </a:lnTo>
                <a:lnTo>
                  <a:pt x="274256" y="182880"/>
                </a:lnTo>
                <a:lnTo>
                  <a:pt x="271018" y="161290"/>
                </a:lnTo>
                <a:lnTo>
                  <a:pt x="268478" y="148590"/>
                </a:lnTo>
                <a:lnTo>
                  <a:pt x="265938" y="137160"/>
                </a:lnTo>
                <a:lnTo>
                  <a:pt x="262128" y="125730"/>
                </a:lnTo>
                <a:lnTo>
                  <a:pt x="259870" y="1155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8339" y="3089910"/>
            <a:ext cx="285750" cy="182880"/>
          </a:xfrm>
          <a:custGeom>
            <a:avLst/>
            <a:gdLst/>
            <a:ahLst/>
            <a:cxnLst/>
            <a:rect l="l" t="t" r="r" b="b"/>
            <a:pathLst>
              <a:path w="285750" h="182879">
                <a:moveTo>
                  <a:pt x="93980" y="0"/>
                </a:moveTo>
                <a:lnTo>
                  <a:pt x="5842" y="0"/>
                </a:lnTo>
                <a:lnTo>
                  <a:pt x="5080" y="3810"/>
                </a:lnTo>
                <a:lnTo>
                  <a:pt x="2540" y="31750"/>
                </a:lnTo>
                <a:lnTo>
                  <a:pt x="1270" y="59689"/>
                </a:lnTo>
                <a:lnTo>
                  <a:pt x="0" y="91439"/>
                </a:lnTo>
                <a:lnTo>
                  <a:pt x="1270" y="123189"/>
                </a:lnTo>
                <a:lnTo>
                  <a:pt x="2540" y="152400"/>
                </a:lnTo>
                <a:lnTo>
                  <a:pt x="6350" y="180339"/>
                </a:lnTo>
                <a:lnTo>
                  <a:pt x="6731" y="182879"/>
                </a:lnTo>
                <a:lnTo>
                  <a:pt x="93027" y="182879"/>
                </a:lnTo>
                <a:lnTo>
                  <a:pt x="92710" y="181610"/>
                </a:lnTo>
                <a:lnTo>
                  <a:pt x="91439" y="173989"/>
                </a:lnTo>
                <a:lnTo>
                  <a:pt x="91439" y="166369"/>
                </a:lnTo>
                <a:lnTo>
                  <a:pt x="88900" y="151129"/>
                </a:lnTo>
                <a:lnTo>
                  <a:pt x="88900" y="142239"/>
                </a:lnTo>
                <a:lnTo>
                  <a:pt x="87630" y="133350"/>
                </a:lnTo>
                <a:lnTo>
                  <a:pt x="87630" y="114300"/>
                </a:lnTo>
                <a:lnTo>
                  <a:pt x="86360" y="93979"/>
                </a:lnTo>
                <a:lnTo>
                  <a:pt x="87630" y="69850"/>
                </a:lnTo>
                <a:lnTo>
                  <a:pt x="87630" y="49529"/>
                </a:lnTo>
                <a:lnTo>
                  <a:pt x="88900" y="40639"/>
                </a:lnTo>
                <a:lnTo>
                  <a:pt x="88900" y="31750"/>
                </a:lnTo>
                <a:lnTo>
                  <a:pt x="90170" y="21589"/>
                </a:lnTo>
                <a:lnTo>
                  <a:pt x="91439" y="15239"/>
                </a:lnTo>
                <a:lnTo>
                  <a:pt x="93980" y="0"/>
                </a:lnTo>
                <a:close/>
              </a:path>
              <a:path w="285750" h="182879">
                <a:moveTo>
                  <a:pt x="280098" y="0"/>
                </a:moveTo>
                <a:lnTo>
                  <a:pt x="192532" y="0"/>
                </a:lnTo>
                <a:lnTo>
                  <a:pt x="194310" y="8889"/>
                </a:lnTo>
                <a:lnTo>
                  <a:pt x="196850" y="24129"/>
                </a:lnTo>
                <a:lnTo>
                  <a:pt x="196850" y="33019"/>
                </a:lnTo>
                <a:lnTo>
                  <a:pt x="198120" y="41910"/>
                </a:lnTo>
                <a:lnTo>
                  <a:pt x="198120" y="50800"/>
                </a:lnTo>
                <a:lnTo>
                  <a:pt x="200660" y="72389"/>
                </a:lnTo>
                <a:lnTo>
                  <a:pt x="200660" y="116839"/>
                </a:lnTo>
                <a:lnTo>
                  <a:pt x="198120" y="135889"/>
                </a:lnTo>
                <a:lnTo>
                  <a:pt x="198120" y="146050"/>
                </a:lnTo>
                <a:lnTo>
                  <a:pt x="196850" y="154939"/>
                </a:lnTo>
                <a:lnTo>
                  <a:pt x="196850" y="161289"/>
                </a:lnTo>
                <a:lnTo>
                  <a:pt x="195580" y="170179"/>
                </a:lnTo>
                <a:lnTo>
                  <a:pt x="194310" y="177800"/>
                </a:lnTo>
                <a:lnTo>
                  <a:pt x="193294" y="182879"/>
                </a:lnTo>
                <a:lnTo>
                  <a:pt x="280289" y="182879"/>
                </a:lnTo>
                <a:lnTo>
                  <a:pt x="280670" y="180339"/>
                </a:lnTo>
                <a:lnTo>
                  <a:pt x="284480" y="152400"/>
                </a:lnTo>
                <a:lnTo>
                  <a:pt x="285750" y="123189"/>
                </a:lnTo>
                <a:lnTo>
                  <a:pt x="285750" y="59689"/>
                </a:lnTo>
                <a:lnTo>
                  <a:pt x="284480" y="31750"/>
                </a:lnTo>
                <a:lnTo>
                  <a:pt x="280670" y="3810"/>
                </a:lnTo>
                <a:lnTo>
                  <a:pt x="280098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5070" y="3272790"/>
            <a:ext cx="273685" cy="184150"/>
          </a:xfrm>
          <a:custGeom>
            <a:avLst/>
            <a:gdLst/>
            <a:ahLst/>
            <a:cxnLst/>
            <a:rect l="l" t="t" r="r" b="b"/>
            <a:pathLst>
              <a:path w="273685" h="184150">
                <a:moveTo>
                  <a:pt x="86296" y="0"/>
                </a:moveTo>
                <a:lnTo>
                  <a:pt x="0" y="0"/>
                </a:lnTo>
                <a:lnTo>
                  <a:pt x="3429" y="22860"/>
                </a:lnTo>
                <a:lnTo>
                  <a:pt x="8509" y="48260"/>
                </a:lnTo>
                <a:lnTo>
                  <a:pt x="12318" y="59689"/>
                </a:lnTo>
                <a:lnTo>
                  <a:pt x="16129" y="69850"/>
                </a:lnTo>
                <a:lnTo>
                  <a:pt x="18668" y="80010"/>
                </a:lnTo>
                <a:lnTo>
                  <a:pt x="22479" y="91439"/>
                </a:lnTo>
                <a:lnTo>
                  <a:pt x="28829" y="100330"/>
                </a:lnTo>
                <a:lnTo>
                  <a:pt x="31368" y="110489"/>
                </a:lnTo>
                <a:lnTo>
                  <a:pt x="36449" y="118110"/>
                </a:lnTo>
                <a:lnTo>
                  <a:pt x="41529" y="128270"/>
                </a:lnTo>
                <a:lnTo>
                  <a:pt x="46608" y="134620"/>
                </a:lnTo>
                <a:lnTo>
                  <a:pt x="51689" y="142239"/>
                </a:lnTo>
                <a:lnTo>
                  <a:pt x="58039" y="149860"/>
                </a:lnTo>
                <a:lnTo>
                  <a:pt x="69468" y="161289"/>
                </a:lnTo>
                <a:lnTo>
                  <a:pt x="75818" y="165100"/>
                </a:lnTo>
                <a:lnTo>
                  <a:pt x="89789" y="173989"/>
                </a:lnTo>
                <a:lnTo>
                  <a:pt x="105029" y="179070"/>
                </a:lnTo>
                <a:lnTo>
                  <a:pt x="120268" y="181610"/>
                </a:lnTo>
                <a:lnTo>
                  <a:pt x="136779" y="184150"/>
                </a:lnTo>
                <a:lnTo>
                  <a:pt x="153289" y="181610"/>
                </a:lnTo>
                <a:lnTo>
                  <a:pt x="168529" y="179070"/>
                </a:lnTo>
                <a:lnTo>
                  <a:pt x="183769" y="173989"/>
                </a:lnTo>
                <a:lnTo>
                  <a:pt x="196469" y="165100"/>
                </a:lnTo>
                <a:lnTo>
                  <a:pt x="202819" y="161289"/>
                </a:lnTo>
                <a:lnTo>
                  <a:pt x="209169" y="154939"/>
                </a:lnTo>
                <a:lnTo>
                  <a:pt x="215519" y="149860"/>
                </a:lnTo>
                <a:lnTo>
                  <a:pt x="220599" y="142239"/>
                </a:lnTo>
                <a:lnTo>
                  <a:pt x="226949" y="134620"/>
                </a:lnTo>
                <a:lnTo>
                  <a:pt x="232029" y="128270"/>
                </a:lnTo>
                <a:lnTo>
                  <a:pt x="245999" y="100330"/>
                </a:lnTo>
                <a:lnTo>
                  <a:pt x="249808" y="91439"/>
                </a:lnTo>
                <a:lnTo>
                  <a:pt x="254889" y="80010"/>
                </a:lnTo>
                <a:lnTo>
                  <a:pt x="258699" y="69850"/>
                </a:lnTo>
                <a:lnTo>
                  <a:pt x="259334" y="67310"/>
                </a:lnTo>
                <a:lnTo>
                  <a:pt x="127889" y="67310"/>
                </a:lnTo>
                <a:lnTo>
                  <a:pt x="124079" y="66039"/>
                </a:lnTo>
                <a:lnTo>
                  <a:pt x="118999" y="63500"/>
                </a:lnTo>
                <a:lnTo>
                  <a:pt x="117729" y="62230"/>
                </a:lnTo>
                <a:lnTo>
                  <a:pt x="113918" y="59689"/>
                </a:lnTo>
                <a:lnTo>
                  <a:pt x="106299" y="52070"/>
                </a:lnTo>
                <a:lnTo>
                  <a:pt x="105029" y="49530"/>
                </a:lnTo>
                <a:lnTo>
                  <a:pt x="97408" y="38100"/>
                </a:lnTo>
                <a:lnTo>
                  <a:pt x="96139" y="34289"/>
                </a:lnTo>
                <a:lnTo>
                  <a:pt x="93599" y="29210"/>
                </a:lnTo>
                <a:lnTo>
                  <a:pt x="92329" y="24130"/>
                </a:lnTo>
                <a:lnTo>
                  <a:pt x="88518" y="12700"/>
                </a:lnTo>
                <a:lnTo>
                  <a:pt x="87249" y="3810"/>
                </a:lnTo>
                <a:lnTo>
                  <a:pt x="86296" y="0"/>
                </a:lnTo>
                <a:close/>
              </a:path>
              <a:path w="273685" h="184150">
                <a:moveTo>
                  <a:pt x="273557" y="0"/>
                </a:moveTo>
                <a:lnTo>
                  <a:pt x="186563" y="0"/>
                </a:lnTo>
                <a:lnTo>
                  <a:pt x="185039" y="7620"/>
                </a:lnTo>
                <a:lnTo>
                  <a:pt x="183769" y="12700"/>
                </a:lnTo>
                <a:lnTo>
                  <a:pt x="181229" y="19050"/>
                </a:lnTo>
                <a:lnTo>
                  <a:pt x="181229" y="24130"/>
                </a:lnTo>
                <a:lnTo>
                  <a:pt x="178689" y="29210"/>
                </a:lnTo>
                <a:lnTo>
                  <a:pt x="176149" y="35560"/>
                </a:lnTo>
                <a:lnTo>
                  <a:pt x="174879" y="39370"/>
                </a:lnTo>
                <a:lnTo>
                  <a:pt x="172339" y="41910"/>
                </a:lnTo>
                <a:lnTo>
                  <a:pt x="171069" y="46989"/>
                </a:lnTo>
                <a:lnTo>
                  <a:pt x="168529" y="50800"/>
                </a:lnTo>
                <a:lnTo>
                  <a:pt x="165989" y="53339"/>
                </a:lnTo>
                <a:lnTo>
                  <a:pt x="163449" y="54610"/>
                </a:lnTo>
                <a:lnTo>
                  <a:pt x="162179" y="58420"/>
                </a:lnTo>
                <a:lnTo>
                  <a:pt x="159639" y="60960"/>
                </a:lnTo>
                <a:lnTo>
                  <a:pt x="157099" y="62230"/>
                </a:lnTo>
                <a:lnTo>
                  <a:pt x="153289" y="63500"/>
                </a:lnTo>
                <a:lnTo>
                  <a:pt x="145669" y="67310"/>
                </a:lnTo>
                <a:lnTo>
                  <a:pt x="259334" y="67310"/>
                </a:lnTo>
                <a:lnTo>
                  <a:pt x="261239" y="59689"/>
                </a:lnTo>
                <a:lnTo>
                  <a:pt x="265049" y="48260"/>
                </a:lnTo>
                <a:lnTo>
                  <a:pt x="270129" y="22860"/>
                </a:lnTo>
                <a:lnTo>
                  <a:pt x="273557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9610" y="2907029"/>
            <a:ext cx="285750" cy="548640"/>
          </a:xfrm>
          <a:custGeom>
            <a:avLst/>
            <a:gdLst/>
            <a:ahLst/>
            <a:cxnLst/>
            <a:rect l="l" t="t" r="r" b="b"/>
            <a:pathLst>
              <a:path w="285750" h="548639">
                <a:moveTo>
                  <a:pt x="285750" y="274320"/>
                </a:moveTo>
                <a:lnTo>
                  <a:pt x="283210" y="334010"/>
                </a:lnTo>
                <a:lnTo>
                  <a:pt x="275589" y="388620"/>
                </a:lnTo>
                <a:lnTo>
                  <a:pt x="273050" y="400050"/>
                </a:lnTo>
                <a:lnTo>
                  <a:pt x="270510" y="412750"/>
                </a:lnTo>
                <a:lnTo>
                  <a:pt x="267969" y="424180"/>
                </a:lnTo>
                <a:lnTo>
                  <a:pt x="264160" y="435610"/>
                </a:lnTo>
                <a:lnTo>
                  <a:pt x="260350" y="445770"/>
                </a:lnTo>
                <a:lnTo>
                  <a:pt x="256539" y="455930"/>
                </a:lnTo>
                <a:lnTo>
                  <a:pt x="252729" y="466090"/>
                </a:lnTo>
                <a:lnTo>
                  <a:pt x="247650" y="474980"/>
                </a:lnTo>
                <a:lnTo>
                  <a:pt x="242569" y="485140"/>
                </a:lnTo>
                <a:lnTo>
                  <a:pt x="237489" y="492760"/>
                </a:lnTo>
                <a:lnTo>
                  <a:pt x="232410" y="500380"/>
                </a:lnTo>
                <a:lnTo>
                  <a:pt x="227329" y="506730"/>
                </a:lnTo>
                <a:lnTo>
                  <a:pt x="220979" y="514350"/>
                </a:lnTo>
                <a:lnTo>
                  <a:pt x="215900" y="520700"/>
                </a:lnTo>
                <a:lnTo>
                  <a:pt x="209550" y="525780"/>
                </a:lnTo>
                <a:lnTo>
                  <a:pt x="175260" y="544830"/>
                </a:lnTo>
                <a:lnTo>
                  <a:pt x="142239" y="548640"/>
                </a:lnTo>
                <a:lnTo>
                  <a:pt x="125729" y="547370"/>
                </a:lnTo>
                <a:lnTo>
                  <a:pt x="82550" y="530860"/>
                </a:lnTo>
                <a:lnTo>
                  <a:pt x="58419" y="506730"/>
                </a:lnTo>
                <a:lnTo>
                  <a:pt x="52069" y="500380"/>
                </a:lnTo>
                <a:lnTo>
                  <a:pt x="46989" y="492760"/>
                </a:lnTo>
                <a:lnTo>
                  <a:pt x="41910" y="485140"/>
                </a:lnTo>
                <a:lnTo>
                  <a:pt x="36829" y="474980"/>
                </a:lnTo>
                <a:lnTo>
                  <a:pt x="33019" y="466090"/>
                </a:lnTo>
                <a:lnTo>
                  <a:pt x="29210" y="455930"/>
                </a:lnTo>
                <a:lnTo>
                  <a:pt x="24129" y="445770"/>
                </a:lnTo>
                <a:lnTo>
                  <a:pt x="20319" y="435610"/>
                </a:lnTo>
                <a:lnTo>
                  <a:pt x="17779" y="424180"/>
                </a:lnTo>
                <a:lnTo>
                  <a:pt x="15239" y="412750"/>
                </a:lnTo>
                <a:lnTo>
                  <a:pt x="11429" y="400050"/>
                </a:lnTo>
                <a:lnTo>
                  <a:pt x="8889" y="388620"/>
                </a:lnTo>
                <a:lnTo>
                  <a:pt x="5079" y="361950"/>
                </a:lnTo>
                <a:lnTo>
                  <a:pt x="2539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2539" y="213360"/>
                </a:lnTo>
                <a:lnTo>
                  <a:pt x="5079" y="186690"/>
                </a:lnTo>
                <a:lnTo>
                  <a:pt x="6350" y="172720"/>
                </a:lnTo>
                <a:lnTo>
                  <a:pt x="8889" y="160020"/>
                </a:lnTo>
                <a:lnTo>
                  <a:pt x="11429" y="147320"/>
                </a:lnTo>
                <a:lnTo>
                  <a:pt x="13969" y="135890"/>
                </a:lnTo>
                <a:lnTo>
                  <a:pt x="17779" y="124460"/>
                </a:lnTo>
                <a:lnTo>
                  <a:pt x="20319" y="113030"/>
                </a:lnTo>
                <a:lnTo>
                  <a:pt x="24129" y="102870"/>
                </a:lnTo>
                <a:lnTo>
                  <a:pt x="27939" y="92710"/>
                </a:lnTo>
                <a:lnTo>
                  <a:pt x="33019" y="82550"/>
                </a:lnTo>
                <a:lnTo>
                  <a:pt x="36829" y="73660"/>
                </a:lnTo>
                <a:lnTo>
                  <a:pt x="41910" y="64770"/>
                </a:lnTo>
                <a:lnTo>
                  <a:pt x="46989" y="55880"/>
                </a:lnTo>
                <a:lnTo>
                  <a:pt x="52069" y="48260"/>
                </a:lnTo>
                <a:lnTo>
                  <a:pt x="58419" y="41910"/>
                </a:lnTo>
                <a:lnTo>
                  <a:pt x="63500" y="34290"/>
                </a:lnTo>
                <a:lnTo>
                  <a:pt x="69850" y="29210"/>
                </a:lnTo>
                <a:lnTo>
                  <a:pt x="110489" y="3810"/>
                </a:lnTo>
                <a:lnTo>
                  <a:pt x="142239" y="0"/>
                </a:lnTo>
                <a:lnTo>
                  <a:pt x="160019" y="1270"/>
                </a:lnTo>
                <a:lnTo>
                  <a:pt x="203200" y="17780"/>
                </a:lnTo>
                <a:lnTo>
                  <a:pt x="215900" y="29210"/>
                </a:lnTo>
                <a:lnTo>
                  <a:pt x="222250" y="34290"/>
                </a:lnTo>
                <a:lnTo>
                  <a:pt x="227329" y="41910"/>
                </a:lnTo>
                <a:lnTo>
                  <a:pt x="232410" y="48260"/>
                </a:lnTo>
                <a:lnTo>
                  <a:pt x="238760" y="55880"/>
                </a:lnTo>
                <a:lnTo>
                  <a:pt x="243839" y="64770"/>
                </a:lnTo>
                <a:lnTo>
                  <a:pt x="247650" y="73660"/>
                </a:lnTo>
                <a:lnTo>
                  <a:pt x="252729" y="82550"/>
                </a:lnTo>
                <a:lnTo>
                  <a:pt x="256539" y="92710"/>
                </a:lnTo>
                <a:lnTo>
                  <a:pt x="260350" y="102870"/>
                </a:lnTo>
                <a:lnTo>
                  <a:pt x="264160" y="113030"/>
                </a:lnTo>
                <a:lnTo>
                  <a:pt x="267969" y="124460"/>
                </a:lnTo>
                <a:lnTo>
                  <a:pt x="270510" y="135890"/>
                </a:lnTo>
                <a:lnTo>
                  <a:pt x="273050" y="147320"/>
                </a:lnTo>
                <a:lnTo>
                  <a:pt x="275589" y="161290"/>
                </a:lnTo>
                <a:lnTo>
                  <a:pt x="280669" y="186690"/>
                </a:lnTo>
                <a:lnTo>
                  <a:pt x="283210" y="214630"/>
                </a:lnTo>
                <a:lnTo>
                  <a:pt x="284479" y="242570"/>
                </a:lnTo>
                <a:lnTo>
                  <a:pt x="285750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5970" y="3022600"/>
            <a:ext cx="113030" cy="317500"/>
          </a:xfrm>
          <a:custGeom>
            <a:avLst/>
            <a:gdLst/>
            <a:ahLst/>
            <a:cxnLst/>
            <a:rect l="l" t="t" r="r" b="b"/>
            <a:pathLst>
              <a:path w="113029" h="317500">
                <a:moveTo>
                  <a:pt x="96519" y="284479"/>
                </a:moveTo>
                <a:lnTo>
                  <a:pt x="97789" y="279400"/>
                </a:lnTo>
                <a:lnTo>
                  <a:pt x="100329" y="274320"/>
                </a:lnTo>
                <a:lnTo>
                  <a:pt x="101600" y="267970"/>
                </a:lnTo>
                <a:lnTo>
                  <a:pt x="102869" y="262889"/>
                </a:lnTo>
                <a:lnTo>
                  <a:pt x="104139" y="256539"/>
                </a:lnTo>
                <a:lnTo>
                  <a:pt x="106679" y="251460"/>
                </a:lnTo>
                <a:lnTo>
                  <a:pt x="106679" y="243839"/>
                </a:lnTo>
                <a:lnTo>
                  <a:pt x="107950" y="237489"/>
                </a:lnTo>
                <a:lnTo>
                  <a:pt x="109219" y="229870"/>
                </a:lnTo>
                <a:lnTo>
                  <a:pt x="110489" y="222250"/>
                </a:lnTo>
                <a:lnTo>
                  <a:pt x="110489" y="213360"/>
                </a:lnTo>
                <a:lnTo>
                  <a:pt x="111759" y="204470"/>
                </a:lnTo>
                <a:lnTo>
                  <a:pt x="111759" y="182879"/>
                </a:lnTo>
                <a:lnTo>
                  <a:pt x="113029" y="160020"/>
                </a:lnTo>
                <a:lnTo>
                  <a:pt x="111759" y="138429"/>
                </a:lnTo>
                <a:lnTo>
                  <a:pt x="111759" y="118110"/>
                </a:lnTo>
                <a:lnTo>
                  <a:pt x="110489" y="107950"/>
                </a:lnTo>
                <a:lnTo>
                  <a:pt x="110489" y="100329"/>
                </a:lnTo>
                <a:lnTo>
                  <a:pt x="109219" y="91439"/>
                </a:lnTo>
                <a:lnTo>
                  <a:pt x="107950" y="83820"/>
                </a:lnTo>
                <a:lnTo>
                  <a:pt x="106679" y="76200"/>
                </a:lnTo>
                <a:lnTo>
                  <a:pt x="106679" y="68579"/>
                </a:lnTo>
                <a:lnTo>
                  <a:pt x="104139" y="62229"/>
                </a:lnTo>
                <a:lnTo>
                  <a:pt x="102869" y="55879"/>
                </a:lnTo>
                <a:lnTo>
                  <a:pt x="101600" y="49529"/>
                </a:lnTo>
                <a:lnTo>
                  <a:pt x="100329" y="44450"/>
                </a:lnTo>
                <a:lnTo>
                  <a:pt x="97789" y="39370"/>
                </a:lnTo>
                <a:lnTo>
                  <a:pt x="96519" y="34289"/>
                </a:lnTo>
                <a:lnTo>
                  <a:pt x="95250" y="29210"/>
                </a:lnTo>
                <a:lnTo>
                  <a:pt x="92709" y="25400"/>
                </a:lnTo>
                <a:lnTo>
                  <a:pt x="90169" y="21589"/>
                </a:lnTo>
                <a:lnTo>
                  <a:pt x="88900" y="17779"/>
                </a:lnTo>
                <a:lnTo>
                  <a:pt x="86359" y="15239"/>
                </a:lnTo>
                <a:lnTo>
                  <a:pt x="83819" y="11429"/>
                </a:lnTo>
                <a:lnTo>
                  <a:pt x="81279" y="8889"/>
                </a:lnTo>
                <a:lnTo>
                  <a:pt x="78739" y="7620"/>
                </a:lnTo>
                <a:lnTo>
                  <a:pt x="76200" y="6350"/>
                </a:lnTo>
                <a:lnTo>
                  <a:pt x="73659" y="3810"/>
                </a:lnTo>
                <a:lnTo>
                  <a:pt x="71119" y="3810"/>
                </a:lnTo>
                <a:lnTo>
                  <a:pt x="67309" y="1270"/>
                </a:lnTo>
                <a:lnTo>
                  <a:pt x="64769" y="1270"/>
                </a:lnTo>
                <a:lnTo>
                  <a:pt x="62229" y="1270"/>
                </a:lnTo>
                <a:lnTo>
                  <a:pt x="58419" y="0"/>
                </a:lnTo>
                <a:lnTo>
                  <a:pt x="55879" y="0"/>
                </a:lnTo>
                <a:lnTo>
                  <a:pt x="53339" y="0"/>
                </a:lnTo>
                <a:lnTo>
                  <a:pt x="50800" y="1270"/>
                </a:lnTo>
                <a:lnTo>
                  <a:pt x="46989" y="1270"/>
                </a:lnTo>
                <a:lnTo>
                  <a:pt x="44450" y="1270"/>
                </a:lnTo>
                <a:lnTo>
                  <a:pt x="41909" y="2539"/>
                </a:lnTo>
                <a:lnTo>
                  <a:pt x="39369" y="3810"/>
                </a:lnTo>
                <a:lnTo>
                  <a:pt x="36829" y="5079"/>
                </a:lnTo>
                <a:lnTo>
                  <a:pt x="34289" y="6350"/>
                </a:lnTo>
                <a:lnTo>
                  <a:pt x="33019" y="7620"/>
                </a:lnTo>
                <a:lnTo>
                  <a:pt x="30479" y="10160"/>
                </a:lnTo>
                <a:lnTo>
                  <a:pt x="27939" y="12700"/>
                </a:lnTo>
                <a:lnTo>
                  <a:pt x="25400" y="15239"/>
                </a:lnTo>
                <a:lnTo>
                  <a:pt x="22859" y="19050"/>
                </a:lnTo>
                <a:lnTo>
                  <a:pt x="21589" y="22860"/>
                </a:lnTo>
                <a:lnTo>
                  <a:pt x="19050" y="27939"/>
                </a:lnTo>
                <a:lnTo>
                  <a:pt x="16509" y="31750"/>
                </a:lnTo>
                <a:lnTo>
                  <a:pt x="15239" y="36829"/>
                </a:lnTo>
                <a:lnTo>
                  <a:pt x="12700" y="41910"/>
                </a:lnTo>
                <a:lnTo>
                  <a:pt x="11429" y="46989"/>
                </a:lnTo>
                <a:lnTo>
                  <a:pt x="10159" y="53339"/>
                </a:lnTo>
                <a:lnTo>
                  <a:pt x="8889" y="59689"/>
                </a:lnTo>
                <a:lnTo>
                  <a:pt x="6350" y="67310"/>
                </a:lnTo>
                <a:lnTo>
                  <a:pt x="6350" y="73660"/>
                </a:lnTo>
                <a:lnTo>
                  <a:pt x="3809" y="81279"/>
                </a:lnTo>
                <a:lnTo>
                  <a:pt x="3809" y="90170"/>
                </a:lnTo>
                <a:lnTo>
                  <a:pt x="2539" y="97789"/>
                </a:lnTo>
                <a:lnTo>
                  <a:pt x="1269" y="106679"/>
                </a:lnTo>
                <a:lnTo>
                  <a:pt x="1269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1269" y="199389"/>
                </a:lnTo>
                <a:lnTo>
                  <a:pt x="1269" y="208279"/>
                </a:lnTo>
                <a:lnTo>
                  <a:pt x="2539" y="217170"/>
                </a:lnTo>
                <a:lnTo>
                  <a:pt x="2539" y="226060"/>
                </a:lnTo>
                <a:lnTo>
                  <a:pt x="3809" y="233679"/>
                </a:lnTo>
                <a:lnTo>
                  <a:pt x="5079" y="241300"/>
                </a:lnTo>
                <a:lnTo>
                  <a:pt x="6350" y="248920"/>
                </a:lnTo>
                <a:lnTo>
                  <a:pt x="7619" y="255270"/>
                </a:lnTo>
                <a:lnTo>
                  <a:pt x="8889" y="261620"/>
                </a:lnTo>
                <a:lnTo>
                  <a:pt x="10159" y="267970"/>
                </a:lnTo>
                <a:lnTo>
                  <a:pt x="11429" y="273050"/>
                </a:lnTo>
                <a:lnTo>
                  <a:pt x="12700" y="278129"/>
                </a:lnTo>
                <a:lnTo>
                  <a:pt x="15239" y="283210"/>
                </a:lnTo>
                <a:lnTo>
                  <a:pt x="17779" y="287020"/>
                </a:lnTo>
                <a:lnTo>
                  <a:pt x="19050" y="292100"/>
                </a:lnTo>
                <a:lnTo>
                  <a:pt x="21589" y="295910"/>
                </a:lnTo>
                <a:lnTo>
                  <a:pt x="24129" y="298450"/>
                </a:lnTo>
                <a:lnTo>
                  <a:pt x="25400" y="302260"/>
                </a:lnTo>
                <a:lnTo>
                  <a:pt x="27939" y="304800"/>
                </a:lnTo>
                <a:lnTo>
                  <a:pt x="30479" y="307339"/>
                </a:lnTo>
                <a:lnTo>
                  <a:pt x="33019" y="309879"/>
                </a:lnTo>
                <a:lnTo>
                  <a:pt x="35559" y="311150"/>
                </a:lnTo>
                <a:lnTo>
                  <a:pt x="39369" y="313689"/>
                </a:lnTo>
                <a:lnTo>
                  <a:pt x="41909" y="314960"/>
                </a:lnTo>
                <a:lnTo>
                  <a:pt x="44450" y="316229"/>
                </a:lnTo>
                <a:lnTo>
                  <a:pt x="46989" y="316229"/>
                </a:lnTo>
                <a:lnTo>
                  <a:pt x="50800" y="317500"/>
                </a:lnTo>
                <a:lnTo>
                  <a:pt x="53339" y="317500"/>
                </a:lnTo>
                <a:lnTo>
                  <a:pt x="57150" y="317500"/>
                </a:lnTo>
                <a:lnTo>
                  <a:pt x="59689" y="317500"/>
                </a:lnTo>
                <a:lnTo>
                  <a:pt x="62229" y="317500"/>
                </a:lnTo>
                <a:lnTo>
                  <a:pt x="64769" y="316229"/>
                </a:lnTo>
                <a:lnTo>
                  <a:pt x="68579" y="316229"/>
                </a:lnTo>
                <a:lnTo>
                  <a:pt x="71119" y="314960"/>
                </a:lnTo>
                <a:lnTo>
                  <a:pt x="73659" y="313689"/>
                </a:lnTo>
                <a:lnTo>
                  <a:pt x="76200" y="312420"/>
                </a:lnTo>
                <a:lnTo>
                  <a:pt x="78739" y="309879"/>
                </a:lnTo>
                <a:lnTo>
                  <a:pt x="81279" y="308610"/>
                </a:lnTo>
                <a:lnTo>
                  <a:pt x="83819" y="306070"/>
                </a:lnTo>
                <a:lnTo>
                  <a:pt x="86359" y="303529"/>
                </a:lnTo>
                <a:lnTo>
                  <a:pt x="87629" y="299720"/>
                </a:lnTo>
                <a:lnTo>
                  <a:pt x="90169" y="297179"/>
                </a:lnTo>
                <a:lnTo>
                  <a:pt x="92709" y="293370"/>
                </a:lnTo>
                <a:lnTo>
                  <a:pt x="93979" y="289560"/>
                </a:lnTo>
                <a:lnTo>
                  <a:pt x="96519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75050" y="2921000"/>
            <a:ext cx="187960" cy="172720"/>
          </a:xfrm>
          <a:custGeom>
            <a:avLst/>
            <a:gdLst/>
            <a:ahLst/>
            <a:cxnLst/>
            <a:rect l="l" t="t" r="r" b="b"/>
            <a:pathLst>
              <a:path w="187960" h="172719">
                <a:moveTo>
                  <a:pt x="82550" y="2539"/>
                </a:moveTo>
                <a:lnTo>
                  <a:pt x="0" y="2539"/>
                </a:lnTo>
                <a:lnTo>
                  <a:pt x="0" y="172720"/>
                </a:lnTo>
                <a:lnTo>
                  <a:pt x="84454" y="172720"/>
                </a:lnTo>
                <a:lnTo>
                  <a:pt x="97789" y="163829"/>
                </a:lnTo>
                <a:lnTo>
                  <a:pt x="105410" y="160020"/>
                </a:lnTo>
                <a:lnTo>
                  <a:pt x="111760" y="157479"/>
                </a:lnTo>
                <a:lnTo>
                  <a:pt x="120650" y="156210"/>
                </a:lnTo>
                <a:lnTo>
                  <a:pt x="127000" y="154939"/>
                </a:lnTo>
                <a:lnTo>
                  <a:pt x="134620" y="152400"/>
                </a:lnTo>
                <a:lnTo>
                  <a:pt x="187960" y="152400"/>
                </a:lnTo>
                <a:lnTo>
                  <a:pt x="187960" y="78739"/>
                </a:lnTo>
                <a:lnTo>
                  <a:pt x="82550" y="78739"/>
                </a:lnTo>
                <a:lnTo>
                  <a:pt x="82550" y="2539"/>
                </a:lnTo>
                <a:close/>
              </a:path>
              <a:path w="187960" h="172719">
                <a:moveTo>
                  <a:pt x="187960" y="152400"/>
                </a:moveTo>
                <a:lnTo>
                  <a:pt x="152400" y="152400"/>
                </a:lnTo>
                <a:lnTo>
                  <a:pt x="163829" y="154939"/>
                </a:lnTo>
                <a:lnTo>
                  <a:pt x="168910" y="156210"/>
                </a:lnTo>
                <a:lnTo>
                  <a:pt x="172720" y="157479"/>
                </a:lnTo>
                <a:lnTo>
                  <a:pt x="175260" y="158750"/>
                </a:lnTo>
                <a:lnTo>
                  <a:pt x="177800" y="158750"/>
                </a:lnTo>
                <a:lnTo>
                  <a:pt x="180339" y="161289"/>
                </a:lnTo>
                <a:lnTo>
                  <a:pt x="187960" y="161289"/>
                </a:lnTo>
                <a:lnTo>
                  <a:pt x="187960" y="152400"/>
                </a:lnTo>
                <a:close/>
              </a:path>
              <a:path w="187960" h="172719">
                <a:moveTo>
                  <a:pt x="185420" y="0"/>
                </a:moveTo>
                <a:lnTo>
                  <a:pt x="158750" y="0"/>
                </a:lnTo>
                <a:lnTo>
                  <a:pt x="154939" y="2539"/>
                </a:lnTo>
                <a:lnTo>
                  <a:pt x="149860" y="3810"/>
                </a:lnTo>
                <a:lnTo>
                  <a:pt x="146050" y="6350"/>
                </a:lnTo>
                <a:lnTo>
                  <a:pt x="140970" y="10160"/>
                </a:lnTo>
                <a:lnTo>
                  <a:pt x="130810" y="15239"/>
                </a:lnTo>
                <a:lnTo>
                  <a:pt x="107950" y="38100"/>
                </a:lnTo>
                <a:lnTo>
                  <a:pt x="102870" y="48260"/>
                </a:lnTo>
                <a:lnTo>
                  <a:pt x="96520" y="57150"/>
                </a:lnTo>
                <a:lnTo>
                  <a:pt x="82550" y="78739"/>
                </a:lnTo>
                <a:lnTo>
                  <a:pt x="187960" y="78739"/>
                </a:lnTo>
                <a:lnTo>
                  <a:pt x="187960" y="2539"/>
                </a:lnTo>
                <a:lnTo>
                  <a:pt x="1854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5050" y="3094989"/>
            <a:ext cx="82550" cy="171450"/>
          </a:xfrm>
          <a:custGeom>
            <a:avLst/>
            <a:gdLst/>
            <a:ahLst/>
            <a:cxnLst/>
            <a:rect l="l" t="t" r="r" b="b"/>
            <a:pathLst>
              <a:path w="82550" h="171450">
                <a:moveTo>
                  <a:pt x="0" y="171450"/>
                </a:moveTo>
                <a:lnTo>
                  <a:pt x="82550" y="171450"/>
                </a:lnTo>
                <a:lnTo>
                  <a:pt x="825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75050" y="30943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5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75050" y="3266440"/>
            <a:ext cx="82550" cy="173990"/>
          </a:xfrm>
          <a:custGeom>
            <a:avLst/>
            <a:gdLst/>
            <a:ahLst/>
            <a:cxnLst/>
            <a:rect l="l" t="t" r="r" b="b"/>
            <a:pathLst>
              <a:path w="82550" h="173989">
                <a:moveTo>
                  <a:pt x="0" y="0"/>
                </a:moveTo>
                <a:lnTo>
                  <a:pt x="82550" y="0"/>
                </a:lnTo>
                <a:lnTo>
                  <a:pt x="82550" y="173989"/>
                </a:lnTo>
                <a:lnTo>
                  <a:pt x="0" y="1739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75050" y="2921000"/>
            <a:ext cx="187960" cy="519430"/>
          </a:xfrm>
          <a:custGeom>
            <a:avLst/>
            <a:gdLst/>
            <a:ahLst/>
            <a:cxnLst/>
            <a:rect l="l" t="t" r="r" b="b"/>
            <a:pathLst>
              <a:path w="187960" h="519429">
                <a:moveTo>
                  <a:pt x="187960" y="160020"/>
                </a:moveTo>
                <a:lnTo>
                  <a:pt x="180339" y="160020"/>
                </a:lnTo>
                <a:lnTo>
                  <a:pt x="179070" y="160020"/>
                </a:lnTo>
                <a:lnTo>
                  <a:pt x="177800" y="158750"/>
                </a:lnTo>
                <a:lnTo>
                  <a:pt x="176529" y="157479"/>
                </a:lnTo>
                <a:lnTo>
                  <a:pt x="173989" y="157479"/>
                </a:lnTo>
                <a:lnTo>
                  <a:pt x="168910" y="154939"/>
                </a:lnTo>
                <a:lnTo>
                  <a:pt x="163829" y="154939"/>
                </a:lnTo>
                <a:lnTo>
                  <a:pt x="152400" y="153670"/>
                </a:lnTo>
                <a:lnTo>
                  <a:pt x="148589" y="152400"/>
                </a:lnTo>
                <a:lnTo>
                  <a:pt x="143510" y="152400"/>
                </a:lnTo>
                <a:lnTo>
                  <a:pt x="135889" y="152400"/>
                </a:lnTo>
                <a:lnTo>
                  <a:pt x="127000" y="153670"/>
                </a:lnTo>
                <a:lnTo>
                  <a:pt x="119379" y="154939"/>
                </a:lnTo>
                <a:lnTo>
                  <a:pt x="113029" y="157479"/>
                </a:lnTo>
                <a:lnTo>
                  <a:pt x="105410" y="160020"/>
                </a:lnTo>
                <a:lnTo>
                  <a:pt x="97789" y="163829"/>
                </a:lnTo>
                <a:lnTo>
                  <a:pt x="91439" y="167639"/>
                </a:lnTo>
                <a:lnTo>
                  <a:pt x="83820" y="172720"/>
                </a:lnTo>
                <a:lnTo>
                  <a:pt x="83820" y="519429"/>
                </a:lnTo>
                <a:lnTo>
                  <a:pt x="0" y="519429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77470"/>
                </a:lnTo>
                <a:lnTo>
                  <a:pt x="96520" y="55879"/>
                </a:lnTo>
                <a:lnTo>
                  <a:pt x="102870" y="46989"/>
                </a:lnTo>
                <a:lnTo>
                  <a:pt x="109220" y="39370"/>
                </a:lnTo>
                <a:lnTo>
                  <a:pt x="115570" y="31750"/>
                </a:lnTo>
                <a:lnTo>
                  <a:pt x="120650" y="25400"/>
                </a:lnTo>
                <a:lnTo>
                  <a:pt x="125729" y="20320"/>
                </a:lnTo>
                <a:lnTo>
                  <a:pt x="130810" y="15239"/>
                </a:lnTo>
                <a:lnTo>
                  <a:pt x="137160" y="11429"/>
                </a:lnTo>
                <a:lnTo>
                  <a:pt x="140970" y="8889"/>
                </a:lnTo>
                <a:lnTo>
                  <a:pt x="146050" y="6350"/>
                </a:lnTo>
                <a:lnTo>
                  <a:pt x="151129" y="3810"/>
                </a:lnTo>
                <a:lnTo>
                  <a:pt x="154939" y="1270"/>
                </a:lnTo>
                <a:lnTo>
                  <a:pt x="160020" y="1270"/>
                </a:lnTo>
                <a:lnTo>
                  <a:pt x="165100" y="0"/>
                </a:lnTo>
                <a:lnTo>
                  <a:pt x="168910" y="0"/>
                </a:lnTo>
                <a:lnTo>
                  <a:pt x="179070" y="1270"/>
                </a:lnTo>
                <a:lnTo>
                  <a:pt x="184150" y="1270"/>
                </a:lnTo>
                <a:lnTo>
                  <a:pt x="185420" y="1270"/>
                </a:lnTo>
                <a:lnTo>
                  <a:pt x="187960" y="1270"/>
                </a:lnTo>
                <a:lnTo>
                  <a:pt x="187960" y="1600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7000" y="2754629"/>
            <a:ext cx="344170" cy="228600"/>
          </a:xfrm>
          <a:custGeom>
            <a:avLst/>
            <a:gdLst/>
            <a:ahLst/>
            <a:cxnLst/>
            <a:rect l="l" t="t" r="r" b="b"/>
            <a:pathLst>
              <a:path w="344170" h="228600">
                <a:moveTo>
                  <a:pt x="101600" y="0"/>
                </a:moveTo>
                <a:lnTo>
                  <a:pt x="0" y="0"/>
                </a:lnTo>
                <a:lnTo>
                  <a:pt x="68309" y="228600"/>
                </a:lnTo>
                <a:lnTo>
                  <a:pt x="163945" y="228600"/>
                </a:lnTo>
                <a:lnTo>
                  <a:pt x="101600" y="0"/>
                </a:lnTo>
                <a:close/>
              </a:path>
              <a:path w="344170" h="228600">
                <a:moveTo>
                  <a:pt x="344170" y="0"/>
                </a:moveTo>
                <a:lnTo>
                  <a:pt x="246379" y="0"/>
                </a:lnTo>
                <a:lnTo>
                  <a:pt x="184034" y="228600"/>
                </a:lnTo>
                <a:lnTo>
                  <a:pt x="275106" y="228600"/>
                </a:lnTo>
                <a:lnTo>
                  <a:pt x="34417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5309" y="2983229"/>
            <a:ext cx="207010" cy="228600"/>
          </a:xfrm>
          <a:custGeom>
            <a:avLst/>
            <a:gdLst/>
            <a:ahLst/>
            <a:cxnLst/>
            <a:rect l="l" t="t" r="r" b="b"/>
            <a:pathLst>
              <a:path w="207010" h="228600">
                <a:moveTo>
                  <a:pt x="95635" y="0"/>
                </a:moveTo>
                <a:lnTo>
                  <a:pt x="0" y="0"/>
                </a:lnTo>
                <a:lnTo>
                  <a:pt x="59960" y="200660"/>
                </a:lnTo>
                <a:lnTo>
                  <a:pt x="59960" y="228600"/>
                </a:lnTo>
                <a:lnTo>
                  <a:pt x="148860" y="228600"/>
                </a:lnTo>
                <a:lnTo>
                  <a:pt x="148860" y="191770"/>
                </a:lnTo>
                <a:lnTo>
                  <a:pt x="195670" y="36830"/>
                </a:lnTo>
                <a:lnTo>
                  <a:pt x="105680" y="36830"/>
                </a:lnTo>
                <a:lnTo>
                  <a:pt x="95635" y="0"/>
                </a:lnTo>
                <a:close/>
              </a:path>
              <a:path w="207010" h="228600">
                <a:moveTo>
                  <a:pt x="206797" y="0"/>
                </a:moveTo>
                <a:lnTo>
                  <a:pt x="115725" y="0"/>
                </a:lnTo>
                <a:lnTo>
                  <a:pt x="105680" y="36830"/>
                </a:lnTo>
                <a:lnTo>
                  <a:pt x="195670" y="36830"/>
                </a:lnTo>
                <a:lnTo>
                  <a:pt x="206797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5270" y="3211829"/>
            <a:ext cx="88900" cy="228600"/>
          </a:xfrm>
          <a:custGeom>
            <a:avLst/>
            <a:gdLst/>
            <a:ahLst/>
            <a:cxnLst/>
            <a:rect l="l" t="t" r="r" b="b"/>
            <a:pathLst>
              <a:path w="88900" h="228600">
                <a:moveTo>
                  <a:pt x="0" y="228600"/>
                </a:moveTo>
                <a:lnTo>
                  <a:pt x="0" y="0"/>
                </a:lnTo>
                <a:lnTo>
                  <a:pt x="88900" y="0"/>
                </a:lnTo>
                <a:lnTo>
                  <a:pt x="88900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5729" y="2754629"/>
            <a:ext cx="346710" cy="685800"/>
          </a:xfrm>
          <a:custGeom>
            <a:avLst/>
            <a:gdLst/>
            <a:ahLst/>
            <a:cxnLst/>
            <a:rect l="l" t="t" r="r" b="b"/>
            <a:pathLst>
              <a:path w="346710" h="685800">
                <a:moveTo>
                  <a:pt x="346710" y="0"/>
                </a:moveTo>
                <a:lnTo>
                  <a:pt x="218440" y="420370"/>
                </a:lnTo>
                <a:lnTo>
                  <a:pt x="218440" y="685800"/>
                </a:lnTo>
                <a:lnTo>
                  <a:pt x="129540" y="685800"/>
                </a:lnTo>
                <a:lnTo>
                  <a:pt x="129540" y="429260"/>
                </a:lnTo>
                <a:lnTo>
                  <a:pt x="0" y="0"/>
                </a:lnTo>
                <a:lnTo>
                  <a:pt x="101600" y="0"/>
                </a:lnTo>
                <a:lnTo>
                  <a:pt x="175260" y="264160"/>
                </a:lnTo>
                <a:lnTo>
                  <a:pt x="247650" y="0"/>
                </a:lnTo>
                <a:lnTo>
                  <a:pt x="346710" y="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9490" y="2907029"/>
            <a:ext cx="274955" cy="182880"/>
          </a:xfrm>
          <a:custGeom>
            <a:avLst/>
            <a:gdLst/>
            <a:ahLst/>
            <a:cxnLst/>
            <a:rect l="l" t="t" r="r" b="b"/>
            <a:pathLst>
              <a:path w="274954" h="182880">
                <a:moveTo>
                  <a:pt x="136779" y="0"/>
                </a:moveTo>
                <a:lnTo>
                  <a:pt x="91059" y="10160"/>
                </a:lnTo>
                <a:lnTo>
                  <a:pt x="59309" y="35560"/>
                </a:lnTo>
                <a:lnTo>
                  <a:pt x="52959" y="41910"/>
                </a:lnTo>
                <a:lnTo>
                  <a:pt x="46609" y="49530"/>
                </a:lnTo>
                <a:lnTo>
                  <a:pt x="36449" y="64770"/>
                </a:lnTo>
                <a:lnTo>
                  <a:pt x="31369" y="73660"/>
                </a:lnTo>
                <a:lnTo>
                  <a:pt x="27559" y="83820"/>
                </a:lnTo>
                <a:lnTo>
                  <a:pt x="22479" y="92710"/>
                </a:lnTo>
                <a:lnTo>
                  <a:pt x="5969" y="148590"/>
                </a:lnTo>
                <a:lnTo>
                  <a:pt x="0" y="182880"/>
                </a:lnTo>
                <a:lnTo>
                  <a:pt x="87249" y="182880"/>
                </a:lnTo>
                <a:lnTo>
                  <a:pt x="88519" y="176530"/>
                </a:lnTo>
                <a:lnTo>
                  <a:pt x="91059" y="170180"/>
                </a:lnTo>
                <a:lnTo>
                  <a:pt x="91059" y="163830"/>
                </a:lnTo>
                <a:lnTo>
                  <a:pt x="93599" y="158750"/>
                </a:lnTo>
                <a:lnTo>
                  <a:pt x="94869" y="152400"/>
                </a:lnTo>
                <a:lnTo>
                  <a:pt x="97409" y="147320"/>
                </a:lnTo>
                <a:lnTo>
                  <a:pt x="99949" y="143510"/>
                </a:lnTo>
                <a:lnTo>
                  <a:pt x="101219" y="139700"/>
                </a:lnTo>
                <a:lnTo>
                  <a:pt x="105029" y="132080"/>
                </a:lnTo>
                <a:lnTo>
                  <a:pt x="107569" y="128270"/>
                </a:lnTo>
                <a:lnTo>
                  <a:pt x="110109" y="125730"/>
                </a:lnTo>
                <a:lnTo>
                  <a:pt x="112649" y="124460"/>
                </a:lnTo>
                <a:lnTo>
                  <a:pt x="115188" y="121920"/>
                </a:lnTo>
                <a:lnTo>
                  <a:pt x="122809" y="118110"/>
                </a:lnTo>
                <a:lnTo>
                  <a:pt x="125349" y="115570"/>
                </a:lnTo>
                <a:lnTo>
                  <a:pt x="259122" y="115570"/>
                </a:lnTo>
                <a:lnTo>
                  <a:pt x="242188" y="73660"/>
                </a:lnTo>
                <a:lnTo>
                  <a:pt x="215519" y="35560"/>
                </a:lnTo>
                <a:lnTo>
                  <a:pt x="211709" y="29210"/>
                </a:lnTo>
                <a:lnTo>
                  <a:pt x="196469" y="19050"/>
                </a:lnTo>
                <a:lnTo>
                  <a:pt x="183769" y="10160"/>
                </a:lnTo>
                <a:lnTo>
                  <a:pt x="168529" y="5080"/>
                </a:lnTo>
                <a:lnTo>
                  <a:pt x="153288" y="1270"/>
                </a:lnTo>
                <a:lnTo>
                  <a:pt x="136779" y="0"/>
                </a:lnTo>
                <a:close/>
              </a:path>
              <a:path w="274954" h="182880">
                <a:moveTo>
                  <a:pt x="259122" y="115570"/>
                </a:moveTo>
                <a:lnTo>
                  <a:pt x="145669" y="115570"/>
                </a:lnTo>
                <a:lnTo>
                  <a:pt x="148209" y="118110"/>
                </a:lnTo>
                <a:lnTo>
                  <a:pt x="153288" y="120650"/>
                </a:lnTo>
                <a:lnTo>
                  <a:pt x="160909" y="123190"/>
                </a:lnTo>
                <a:lnTo>
                  <a:pt x="162179" y="125730"/>
                </a:lnTo>
                <a:lnTo>
                  <a:pt x="164719" y="128270"/>
                </a:lnTo>
                <a:lnTo>
                  <a:pt x="165988" y="130810"/>
                </a:lnTo>
                <a:lnTo>
                  <a:pt x="168529" y="134620"/>
                </a:lnTo>
                <a:lnTo>
                  <a:pt x="171069" y="137160"/>
                </a:lnTo>
                <a:lnTo>
                  <a:pt x="173609" y="140970"/>
                </a:lnTo>
                <a:lnTo>
                  <a:pt x="174879" y="146050"/>
                </a:lnTo>
                <a:lnTo>
                  <a:pt x="178688" y="153670"/>
                </a:lnTo>
                <a:lnTo>
                  <a:pt x="181229" y="161290"/>
                </a:lnTo>
                <a:lnTo>
                  <a:pt x="182499" y="166370"/>
                </a:lnTo>
                <a:lnTo>
                  <a:pt x="183769" y="172720"/>
                </a:lnTo>
                <a:lnTo>
                  <a:pt x="186309" y="179070"/>
                </a:lnTo>
                <a:lnTo>
                  <a:pt x="186309" y="182880"/>
                </a:lnTo>
                <a:lnTo>
                  <a:pt x="274447" y="182880"/>
                </a:lnTo>
                <a:lnTo>
                  <a:pt x="267588" y="148590"/>
                </a:lnTo>
                <a:lnTo>
                  <a:pt x="262509" y="125730"/>
                </a:lnTo>
                <a:lnTo>
                  <a:pt x="259122" y="1155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5300" y="3089910"/>
            <a:ext cx="283210" cy="182880"/>
          </a:xfrm>
          <a:custGeom>
            <a:avLst/>
            <a:gdLst/>
            <a:ahLst/>
            <a:cxnLst/>
            <a:rect l="l" t="t" r="r" b="b"/>
            <a:pathLst>
              <a:path w="283210" h="182879">
                <a:moveTo>
                  <a:pt x="91439" y="0"/>
                </a:moveTo>
                <a:lnTo>
                  <a:pt x="4190" y="0"/>
                </a:lnTo>
                <a:lnTo>
                  <a:pt x="3810" y="3810"/>
                </a:lnTo>
                <a:lnTo>
                  <a:pt x="0" y="31750"/>
                </a:lnTo>
                <a:lnTo>
                  <a:pt x="0" y="152400"/>
                </a:lnTo>
                <a:lnTo>
                  <a:pt x="3810" y="180339"/>
                </a:lnTo>
                <a:lnTo>
                  <a:pt x="4191" y="182879"/>
                </a:lnTo>
                <a:lnTo>
                  <a:pt x="90487" y="182879"/>
                </a:lnTo>
                <a:lnTo>
                  <a:pt x="90170" y="181610"/>
                </a:lnTo>
                <a:lnTo>
                  <a:pt x="88900" y="173989"/>
                </a:lnTo>
                <a:lnTo>
                  <a:pt x="88900" y="158750"/>
                </a:lnTo>
                <a:lnTo>
                  <a:pt x="86360" y="151129"/>
                </a:lnTo>
                <a:lnTo>
                  <a:pt x="86360" y="142239"/>
                </a:lnTo>
                <a:lnTo>
                  <a:pt x="85089" y="133350"/>
                </a:lnTo>
                <a:lnTo>
                  <a:pt x="85089" y="49529"/>
                </a:lnTo>
                <a:lnTo>
                  <a:pt x="86360" y="40639"/>
                </a:lnTo>
                <a:lnTo>
                  <a:pt x="88900" y="31750"/>
                </a:lnTo>
                <a:lnTo>
                  <a:pt x="88900" y="15239"/>
                </a:lnTo>
                <a:lnTo>
                  <a:pt x="91439" y="0"/>
                </a:lnTo>
                <a:close/>
              </a:path>
              <a:path w="283210" h="182879">
                <a:moveTo>
                  <a:pt x="278638" y="0"/>
                </a:moveTo>
                <a:lnTo>
                  <a:pt x="190500" y="0"/>
                </a:lnTo>
                <a:lnTo>
                  <a:pt x="190500" y="2539"/>
                </a:lnTo>
                <a:lnTo>
                  <a:pt x="191770" y="8889"/>
                </a:lnTo>
                <a:lnTo>
                  <a:pt x="194310" y="24129"/>
                </a:lnTo>
                <a:lnTo>
                  <a:pt x="194310" y="33019"/>
                </a:lnTo>
                <a:lnTo>
                  <a:pt x="196850" y="50800"/>
                </a:lnTo>
                <a:lnTo>
                  <a:pt x="196850" y="135889"/>
                </a:lnTo>
                <a:lnTo>
                  <a:pt x="195579" y="146050"/>
                </a:lnTo>
                <a:lnTo>
                  <a:pt x="194310" y="154939"/>
                </a:lnTo>
                <a:lnTo>
                  <a:pt x="194310" y="161289"/>
                </a:lnTo>
                <a:lnTo>
                  <a:pt x="193039" y="170179"/>
                </a:lnTo>
                <a:lnTo>
                  <a:pt x="191770" y="177800"/>
                </a:lnTo>
                <a:lnTo>
                  <a:pt x="190753" y="182879"/>
                </a:lnTo>
                <a:lnTo>
                  <a:pt x="278891" y="182879"/>
                </a:lnTo>
                <a:lnTo>
                  <a:pt x="279400" y="180339"/>
                </a:lnTo>
                <a:lnTo>
                  <a:pt x="281939" y="152400"/>
                </a:lnTo>
                <a:lnTo>
                  <a:pt x="283210" y="123189"/>
                </a:lnTo>
                <a:lnTo>
                  <a:pt x="283210" y="59689"/>
                </a:lnTo>
                <a:lnTo>
                  <a:pt x="281939" y="31750"/>
                </a:lnTo>
                <a:lnTo>
                  <a:pt x="279400" y="3810"/>
                </a:lnTo>
                <a:lnTo>
                  <a:pt x="278638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9490" y="3272790"/>
            <a:ext cx="274955" cy="184150"/>
          </a:xfrm>
          <a:custGeom>
            <a:avLst/>
            <a:gdLst/>
            <a:ahLst/>
            <a:cxnLst/>
            <a:rect l="l" t="t" r="r" b="b"/>
            <a:pathLst>
              <a:path w="274954" h="184150">
                <a:moveTo>
                  <a:pt x="86296" y="0"/>
                </a:moveTo>
                <a:lnTo>
                  <a:pt x="0" y="0"/>
                </a:lnTo>
                <a:lnTo>
                  <a:pt x="3429" y="22860"/>
                </a:lnTo>
                <a:lnTo>
                  <a:pt x="8509" y="48260"/>
                </a:lnTo>
                <a:lnTo>
                  <a:pt x="12319" y="59689"/>
                </a:lnTo>
                <a:lnTo>
                  <a:pt x="14859" y="69850"/>
                </a:lnTo>
                <a:lnTo>
                  <a:pt x="18669" y="80010"/>
                </a:lnTo>
                <a:lnTo>
                  <a:pt x="22479" y="91439"/>
                </a:lnTo>
                <a:lnTo>
                  <a:pt x="27559" y="100330"/>
                </a:lnTo>
                <a:lnTo>
                  <a:pt x="31369" y="110489"/>
                </a:lnTo>
                <a:lnTo>
                  <a:pt x="36449" y="118110"/>
                </a:lnTo>
                <a:lnTo>
                  <a:pt x="41529" y="128270"/>
                </a:lnTo>
                <a:lnTo>
                  <a:pt x="46609" y="134620"/>
                </a:lnTo>
                <a:lnTo>
                  <a:pt x="51688" y="142239"/>
                </a:lnTo>
                <a:lnTo>
                  <a:pt x="59309" y="149860"/>
                </a:lnTo>
                <a:lnTo>
                  <a:pt x="63119" y="154939"/>
                </a:lnTo>
                <a:lnTo>
                  <a:pt x="69469" y="161289"/>
                </a:lnTo>
                <a:lnTo>
                  <a:pt x="77088" y="165100"/>
                </a:lnTo>
                <a:lnTo>
                  <a:pt x="89788" y="173989"/>
                </a:lnTo>
                <a:lnTo>
                  <a:pt x="105029" y="179070"/>
                </a:lnTo>
                <a:lnTo>
                  <a:pt x="120269" y="181610"/>
                </a:lnTo>
                <a:lnTo>
                  <a:pt x="136779" y="184150"/>
                </a:lnTo>
                <a:lnTo>
                  <a:pt x="153288" y="181610"/>
                </a:lnTo>
                <a:lnTo>
                  <a:pt x="168529" y="179070"/>
                </a:lnTo>
                <a:lnTo>
                  <a:pt x="183769" y="173989"/>
                </a:lnTo>
                <a:lnTo>
                  <a:pt x="196469" y="165100"/>
                </a:lnTo>
                <a:lnTo>
                  <a:pt x="202819" y="161289"/>
                </a:lnTo>
                <a:lnTo>
                  <a:pt x="204088" y="160020"/>
                </a:lnTo>
                <a:lnTo>
                  <a:pt x="204088" y="158750"/>
                </a:lnTo>
                <a:lnTo>
                  <a:pt x="209169" y="154939"/>
                </a:lnTo>
                <a:lnTo>
                  <a:pt x="215519" y="149860"/>
                </a:lnTo>
                <a:lnTo>
                  <a:pt x="220599" y="142239"/>
                </a:lnTo>
                <a:lnTo>
                  <a:pt x="226949" y="134620"/>
                </a:lnTo>
                <a:lnTo>
                  <a:pt x="232029" y="128270"/>
                </a:lnTo>
                <a:lnTo>
                  <a:pt x="237109" y="118110"/>
                </a:lnTo>
                <a:lnTo>
                  <a:pt x="242188" y="110489"/>
                </a:lnTo>
                <a:lnTo>
                  <a:pt x="245999" y="100330"/>
                </a:lnTo>
                <a:lnTo>
                  <a:pt x="249809" y="91439"/>
                </a:lnTo>
                <a:lnTo>
                  <a:pt x="254888" y="80010"/>
                </a:lnTo>
                <a:lnTo>
                  <a:pt x="259651" y="67310"/>
                </a:lnTo>
                <a:lnTo>
                  <a:pt x="127888" y="67310"/>
                </a:lnTo>
                <a:lnTo>
                  <a:pt x="124079" y="66039"/>
                </a:lnTo>
                <a:lnTo>
                  <a:pt x="122809" y="64770"/>
                </a:lnTo>
                <a:lnTo>
                  <a:pt x="118999" y="63500"/>
                </a:lnTo>
                <a:lnTo>
                  <a:pt x="116459" y="62230"/>
                </a:lnTo>
                <a:lnTo>
                  <a:pt x="111379" y="57150"/>
                </a:lnTo>
                <a:lnTo>
                  <a:pt x="110109" y="54610"/>
                </a:lnTo>
                <a:lnTo>
                  <a:pt x="106299" y="52070"/>
                </a:lnTo>
                <a:lnTo>
                  <a:pt x="103759" y="49530"/>
                </a:lnTo>
                <a:lnTo>
                  <a:pt x="102488" y="45720"/>
                </a:lnTo>
                <a:lnTo>
                  <a:pt x="97409" y="38100"/>
                </a:lnTo>
                <a:lnTo>
                  <a:pt x="97409" y="34289"/>
                </a:lnTo>
                <a:lnTo>
                  <a:pt x="93599" y="29210"/>
                </a:lnTo>
                <a:lnTo>
                  <a:pt x="92329" y="24130"/>
                </a:lnTo>
                <a:lnTo>
                  <a:pt x="91059" y="16510"/>
                </a:lnTo>
                <a:lnTo>
                  <a:pt x="88519" y="12700"/>
                </a:lnTo>
                <a:lnTo>
                  <a:pt x="87249" y="3810"/>
                </a:lnTo>
                <a:lnTo>
                  <a:pt x="86296" y="0"/>
                </a:lnTo>
                <a:close/>
              </a:path>
              <a:path w="274954" h="184150">
                <a:moveTo>
                  <a:pt x="274700" y="0"/>
                </a:moveTo>
                <a:lnTo>
                  <a:pt x="186562" y="0"/>
                </a:lnTo>
                <a:lnTo>
                  <a:pt x="186309" y="1270"/>
                </a:lnTo>
                <a:lnTo>
                  <a:pt x="186309" y="7620"/>
                </a:lnTo>
                <a:lnTo>
                  <a:pt x="183769" y="12700"/>
                </a:lnTo>
                <a:lnTo>
                  <a:pt x="182499" y="19050"/>
                </a:lnTo>
                <a:lnTo>
                  <a:pt x="179959" y="24130"/>
                </a:lnTo>
                <a:lnTo>
                  <a:pt x="178688" y="29210"/>
                </a:lnTo>
                <a:lnTo>
                  <a:pt x="176149" y="35560"/>
                </a:lnTo>
                <a:lnTo>
                  <a:pt x="174879" y="39370"/>
                </a:lnTo>
                <a:lnTo>
                  <a:pt x="171069" y="46989"/>
                </a:lnTo>
                <a:lnTo>
                  <a:pt x="168529" y="50800"/>
                </a:lnTo>
                <a:lnTo>
                  <a:pt x="165988" y="53339"/>
                </a:lnTo>
                <a:lnTo>
                  <a:pt x="163449" y="54610"/>
                </a:lnTo>
                <a:lnTo>
                  <a:pt x="162179" y="58420"/>
                </a:lnTo>
                <a:lnTo>
                  <a:pt x="160909" y="60960"/>
                </a:lnTo>
                <a:lnTo>
                  <a:pt x="153288" y="63500"/>
                </a:lnTo>
                <a:lnTo>
                  <a:pt x="145669" y="67310"/>
                </a:lnTo>
                <a:lnTo>
                  <a:pt x="259651" y="67310"/>
                </a:lnTo>
                <a:lnTo>
                  <a:pt x="262509" y="59689"/>
                </a:lnTo>
                <a:lnTo>
                  <a:pt x="265049" y="48260"/>
                </a:lnTo>
                <a:lnTo>
                  <a:pt x="2747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4029" y="2907029"/>
            <a:ext cx="285750" cy="548640"/>
          </a:xfrm>
          <a:custGeom>
            <a:avLst/>
            <a:gdLst/>
            <a:ahLst/>
            <a:cxnLst/>
            <a:rect l="l" t="t" r="r" b="b"/>
            <a:pathLst>
              <a:path w="285750" h="548639">
                <a:moveTo>
                  <a:pt x="285750" y="274320"/>
                </a:moveTo>
                <a:lnTo>
                  <a:pt x="283210" y="334010"/>
                </a:lnTo>
                <a:lnTo>
                  <a:pt x="276860" y="388620"/>
                </a:lnTo>
                <a:lnTo>
                  <a:pt x="270510" y="412750"/>
                </a:lnTo>
                <a:lnTo>
                  <a:pt x="267970" y="424180"/>
                </a:lnTo>
                <a:lnTo>
                  <a:pt x="264160" y="435610"/>
                </a:lnTo>
                <a:lnTo>
                  <a:pt x="260350" y="445770"/>
                </a:lnTo>
                <a:lnTo>
                  <a:pt x="256540" y="455930"/>
                </a:lnTo>
                <a:lnTo>
                  <a:pt x="252730" y="466090"/>
                </a:lnTo>
                <a:lnTo>
                  <a:pt x="247650" y="474980"/>
                </a:lnTo>
                <a:lnTo>
                  <a:pt x="242570" y="485140"/>
                </a:lnTo>
                <a:lnTo>
                  <a:pt x="237490" y="492760"/>
                </a:lnTo>
                <a:lnTo>
                  <a:pt x="232410" y="500380"/>
                </a:lnTo>
                <a:lnTo>
                  <a:pt x="227330" y="506730"/>
                </a:lnTo>
                <a:lnTo>
                  <a:pt x="220980" y="514350"/>
                </a:lnTo>
                <a:lnTo>
                  <a:pt x="215900" y="520700"/>
                </a:lnTo>
                <a:lnTo>
                  <a:pt x="209550" y="524510"/>
                </a:lnTo>
                <a:lnTo>
                  <a:pt x="209550" y="525780"/>
                </a:lnTo>
                <a:lnTo>
                  <a:pt x="175260" y="544830"/>
                </a:lnTo>
                <a:lnTo>
                  <a:pt x="142240" y="548640"/>
                </a:lnTo>
                <a:lnTo>
                  <a:pt x="127000" y="547370"/>
                </a:lnTo>
                <a:lnTo>
                  <a:pt x="82550" y="530860"/>
                </a:lnTo>
                <a:lnTo>
                  <a:pt x="58420" y="506730"/>
                </a:lnTo>
                <a:lnTo>
                  <a:pt x="52070" y="500380"/>
                </a:lnTo>
                <a:lnTo>
                  <a:pt x="48260" y="492760"/>
                </a:lnTo>
                <a:lnTo>
                  <a:pt x="41910" y="485140"/>
                </a:lnTo>
                <a:lnTo>
                  <a:pt x="38100" y="474980"/>
                </a:lnTo>
                <a:lnTo>
                  <a:pt x="33020" y="466090"/>
                </a:lnTo>
                <a:lnTo>
                  <a:pt x="29210" y="455930"/>
                </a:lnTo>
                <a:lnTo>
                  <a:pt x="24130" y="445770"/>
                </a:lnTo>
                <a:lnTo>
                  <a:pt x="21590" y="435610"/>
                </a:lnTo>
                <a:lnTo>
                  <a:pt x="17780" y="424180"/>
                </a:lnTo>
                <a:lnTo>
                  <a:pt x="15240" y="412750"/>
                </a:lnTo>
                <a:lnTo>
                  <a:pt x="11430" y="400050"/>
                </a:lnTo>
                <a:lnTo>
                  <a:pt x="8890" y="388620"/>
                </a:lnTo>
                <a:lnTo>
                  <a:pt x="5080" y="361950"/>
                </a:lnTo>
                <a:lnTo>
                  <a:pt x="2540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2540" y="213360"/>
                </a:lnTo>
                <a:lnTo>
                  <a:pt x="5080" y="186690"/>
                </a:lnTo>
                <a:lnTo>
                  <a:pt x="6350" y="172720"/>
                </a:lnTo>
                <a:lnTo>
                  <a:pt x="8890" y="160020"/>
                </a:lnTo>
                <a:lnTo>
                  <a:pt x="11430" y="147320"/>
                </a:lnTo>
                <a:lnTo>
                  <a:pt x="13970" y="135890"/>
                </a:lnTo>
                <a:lnTo>
                  <a:pt x="17780" y="124460"/>
                </a:lnTo>
                <a:lnTo>
                  <a:pt x="21590" y="113030"/>
                </a:lnTo>
                <a:lnTo>
                  <a:pt x="24130" y="102870"/>
                </a:lnTo>
                <a:lnTo>
                  <a:pt x="27940" y="92710"/>
                </a:lnTo>
                <a:lnTo>
                  <a:pt x="33020" y="82550"/>
                </a:lnTo>
                <a:lnTo>
                  <a:pt x="38100" y="73660"/>
                </a:lnTo>
                <a:lnTo>
                  <a:pt x="41910" y="64770"/>
                </a:lnTo>
                <a:lnTo>
                  <a:pt x="48260" y="55880"/>
                </a:lnTo>
                <a:lnTo>
                  <a:pt x="52070" y="48260"/>
                </a:lnTo>
                <a:lnTo>
                  <a:pt x="58420" y="41910"/>
                </a:lnTo>
                <a:lnTo>
                  <a:pt x="63500" y="34290"/>
                </a:lnTo>
                <a:lnTo>
                  <a:pt x="69850" y="29210"/>
                </a:lnTo>
                <a:lnTo>
                  <a:pt x="76200" y="22860"/>
                </a:lnTo>
                <a:lnTo>
                  <a:pt x="110490" y="3810"/>
                </a:lnTo>
                <a:lnTo>
                  <a:pt x="142240" y="0"/>
                </a:lnTo>
                <a:lnTo>
                  <a:pt x="160020" y="1270"/>
                </a:lnTo>
                <a:lnTo>
                  <a:pt x="175260" y="3810"/>
                </a:lnTo>
                <a:lnTo>
                  <a:pt x="189230" y="10160"/>
                </a:lnTo>
                <a:lnTo>
                  <a:pt x="203200" y="17780"/>
                </a:lnTo>
                <a:lnTo>
                  <a:pt x="209550" y="22860"/>
                </a:lnTo>
                <a:lnTo>
                  <a:pt x="215900" y="29210"/>
                </a:lnTo>
                <a:lnTo>
                  <a:pt x="222250" y="34290"/>
                </a:lnTo>
                <a:lnTo>
                  <a:pt x="227330" y="41910"/>
                </a:lnTo>
                <a:lnTo>
                  <a:pt x="233680" y="48260"/>
                </a:lnTo>
                <a:lnTo>
                  <a:pt x="238760" y="55880"/>
                </a:lnTo>
                <a:lnTo>
                  <a:pt x="243840" y="64770"/>
                </a:lnTo>
                <a:lnTo>
                  <a:pt x="247650" y="73660"/>
                </a:lnTo>
                <a:lnTo>
                  <a:pt x="252730" y="82550"/>
                </a:lnTo>
                <a:lnTo>
                  <a:pt x="256540" y="92710"/>
                </a:lnTo>
                <a:lnTo>
                  <a:pt x="260350" y="102870"/>
                </a:lnTo>
                <a:lnTo>
                  <a:pt x="264160" y="113030"/>
                </a:lnTo>
                <a:lnTo>
                  <a:pt x="276860" y="161290"/>
                </a:lnTo>
                <a:lnTo>
                  <a:pt x="283210" y="214630"/>
                </a:lnTo>
                <a:lnTo>
                  <a:pt x="284480" y="242570"/>
                </a:lnTo>
                <a:lnTo>
                  <a:pt x="285750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90390" y="3022600"/>
            <a:ext cx="113030" cy="317500"/>
          </a:xfrm>
          <a:custGeom>
            <a:avLst/>
            <a:gdLst/>
            <a:ahLst/>
            <a:cxnLst/>
            <a:rect l="l" t="t" r="r" b="b"/>
            <a:pathLst>
              <a:path w="113029" h="317500">
                <a:moveTo>
                  <a:pt x="96520" y="284479"/>
                </a:moveTo>
                <a:lnTo>
                  <a:pt x="97789" y="279400"/>
                </a:lnTo>
                <a:lnTo>
                  <a:pt x="100330" y="274320"/>
                </a:lnTo>
                <a:lnTo>
                  <a:pt x="101600" y="267970"/>
                </a:lnTo>
                <a:lnTo>
                  <a:pt x="102870" y="262889"/>
                </a:lnTo>
                <a:lnTo>
                  <a:pt x="105410" y="256539"/>
                </a:lnTo>
                <a:lnTo>
                  <a:pt x="106680" y="251460"/>
                </a:lnTo>
                <a:lnTo>
                  <a:pt x="107950" y="243839"/>
                </a:lnTo>
                <a:lnTo>
                  <a:pt x="107950" y="237489"/>
                </a:lnTo>
                <a:lnTo>
                  <a:pt x="109220" y="229870"/>
                </a:lnTo>
                <a:lnTo>
                  <a:pt x="110489" y="222250"/>
                </a:lnTo>
                <a:lnTo>
                  <a:pt x="110489" y="213360"/>
                </a:lnTo>
                <a:lnTo>
                  <a:pt x="111760" y="204470"/>
                </a:lnTo>
                <a:lnTo>
                  <a:pt x="113030" y="182879"/>
                </a:lnTo>
                <a:lnTo>
                  <a:pt x="113030" y="160020"/>
                </a:lnTo>
                <a:lnTo>
                  <a:pt x="113030" y="138429"/>
                </a:lnTo>
                <a:lnTo>
                  <a:pt x="111760" y="118110"/>
                </a:lnTo>
                <a:lnTo>
                  <a:pt x="110489" y="107950"/>
                </a:lnTo>
                <a:lnTo>
                  <a:pt x="110489" y="100329"/>
                </a:lnTo>
                <a:lnTo>
                  <a:pt x="109220" y="91439"/>
                </a:lnTo>
                <a:lnTo>
                  <a:pt x="107950" y="83820"/>
                </a:lnTo>
                <a:lnTo>
                  <a:pt x="106680" y="76200"/>
                </a:lnTo>
                <a:lnTo>
                  <a:pt x="106680" y="68579"/>
                </a:lnTo>
                <a:lnTo>
                  <a:pt x="105410" y="62229"/>
                </a:lnTo>
                <a:lnTo>
                  <a:pt x="102870" y="55879"/>
                </a:lnTo>
                <a:lnTo>
                  <a:pt x="101600" y="49529"/>
                </a:lnTo>
                <a:lnTo>
                  <a:pt x="100330" y="44450"/>
                </a:lnTo>
                <a:lnTo>
                  <a:pt x="99060" y="39370"/>
                </a:lnTo>
                <a:lnTo>
                  <a:pt x="96520" y="34289"/>
                </a:lnTo>
                <a:lnTo>
                  <a:pt x="95250" y="29210"/>
                </a:lnTo>
                <a:lnTo>
                  <a:pt x="92710" y="25400"/>
                </a:lnTo>
                <a:lnTo>
                  <a:pt x="91439" y="21589"/>
                </a:lnTo>
                <a:lnTo>
                  <a:pt x="88900" y="17779"/>
                </a:lnTo>
                <a:lnTo>
                  <a:pt x="86360" y="15239"/>
                </a:lnTo>
                <a:lnTo>
                  <a:pt x="83820" y="11429"/>
                </a:lnTo>
                <a:lnTo>
                  <a:pt x="81280" y="8889"/>
                </a:lnTo>
                <a:lnTo>
                  <a:pt x="78739" y="7620"/>
                </a:lnTo>
                <a:lnTo>
                  <a:pt x="76200" y="6350"/>
                </a:lnTo>
                <a:lnTo>
                  <a:pt x="73660" y="3810"/>
                </a:lnTo>
                <a:lnTo>
                  <a:pt x="71120" y="3810"/>
                </a:lnTo>
                <a:lnTo>
                  <a:pt x="67310" y="1270"/>
                </a:lnTo>
                <a:lnTo>
                  <a:pt x="64770" y="1270"/>
                </a:lnTo>
                <a:lnTo>
                  <a:pt x="62230" y="1270"/>
                </a:lnTo>
                <a:lnTo>
                  <a:pt x="59689" y="0"/>
                </a:lnTo>
                <a:lnTo>
                  <a:pt x="55880" y="0"/>
                </a:lnTo>
                <a:lnTo>
                  <a:pt x="53339" y="0"/>
                </a:lnTo>
                <a:lnTo>
                  <a:pt x="50800" y="1270"/>
                </a:lnTo>
                <a:lnTo>
                  <a:pt x="48260" y="1270"/>
                </a:lnTo>
                <a:lnTo>
                  <a:pt x="44450" y="1270"/>
                </a:lnTo>
                <a:lnTo>
                  <a:pt x="41910" y="2539"/>
                </a:lnTo>
                <a:lnTo>
                  <a:pt x="39370" y="3810"/>
                </a:lnTo>
                <a:lnTo>
                  <a:pt x="36830" y="5079"/>
                </a:lnTo>
                <a:lnTo>
                  <a:pt x="34289" y="6350"/>
                </a:lnTo>
                <a:lnTo>
                  <a:pt x="33020" y="7620"/>
                </a:lnTo>
                <a:lnTo>
                  <a:pt x="30480" y="10160"/>
                </a:lnTo>
                <a:lnTo>
                  <a:pt x="27939" y="12700"/>
                </a:lnTo>
                <a:lnTo>
                  <a:pt x="25400" y="15239"/>
                </a:lnTo>
                <a:lnTo>
                  <a:pt x="22860" y="19050"/>
                </a:lnTo>
                <a:lnTo>
                  <a:pt x="21589" y="22860"/>
                </a:lnTo>
                <a:lnTo>
                  <a:pt x="19050" y="27939"/>
                </a:lnTo>
                <a:lnTo>
                  <a:pt x="16510" y="31750"/>
                </a:lnTo>
                <a:lnTo>
                  <a:pt x="15239" y="36829"/>
                </a:lnTo>
                <a:lnTo>
                  <a:pt x="12700" y="41910"/>
                </a:lnTo>
                <a:lnTo>
                  <a:pt x="11430" y="46989"/>
                </a:lnTo>
                <a:lnTo>
                  <a:pt x="10160" y="53339"/>
                </a:lnTo>
                <a:lnTo>
                  <a:pt x="8889" y="59689"/>
                </a:lnTo>
                <a:lnTo>
                  <a:pt x="7620" y="67310"/>
                </a:lnTo>
                <a:lnTo>
                  <a:pt x="6350" y="73660"/>
                </a:lnTo>
                <a:lnTo>
                  <a:pt x="5080" y="81279"/>
                </a:lnTo>
                <a:lnTo>
                  <a:pt x="3810" y="90170"/>
                </a:lnTo>
                <a:lnTo>
                  <a:pt x="2539" y="97789"/>
                </a:lnTo>
                <a:lnTo>
                  <a:pt x="1270" y="106679"/>
                </a:lnTo>
                <a:lnTo>
                  <a:pt x="1270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1270" y="199389"/>
                </a:lnTo>
                <a:lnTo>
                  <a:pt x="1270" y="208279"/>
                </a:lnTo>
                <a:lnTo>
                  <a:pt x="2539" y="217170"/>
                </a:lnTo>
                <a:lnTo>
                  <a:pt x="2539" y="226060"/>
                </a:lnTo>
                <a:lnTo>
                  <a:pt x="3810" y="233679"/>
                </a:lnTo>
                <a:lnTo>
                  <a:pt x="5080" y="241300"/>
                </a:lnTo>
                <a:lnTo>
                  <a:pt x="6350" y="248920"/>
                </a:lnTo>
                <a:lnTo>
                  <a:pt x="7620" y="255270"/>
                </a:lnTo>
                <a:lnTo>
                  <a:pt x="8889" y="261620"/>
                </a:lnTo>
                <a:lnTo>
                  <a:pt x="10160" y="267970"/>
                </a:lnTo>
                <a:lnTo>
                  <a:pt x="11430" y="273050"/>
                </a:lnTo>
                <a:lnTo>
                  <a:pt x="13970" y="278129"/>
                </a:lnTo>
                <a:lnTo>
                  <a:pt x="15239" y="283210"/>
                </a:lnTo>
                <a:lnTo>
                  <a:pt x="17780" y="287020"/>
                </a:lnTo>
                <a:lnTo>
                  <a:pt x="19050" y="292100"/>
                </a:lnTo>
                <a:lnTo>
                  <a:pt x="21589" y="295910"/>
                </a:lnTo>
                <a:lnTo>
                  <a:pt x="24130" y="298450"/>
                </a:lnTo>
                <a:lnTo>
                  <a:pt x="26670" y="302260"/>
                </a:lnTo>
                <a:lnTo>
                  <a:pt x="27939" y="304800"/>
                </a:lnTo>
                <a:lnTo>
                  <a:pt x="31750" y="307339"/>
                </a:lnTo>
                <a:lnTo>
                  <a:pt x="33020" y="309879"/>
                </a:lnTo>
                <a:lnTo>
                  <a:pt x="35560" y="311150"/>
                </a:lnTo>
                <a:lnTo>
                  <a:pt x="39370" y="313689"/>
                </a:lnTo>
                <a:lnTo>
                  <a:pt x="41910" y="314960"/>
                </a:lnTo>
                <a:lnTo>
                  <a:pt x="44450" y="316229"/>
                </a:lnTo>
                <a:lnTo>
                  <a:pt x="48260" y="316229"/>
                </a:lnTo>
                <a:lnTo>
                  <a:pt x="50800" y="317500"/>
                </a:lnTo>
                <a:lnTo>
                  <a:pt x="53339" y="317500"/>
                </a:lnTo>
                <a:lnTo>
                  <a:pt x="57150" y="317500"/>
                </a:lnTo>
                <a:lnTo>
                  <a:pt x="59689" y="317500"/>
                </a:lnTo>
                <a:lnTo>
                  <a:pt x="62230" y="317500"/>
                </a:lnTo>
                <a:lnTo>
                  <a:pt x="64770" y="316229"/>
                </a:lnTo>
                <a:lnTo>
                  <a:pt x="68580" y="316229"/>
                </a:lnTo>
                <a:lnTo>
                  <a:pt x="71120" y="314960"/>
                </a:lnTo>
                <a:lnTo>
                  <a:pt x="73660" y="313689"/>
                </a:lnTo>
                <a:lnTo>
                  <a:pt x="76200" y="312420"/>
                </a:lnTo>
                <a:lnTo>
                  <a:pt x="78739" y="309879"/>
                </a:lnTo>
                <a:lnTo>
                  <a:pt x="81280" y="308610"/>
                </a:lnTo>
                <a:lnTo>
                  <a:pt x="83820" y="306070"/>
                </a:lnTo>
                <a:lnTo>
                  <a:pt x="86360" y="303529"/>
                </a:lnTo>
                <a:lnTo>
                  <a:pt x="88900" y="299720"/>
                </a:lnTo>
                <a:lnTo>
                  <a:pt x="90170" y="297179"/>
                </a:lnTo>
                <a:lnTo>
                  <a:pt x="92710" y="293370"/>
                </a:lnTo>
                <a:lnTo>
                  <a:pt x="93980" y="289560"/>
                </a:lnTo>
                <a:lnTo>
                  <a:pt x="96520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8200" y="2923539"/>
            <a:ext cx="82550" cy="176530"/>
          </a:xfrm>
          <a:custGeom>
            <a:avLst/>
            <a:gdLst/>
            <a:ahLst/>
            <a:cxnLst/>
            <a:rect l="l" t="t" r="r" b="b"/>
            <a:pathLst>
              <a:path w="82550" h="176530">
                <a:moveTo>
                  <a:pt x="82550" y="0"/>
                </a:moveTo>
                <a:lnTo>
                  <a:pt x="0" y="0"/>
                </a:lnTo>
                <a:lnTo>
                  <a:pt x="0" y="176530"/>
                </a:lnTo>
                <a:lnTo>
                  <a:pt x="82550" y="17653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26000" y="2923539"/>
            <a:ext cx="82550" cy="176530"/>
          </a:xfrm>
          <a:custGeom>
            <a:avLst/>
            <a:gdLst/>
            <a:ahLst/>
            <a:cxnLst/>
            <a:rect l="l" t="t" r="r" b="b"/>
            <a:pathLst>
              <a:path w="82550" h="176530">
                <a:moveTo>
                  <a:pt x="82550" y="0"/>
                </a:moveTo>
                <a:lnTo>
                  <a:pt x="0" y="0"/>
                </a:lnTo>
                <a:lnTo>
                  <a:pt x="0" y="176530"/>
                </a:lnTo>
                <a:lnTo>
                  <a:pt x="82550" y="17653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8200" y="3100070"/>
            <a:ext cx="260350" cy="176530"/>
          </a:xfrm>
          <a:custGeom>
            <a:avLst/>
            <a:gdLst/>
            <a:ahLst/>
            <a:cxnLst/>
            <a:rect l="l" t="t" r="r" b="b"/>
            <a:pathLst>
              <a:path w="260350" h="176529">
                <a:moveTo>
                  <a:pt x="82550" y="0"/>
                </a:moveTo>
                <a:lnTo>
                  <a:pt x="0" y="0"/>
                </a:lnTo>
                <a:lnTo>
                  <a:pt x="0" y="176529"/>
                </a:lnTo>
                <a:lnTo>
                  <a:pt x="86360" y="176529"/>
                </a:lnTo>
                <a:lnTo>
                  <a:pt x="86360" y="173989"/>
                </a:lnTo>
                <a:lnTo>
                  <a:pt x="85089" y="168909"/>
                </a:lnTo>
                <a:lnTo>
                  <a:pt x="85089" y="162559"/>
                </a:lnTo>
                <a:lnTo>
                  <a:pt x="83820" y="157479"/>
                </a:lnTo>
                <a:lnTo>
                  <a:pt x="83820" y="144779"/>
                </a:lnTo>
                <a:lnTo>
                  <a:pt x="82550" y="130809"/>
                </a:lnTo>
                <a:lnTo>
                  <a:pt x="82550" y="0"/>
                </a:lnTo>
                <a:close/>
              </a:path>
              <a:path w="260350" h="176529">
                <a:moveTo>
                  <a:pt x="260350" y="0"/>
                </a:moveTo>
                <a:lnTo>
                  <a:pt x="177800" y="0"/>
                </a:lnTo>
                <a:lnTo>
                  <a:pt x="177800" y="176529"/>
                </a:lnTo>
                <a:lnTo>
                  <a:pt x="260350" y="176529"/>
                </a:lnTo>
                <a:lnTo>
                  <a:pt x="2603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48200" y="3276600"/>
            <a:ext cx="260350" cy="177800"/>
          </a:xfrm>
          <a:custGeom>
            <a:avLst/>
            <a:gdLst/>
            <a:ahLst/>
            <a:cxnLst/>
            <a:rect l="l" t="t" r="r" b="b"/>
            <a:pathLst>
              <a:path w="260350" h="177800">
                <a:moveTo>
                  <a:pt x="86360" y="0"/>
                </a:moveTo>
                <a:lnTo>
                  <a:pt x="0" y="0"/>
                </a:lnTo>
                <a:lnTo>
                  <a:pt x="0" y="29210"/>
                </a:lnTo>
                <a:lnTo>
                  <a:pt x="1270" y="49529"/>
                </a:lnTo>
                <a:lnTo>
                  <a:pt x="3810" y="67310"/>
                </a:lnTo>
                <a:lnTo>
                  <a:pt x="7620" y="85089"/>
                </a:lnTo>
                <a:lnTo>
                  <a:pt x="8889" y="92710"/>
                </a:lnTo>
                <a:lnTo>
                  <a:pt x="12700" y="101600"/>
                </a:lnTo>
                <a:lnTo>
                  <a:pt x="13970" y="107950"/>
                </a:lnTo>
                <a:lnTo>
                  <a:pt x="16510" y="114300"/>
                </a:lnTo>
                <a:lnTo>
                  <a:pt x="21589" y="129539"/>
                </a:lnTo>
                <a:lnTo>
                  <a:pt x="25400" y="134620"/>
                </a:lnTo>
                <a:lnTo>
                  <a:pt x="27939" y="139700"/>
                </a:lnTo>
                <a:lnTo>
                  <a:pt x="30479" y="146050"/>
                </a:lnTo>
                <a:lnTo>
                  <a:pt x="34289" y="151129"/>
                </a:lnTo>
                <a:lnTo>
                  <a:pt x="45720" y="162560"/>
                </a:lnTo>
                <a:lnTo>
                  <a:pt x="50800" y="165100"/>
                </a:lnTo>
                <a:lnTo>
                  <a:pt x="53339" y="168910"/>
                </a:lnTo>
                <a:lnTo>
                  <a:pt x="58420" y="171450"/>
                </a:lnTo>
                <a:lnTo>
                  <a:pt x="67310" y="175260"/>
                </a:lnTo>
                <a:lnTo>
                  <a:pt x="77470" y="177800"/>
                </a:lnTo>
                <a:lnTo>
                  <a:pt x="93979" y="177800"/>
                </a:lnTo>
                <a:lnTo>
                  <a:pt x="101600" y="176529"/>
                </a:lnTo>
                <a:lnTo>
                  <a:pt x="106679" y="175260"/>
                </a:lnTo>
                <a:lnTo>
                  <a:pt x="114300" y="173989"/>
                </a:lnTo>
                <a:lnTo>
                  <a:pt x="118110" y="171450"/>
                </a:lnTo>
                <a:lnTo>
                  <a:pt x="123189" y="167639"/>
                </a:lnTo>
                <a:lnTo>
                  <a:pt x="129539" y="165100"/>
                </a:lnTo>
                <a:lnTo>
                  <a:pt x="133350" y="160020"/>
                </a:lnTo>
                <a:lnTo>
                  <a:pt x="139700" y="154939"/>
                </a:lnTo>
                <a:lnTo>
                  <a:pt x="143510" y="149860"/>
                </a:lnTo>
                <a:lnTo>
                  <a:pt x="153670" y="138429"/>
                </a:lnTo>
                <a:lnTo>
                  <a:pt x="165100" y="123189"/>
                </a:lnTo>
                <a:lnTo>
                  <a:pt x="177800" y="106679"/>
                </a:lnTo>
                <a:lnTo>
                  <a:pt x="260350" y="106679"/>
                </a:lnTo>
                <a:lnTo>
                  <a:pt x="260350" y="44450"/>
                </a:lnTo>
                <a:lnTo>
                  <a:pt x="123189" y="44450"/>
                </a:lnTo>
                <a:lnTo>
                  <a:pt x="120650" y="43179"/>
                </a:lnTo>
                <a:lnTo>
                  <a:pt x="116839" y="43179"/>
                </a:lnTo>
                <a:lnTo>
                  <a:pt x="114300" y="41910"/>
                </a:lnTo>
                <a:lnTo>
                  <a:pt x="110489" y="40639"/>
                </a:lnTo>
                <a:lnTo>
                  <a:pt x="107950" y="38100"/>
                </a:lnTo>
                <a:lnTo>
                  <a:pt x="105410" y="38100"/>
                </a:lnTo>
                <a:lnTo>
                  <a:pt x="102870" y="36829"/>
                </a:lnTo>
                <a:lnTo>
                  <a:pt x="101600" y="34289"/>
                </a:lnTo>
                <a:lnTo>
                  <a:pt x="96520" y="29210"/>
                </a:lnTo>
                <a:lnTo>
                  <a:pt x="95250" y="25400"/>
                </a:lnTo>
                <a:lnTo>
                  <a:pt x="92710" y="22860"/>
                </a:lnTo>
                <a:lnTo>
                  <a:pt x="91439" y="20320"/>
                </a:lnTo>
                <a:lnTo>
                  <a:pt x="90170" y="15239"/>
                </a:lnTo>
                <a:lnTo>
                  <a:pt x="88900" y="11429"/>
                </a:lnTo>
                <a:lnTo>
                  <a:pt x="88900" y="6350"/>
                </a:lnTo>
                <a:lnTo>
                  <a:pt x="86360" y="2539"/>
                </a:lnTo>
                <a:lnTo>
                  <a:pt x="86360" y="0"/>
                </a:lnTo>
                <a:close/>
              </a:path>
              <a:path w="260350" h="177800">
                <a:moveTo>
                  <a:pt x="260350" y="106679"/>
                </a:moveTo>
                <a:lnTo>
                  <a:pt x="177800" y="106679"/>
                </a:lnTo>
                <a:lnTo>
                  <a:pt x="177800" y="163829"/>
                </a:lnTo>
                <a:lnTo>
                  <a:pt x="260350" y="163829"/>
                </a:lnTo>
                <a:lnTo>
                  <a:pt x="260350" y="106679"/>
                </a:lnTo>
                <a:close/>
              </a:path>
              <a:path w="260350" h="177800">
                <a:moveTo>
                  <a:pt x="26035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73989" y="17779"/>
                </a:lnTo>
                <a:lnTo>
                  <a:pt x="166370" y="22860"/>
                </a:lnTo>
                <a:lnTo>
                  <a:pt x="165100" y="25400"/>
                </a:lnTo>
                <a:lnTo>
                  <a:pt x="161289" y="29210"/>
                </a:lnTo>
                <a:lnTo>
                  <a:pt x="153670" y="34289"/>
                </a:lnTo>
                <a:lnTo>
                  <a:pt x="152400" y="36829"/>
                </a:lnTo>
                <a:lnTo>
                  <a:pt x="144779" y="38100"/>
                </a:lnTo>
                <a:lnTo>
                  <a:pt x="142239" y="40639"/>
                </a:lnTo>
                <a:lnTo>
                  <a:pt x="139700" y="41910"/>
                </a:lnTo>
                <a:lnTo>
                  <a:pt x="135889" y="43179"/>
                </a:lnTo>
                <a:lnTo>
                  <a:pt x="132079" y="43179"/>
                </a:lnTo>
                <a:lnTo>
                  <a:pt x="129539" y="44450"/>
                </a:lnTo>
                <a:lnTo>
                  <a:pt x="260350" y="44450"/>
                </a:lnTo>
                <a:lnTo>
                  <a:pt x="2603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46929" y="2922270"/>
            <a:ext cx="261620" cy="532130"/>
          </a:xfrm>
          <a:custGeom>
            <a:avLst/>
            <a:gdLst/>
            <a:ahLst/>
            <a:cxnLst/>
            <a:rect l="l" t="t" r="r" b="b"/>
            <a:pathLst>
              <a:path w="261620" h="532129">
                <a:moveTo>
                  <a:pt x="261620" y="518159"/>
                </a:moveTo>
                <a:lnTo>
                  <a:pt x="177800" y="518159"/>
                </a:lnTo>
                <a:lnTo>
                  <a:pt x="177800" y="459739"/>
                </a:lnTo>
                <a:lnTo>
                  <a:pt x="166370" y="476250"/>
                </a:lnTo>
                <a:lnTo>
                  <a:pt x="156210" y="491489"/>
                </a:lnTo>
                <a:lnTo>
                  <a:pt x="146050" y="502919"/>
                </a:lnTo>
                <a:lnTo>
                  <a:pt x="140970" y="509269"/>
                </a:lnTo>
                <a:lnTo>
                  <a:pt x="135890" y="514350"/>
                </a:lnTo>
                <a:lnTo>
                  <a:pt x="130810" y="518159"/>
                </a:lnTo>
                <a:lnTo>
                  <a:pt x="125730" y="521969"/>
                </a:lnTo>
                <a:lnTo>
                  <a:pt x="120650" y="524509"/>
                </a:lnTo>
                <a:lnTo>
                  <a:pt x="114300" y="527050"/>
                </a:lnTo>
                <a:lnTo>
                  <a:pt x="109220" y="529589"/>
                </a:lnTo>
                <a:lnTo>
                  <a:pt x="102870" y="530859"/>
                </a:lnTo>
                <a:lnTo>
                  <a:pt x="96520" y="532129"/>
                </a:lnTo>
                <a:lnTo>
                  <a:pt x="90170" y="532129"/>
                </a:lnTo>
                <a:lnTo>
                  <a:pt x="52070" y="519429"/>
                </a:lnTo>
                <a:lnTo>
                  <a:pt x="46990" y="516889"/>
                </a:lnTo>
                <a:lnTo>
                  <a:pt x="43180" y="513079"/>
                </a:lnTo>
                <a:lnTo>
                  <a:pt x="39370" y="509269"/>
                </a:lnTo>
                <a:lnTo>
                  <a:pt x="36830" y="504189"/>
                </a:lnTo>
                <a:lnTo>
                  <a:pt x="33020" y="499109"/>
                </a:lnTo>
                <a:lnTo>
                  <a:pt x="29210" y="494029"/>
                </a:lnTo>
                <a:lnTo>
                  <a:pt x="26670" y="488950"/>
                </a:lnTo>
                <a:lnTo>
                  <a:pt x="22860" y="482600"/>
                </a:lnTo>
                <a:lnTo>
                  <a:pt x="20320" y="476250"/>
                </a:lnTo>
                <a:lnTo>
                  <a:pt x="17780" y="469900"/>
                </a:lnTo>
                <a:lnTo>
                  <a:pt x="15240" y="462279"/>
                </a:lnTo>
                <a:lnTo>
                  <a:pt x="12700" y="454659"/>
                </a:lnTo>
                <a:lnTo>
                  <a:pt x="11430" y="447039"/>
                </a:lnTo>
                <a:lnTo>
                  <a:pt x="8890" y="439419"/>
                </a:lnTo>
                <a:lnTo>
                  <a:pt x="6350" y="421639"/>
                </a:lnTo>
                <a:lnTo>
                  <a:pt x="3810" y="402589"/>
                </a:lnTo>
                <a:lnTo>
                  <a:pt x="1270" y="382269"/>
                </a:lnTo>
                <a:lnTo>
                  <a:pt x="1270" y="359409"/>
                </a:lnTo>
                <a:lnTo>
                  <a:pt x="0" y="336550"/>
                </a:lnTo>
                <a:lnTo>
                  <a:pt x="0" y="0"/>
                </a:lnTo>
                <a:lnTo>
                  <a:pt x="83820" y="0"/>
                </a:lnTo>
                <a:lnTo>
                  <a:pt x="83820" y="256539"/>
                </a:lnTo>
                <a:lnTo>
                  <a:pt x="83820" y="292100"/>
                </a:lnTo>
                <a:lnTo>
                  <a:pt x="85090" y="307339"/>
                </a:lnTo>
                <a:lnTo>
                  <a:pt x="85090" y="321309"/>
                </a:lnTo>
                <a:lnTo>
                  <a:pt x="85090" y="327659"/>
                </a:lnTo>
                <a:lnTo>
                  <a:pt x="86360" y="335279"/>
                </a:lnTo>
                <a:lnTo>
                  <a:pt x="86360" y="340359"/>
                </a:lnTo>
                <a:lnTo>
                  <a:pt x="87630" y="345439"/>
                </a:lnTo>
                <a:lnTo>
                  <a:pt x="87630" y="351789"/>
                </a:lnTo>
                <a:lnTo>
                  <a:pt x="88900" y="356869"/>
                </a:lnTo>
                <a:lnTo>
                  <a:pt x="90170" y="360679"/>
                </a:lnTo>
                <a:lnTo>
                  <a:pt x="91440" y="365759"/>
                </a:lnTo>
                <a:lnTo>
                  <a:pt x="92710" y="369569"/>
                </a:lnTo>
                <a:lnTo>
                  <a:pt x="93980" y="373379"/>
                </a:lnTo>
                <a:lnTo>
                  <a:pt x="95250" y="377189"/>
                </a:lnTo>
                <a:lnTo>
                  <a:pt x="96520" y="379729"/>
                </a:lnTo>
                <a:lnTo>
                  <a:pt x="97790" y="382269"/>
                </a:lnTo>
                <a:lnTo>
                  <a:pt x="100330" y="384809"/>
                </a:lnTo>
                <a:lnTo>
                  <a:pt x="101600" y="387350"/>
                </a:lnTo>
                <a:lnTo>
                  <a:pt x="104140" y="389889"/>
                </a:lnTo>
                <a:lnTo>
                  <a:pt x="106680" y="392429"/>
                </a:lnTo>
                <a:lnTo>
                  <a:pt x="109220" y="393700"/>
                </a:lnTo>
                <a:lnTo>
                  <a:pt x="111760" y="394969"/>
                </a:lnTo>
                <a:lnTo>
                  <a:pt x="115570" y="396239"/>
                </a:lnTo>
                <a:lnTo>
                  <a:pt x="118110" y="396239"/>
                </a:lnTo>
                <a:lnTo>
                  <a:pt x="121920" y="397509"/>
                </a:lnTo>
                <a:lnTo>
                  <a:pt x="125730" y="397509"/>
                </a:lnTo>
                <a:lnTo>
                  <a:pt x="129540" y="397509"/>
                </a:lnTo>
                <a:lnTo>
                  <a:pt x="132080" y="397509"/>
                </a:lnTo>
                <a:lnTo>
                  <a:pt x="134620" y="397509"/>
                </a:lnTo>
                <a:lnTo>
                  <a:pt x="137160" y="396239"/>
                </a:lnTo>
                <a:lnTo>
                  <a:pt x="140970" y="396239"/>
                </a:lnTo>
                <a:lnTo>
                  <a:pt x="143510" y="394969"/>
                </a:lnTo>
                <a:lnTo>
                  <a:pt x="146050" y="393700"/>
                </a:lnTo>
                <a:lnTo>
                  <a:pt x="152400" y="389889"/>
                </a:lnTo>
                <a:lnTo>
                  <a:pt x="156210" y="387350"/>
                </a:lnTo>
                <a:lnTo>
                  <a:pt x="160020" y="384809"/>
                </a:lnTo>
                <a:lnTo>
                  <a:pt x="162560" y="382269"/>
                </a:lnTo>
                <a:lnTo>
                  <a:pt x="166370" y="381000"/>
                </a:lnTo>
                <a:lnTo>
                  <a:pt x="168910" y="377189"/>
                </a:lnTo>
                <a:lnTo>
                  <a:pt x="171450" y="373379"/>
                </a:lnTo>
                <a:lnTo>
                  <a:pt x="175260" y="370839"/>
                </a:lnTo>
                <a:lnTo>
                  <a:pt x="177800" y="367029"/>
                </a:lnTo>
                <a:lnTo>
                  <a:pt x="177800" y="0"/>
                </a:lnTo>
                <a:lnTo>
                  <a:pt x="261620" y="0"/>
                </a:lnTo>
                <a:lnTo>
                  <a:pt x="261620" y="51815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87290" y="2921000"/>
            <a:ext cx="187960" cy="172720"/>
          </a:xfrm>
          <a:custGeom>
            <a:avLst/>
            <a:gdLst/>
            <a:ahLst/>
            <a:cxnLst/>
            <a:rect l="l" t="t" r="r" b="b"/>
            <a:pathLst>
              <a:path w="187960" h="172719">
                <a:moveTo>
                  <a:pt x="83820" y="2539"/>
                </a:moveTo>
                <a:lnTo>
                  <a:pt x="0" y="2539"/>
                </a:lnTo>
                <a:lnTo>
                  <a:pt x="0" y="172720"/>
                </a:lnTo>
                <a:lnTo>
                  <a:pt x="86042" y="172720"/>
                </a:lnTo>
                <a:lnTo>
                  <a:pt x="92710" y="168910"/>
                </a:lnTo>
                <a:lnTo>
                  <a:pt x="99060" y="163829"/>
                </a:lnTo>
                <a:lnTo>
                  <a:pt x="106680" y="160020"/>
                </a:lnTo>
                <a:lnTo>
                  <a:pt x="113030" y="157479"/>
                </a:lnTo>
                <a:lnTo>
                  <a:pt x="119380" y="156210"/>
                </a:lnTo>
                <a:lnTo>
                  <a:pt x="128270" y="154939"/>
                </a:lnTo>
                <a:lnTo>
                  <a:pt x="135889" y="152400"/>
                </a:lnTo>
                <a:lnTo>
                  <a:pt x="187960" y="152400"/>
                </a:lnTo>
                <a:lnTo>
                  <a:pt x="187960" y="78739"/>
                </a:lnTo>
                <a:lnTo>
                  <a:pt x="83820" y="78739"/>
                </a:lnTo>
                <a:lnTo>
                  <a:pt x="83820" y="2539"/>
                </a:lnTo>
                <a:close/>
              </a:path>
              <a:path w="187960" h="172719">
                <a:moveTo>
                  <a:pt x="187960" y="152400"/>
                </a:moveTo>
                <a:lnTo>
                  <a:pt x="152400" y="152400"/>
                </a:lnTo>
                <a:lnTo>
                  <a:pt x="163830" y="154939"/>
                </a:lnTo>
                <a:lnTo>
                  <a:pt x="173989" y="157479"/>
                </a:lnTo>
                <a:lnTo>
                  <a:pt x="176530" y="158750"/>
                </a:lnTo>
                <a:lnTo>
                  <a:pt x="177800" y="158750"/>
                </a:lnTo>
                <a:lnTo>
                  <a:pt x="179070" y="160020"/>
                </a:lnTo>
                <a:lnTo>
                  <a:pt x="181610" y="161289"/>
                </a:lnTo>
                <a:lnTo>
                  <a:pt x="187960" y="161289"/>
                </a:lnTo>
                <a:lnTo>
                  <a:pt x="187960" y="152400"/>
                </a:lnTo>
                <a:close/>
              </a:path>
              <a:path w="187960" h="172719">
                <a:moveTo>
                  <a:pt x="185420" y="0"/>
                </a:moveTo>
                <a:lnTo>
                  <a:pt x="160020" y="0"/>
                </a:lnTo>
                <a:lnTo>
                  <a:pt x="156210" y="2539"/>
                </a:lnTo>
                <a:lnTo>
                  <a:pt x="151130" y="3810"/>
                </a:lnTo>
                <a:lnTo>
                  <a:pt x="146050" y="6350"/>
                </a:lnTo>
                <a:lnTo>
                  <a:pt x="140970" y="10160"/>
                </a:lnTo>
                <a:lnTo>
                  <a:pt x="137160" y="12700"/>
                </a:lnTo>
                <a:lnTo>
                  <a:pt x="130810" y="15239"/>
                </a:lnTo>
                <a:lnTo>
                  <a:pt x="120650" y="25400"/>
                </a:lnTo>
                <a:lnTo>
                  <a:pt x="115570" y="31750"/>
                </a:lnTo>
                <a:lnTo>
                  <a:pt x="109220" y="38100"/>
                </a:lnTo>
                <a:lnTo>
                  <a:pt x="102870" y="48260"/>
                </a:lnTo>
                <a:lnTo>
                  <a:pt x="96520" y="57150"/>
                </a:lnTo>
                <a:lnTo>
                  <a:pt x="83820" y="78739"/>
                </a:lnTo>
                <a:lnTo>
                  <a:pt x="187960" y="78739"/>
                </a:lnTo>
                <a:lnTo>
                  <a:pt x="187960" y="2539"/>
                </a:lnTo>
                <a:lnTo>
                  <a:pt x="1854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7290" y="3094989"/>
            <a:ext cx="83820" cy="171450"/>
          </a:xfrm>
          <a:custGeom>
            <a:avLst/>
            <a:gdLst/>
            <a:ahLst/>
            <a:cxnLst/>
            <a:rect l="l" t="t" r="r" b="b"/>
            <a:pathLst>
              <a:path w="83820" h="171450">
                <a:moveTo>
                  <a:pt x="0" y="171450"/>
                </a:moveTo>
                <a:lnTo>
                  <a:pt x="83820" y="171450"/>
                </a:lnTo>
                <a:lnTo>
                  <a:pt x="8382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7290" y="309435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9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87290" y="3266440"/>
            <a:ext cx="83820" cy="173990"/>
          </a:xfrm>
          <a:custGeom>
            <a:avLst/>
            <a:gdLst/>
            <a:ahLst/>
            <a:cxnLst/>
            <a:rect l="l" t="t" r="r" b="b"/>
            <a:pathLst>
              <a:path w="83820" h="173989">
                <a:moveTo>
                  <a:pt x="0" y="0"/>
                </a:moveTo>
                <a:lnTo>
                  <a:pt x="83820" y="0"/>
                </a:lnTo>
                <a:lnTo>
                  <a:pt x="83820" y="173989"/>
                </a:lnTo>
                <a:lnTo>
                  <a:pt x="0" y="1739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87290" y="2921000"/>
            <a:ext cx="189230" cy="519430"/>
          </a:xfrm>
          <a:custGeom>
            <a:avLst/>
            <a:gdLst/>
            <a:ahLst/>
            <a:cxnLst/>
            <a:rect l="l" t="t" r="r" b="b"/>
            <a:pathLst>
              <a:path w="189229" h="519429">
                <a:moveTo>
                  <a:pt x="189230" y="160020"/>
                </a:moveTo>
                <a:lnTo>
                  <a:pt x="181610" y="160020"/>
                </a:lnTo>
                <a:lnTo>
                  <a:pt x="180339" y="160020"/>
                </a:lnTo>
                <a:lnTo>
                  <a:pt x="179070" y="158750"/>
                </a:lnTo>
                <a:lnTo>
                  <a:pt x="176530" y="157479"/>
                </a:lnTo>
                <a:lnTo>
                  <a:pt x="175260" y="157479"/>
                </a:lnTo>
                <a:lnTo>
                  <a:pt x="170180" y="154939"/>
                </a:lnTo>
                <a:lnTo>
                  <a:pt x="165100" y="154939"/>
                </a:lnTo>
                <a:lnTo>
                  <a:pt x="153670" y="153670"/>
                </a:lnTo>
                <a:lnTo>
                  <a:pt x="148589" y="152400"/>
                </a:lnTo>
                <a:lnTo>
                  <a:pt x="144780" y="152400"/>
                </a:lnTo>
                <a:lnTo>
                  <a:pt x="135889" y="152400"/>
                </a:lnTo>
                <a:lnTo>
                  <a:pt x="128270" y="153670"/>
                </a:lnTo>
                <a:lnTo>
                  <a:pt x="120650" y="154939"/>
                </a:lnTo>
                <a:lnTo>
                  <a:pt x="83820" y="172720"/>
                </a:lnTo>
                <a:lnTo>
                  <a:pt x="83820" y="519429"/>
                </a:lnTo>
                <a:lnTo>
                  <a:pt x="0" y="519429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77470"/>
                </a:lnTo>
                <a:lnTo>
                  <a:pt x="97789" y="55879"/>
                </a:lnTo>
                <a:lnTo>
                  <a:pt x="104139" y="46989"/>
                </a:lnTo>
                <a:lnTo>
                  <a:pt x="110489" y="39370"/>
                </a:lnTo>
                <a:lnTo>
                  <a:pt x="115570" y="31750"/>
                </a:lnTo>
                <a:lnTo>
                  <a:pt x="121920" y="25400"/>
                </a:lnTo>
                <a:lnTo>
                  <a:pt x="127000" y="20320"/>
                </a:lnTo>
                <a:lnTo>
                  <a:pt x="132080" y="15239"/>
                </a:lnTo>
                <a:lnTo>
                  <a:pt x="137160" y="11429"/>
                </a:lnTo>
                <a:lnTo>
                  <a:pt x="142239" y="8889"/>
                </a:lnTo>
                <a:lnTo>
                  <a:pt x="147320" y="6350"/>
                </a:lnTo>
                <a:lnTo>
                  <a:pt x="151130" y="3810"/>
                </a:lnTo>
                <a:lnTo>
                  <a:pt x="156210" y="1270"/>
                </a:lnTo>
                <a:lnTo>
                  <a:pt x="161289" y="1270"/>
                </a:lnTo>
                <a:lnTo>
                  <a:pt x="165100" y="0"/>
                </a:lnTo>
                <a:lnTo>
                  <a:pt x="168910" y="0"/>
                </a:lnTo>
                <a:lnTo>
                  <a:pt x="179070" y="1270"/>
                </a:lnTo>
                <a:lnTo>
                  <a:pt x="184150" y="1270"/>
                </a:lnTo>
                <a:lnTo>
                  <a:pt x="186689" y="1270"/>
                </a:lnTo>
                <a:lnTo>
                  <a:pt x="189230" y="1270"/>
                </a:lnTo>
                <a:lnTo>
                  <a:pt x="189230" y="1600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6446" y="2754629"/>
            <a:ext cx="187960" cy="228600"/>
          </a:xfrm>
          <a:custGeom>
            <a:avLst/>
            <a:gdLst/>
            <a:ahLst/>
            <a:cxnLst/>
            <a:rect l="l" t="t" r="r" b="b"/>
            <a:pathLst>
              <a:path w="187960" h="228600">
                <a:moveTo>
                  <a:pt x="145203" y="0"/>
                </a:moveTo>
                <a:lnTo>
                  <a:pt x="42333" y="0"/>
                </a:lnTo>
                <a:lnTo>
                  <a:pt x="0" y="228600"/>
                </a:lnTo>
                <a:lnTo>
                  <a:pt x="83912" y="228600"/>
                </a:lnTo>
                <a:lnTo>
                  <a:pt x="93133" y="176530"/>
                </a:lnTo>
                <a:lnTo>
                  <a:pt x="178220" y="176530"/>
                </a:lnTo>
                <a:lnTo>
                  <a:pt x="145203" y="0"/>
                </a:lnTo>
                <a:close/>
              </a:path>
              <a:path w="187960" h="228600">
                <a:moveTo>
                  <a:pt x="178220" y="176530"/>
                </a:moveTo>
                <a:lnTo>
                  <a:pt x="93133" y="176530"/>
                </a:lnTo>
                <a:lnTo>
                  <a:pt x="102082" y="228600"/>
                </a:lnTo>
                <a:lnTo>
                  <a:pt x="187960" y="228600"/>
                </a:lnTo>
                <a:lnTo>
                  <a:pt x="178220" y="17653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4113" y="2983229"/>
            <a:ext cx="273050" cy="228600"/>
          </a:xfrm>
          <a:custGeom>
            <a:avLst/>
            <a:gdLst/>
            <a:ahLst/>
            <a:cxnLst/>
            <a:rect l="l" t="t" r="r" b="b"/>
            <a:pathLst>
              <a:path w="273050" h="228600">
                <a:moveTo>
                  <a:pt x="126245" y="0"/>
                </a:moveTo>
                <a:lnTo>
                  <a:pt x="42333" y="0"/>
                </a:lnTo>
                <a:lnTo>
                  <a:pt x="0" y="228600"/>
                </a:lnTo>
                <a:lnTo>
                  <a:pt x="273050" y="228600"/>
                </a:lnTo>
                <a:lnTo>
                  <a:pt x="266161" y="191770"/>
                </a:lnTo>
                <a:lnTo>
                  <a:pt x="92286" y="191770"/>
                </a:lnTo>
                <a:lnTo>
                  <a:pt x="126245" y="0"/>
                </a:lnTo>
                <a:close/>
              </a:path>
              <a:path w="273050" h="228600">
                <a:moveTo>
                  <a:pt x="230293" y="0"/>
                </a:moveTo>
                <a:lnTo>
                  <a:pt x="144416" y="0"/>
                </a:lnTo>
                <a:lnTo>
                  <a:pt x="177376" y="191770"/>
                </a:lnTo>
                <a:lnTo>
                  <a:pt x="266161" y="191770"/>
                </a:lnTo>
                <a:lnTo>
                  <a:pt x="230293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51779" y="3211829"/>
            <a:ext cx="358140" cy="228600"/>
          </a:xfrm>
          <a:custGeom>
            <a:avLst/>
            <a:gdLst/>
            <a:ahLst/>
            <a:cxnLst/>
            <a:rect l="l" t="t" r="r" b="b"/>
            <a:pathLst>
              <a:path w="358139" h="228600">
                <a:moveTo>
                  <a:pt x="315383" y="0"/>
                </a:moveTo>
                <a:lnTo>
                  <a:pt x="42333" y="0"/>
                </a:lnTo>
                <a:lnTo>
                  <a:pt x="0" y="228600"/>
                </a:lnTo>
                <a:lnTo>
                  <a:pt x="90170" y="228600"/>
                </a:lnTo>
                <a:lnTo>
                  <a:pt x="114300" y="90170"/>
                </a:lnTo>
                <a:lnTo>
                  <a:pt x="332248" y="90170"/>
                </a:lnTo>
                <a:lnTo>
                  <a:pt x="315383" y="0"/>
                </a:lnTo>
                <a:close/>
              </a:path>
              <a:path w="358139" h="228600">
                <a:moveTo>
                  <a:pt x="332248" y="90170"/>
                </a:moveTo>
                <a:lnTo>
                  <a:pt x="241300" y="90170"/>
                </a:lnTo>
                <a:lnTo>
                  <a:pt x="265430" y="228600"/>
                </a:lnTo>
                <a:lnTo>
                  <a:pt x="358140" y="228600"/>
                </a:lnTo>
                <a:lnTo>
                  <a:pt x="332248" y="901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51779" y="2754629"/>
            <a:ext cx="358140" cy="685800"/>
          </a:xfrm>
          <a:custGeom>
            <a:avLst/>
            <a:gdLst/>
            <a:ahLst/>
            <a:cxnLst/>
            <a:rect l="l" t="t" r="r" b="b"/>
            <a:pathLst>
              <a:path w="358139" h="685800">
                <a:moveTo>
                  <a:pt x="358140" y="685800"/>
                </a:moveTo>
                <a:lnTo>
                  <a:pt x="265430" y="685800"/>
                </a:lnTo>
                <a:lnTo>
                  <a:pt x="241300" y="547370"/>
                </a:lnTo>
                <a:lnTo>
                  <a:pt x="114300" y="547370"/>
                </a:lnTo>
                <a:lnTo>
                  <a:pt x="90170" y="685800"/>
                </a:lnTo>
                <a:lnTo>
                  <a:pt x="0" y="685800"/>
                </a:lnTo>
                <a:lnTo>
                  <a:pt x="128270" y="0"/>
                </a:lnTo>
                <a:lnTo>
                  <a:pt x="231140" y="0"/>
                </a:lnTo>
                <a:lnTo>
                  <a:pt x="358140" y="6858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87670" y="2929889"/>
            <a:ext cx="85090" cy="245110"/>
          </a:xfrm>
          <a:custGeom>
            <a:avLst/>
            <a:gdLst/>
            <a:ahLst/>
            <a:cxnLst/>
            <a:rect l="l" t="t" r="r" b="b"/>
            <a:pathLst>
              <a:path w="85089" h="245110">
                <a:moveTo>
                  <a:pt x="85089" y="245110"/>
                </a:moveTo>
                <a:lnTo>
                  <a:pt x="41909" y="0"/>
                </a:lnTo>
                <a:lnTo>
                  <a:pt x="0" y="245110"/>
                </a:lnTo>
                <a:lnTo>
                  <a:pt x="85089" y="2451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25159" y="2923539"/>
            <a:ext cx="195580" cy="76200"/>
          </a:xfrm>
          <a:custGeom>
            <a:avLst/>
            <a:gdLst/>
            <a:ahLst/>
            <a:cxnLst/>
            <a:rect l="l" t="t" r="r" b="b"/>
            <a:pathLst>
              <a:path w="195579" h="76200">
                <a:moveTo>
                  <a:pt x="195579" y="0"/>
                </a:moveTo>
                <a:lnTo>
                  <a:pt x="0" y="0"/>
                </a:lnTo>
                <a:lnTo>
                  <a:pt x="0" y="76200"/>
                </a:lnTo>
                <a:lnTo>
                  <a:pt x="195579" y="76200"/>
                </a:lnTo>
                <a:lnTo>
                  <a:pt x="19557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59450" y="2774950"/>
            <a:ext cx="83820" cy="148590"/>
          </a:xfrm>
          <a:custGeom>
            <a:avLst/>
            <a:gdLst/>
            <a:ahLst/>
            <a:cxnLst/>
            <a:rect l="l" t="t" r="r" b="b"/>
            <a:pathLst>
              <a:path w="83820" h="148589">
                <a:moveTo>
                  <a:pt x="83820" y="0"/>
                </a:moveTo>
                <a:lnTo>
                  <a:pt x="0" y="0"/>
                </a:lnTo>
                <a:lnTo>
                  <a:pt x="0" y="148589"/>
                </a:lnTo>
                <a:lnTo>
                  <a:pt x="83820" y="14858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59450" y="3035300"/>
            <a:ext cx="83820" cy="190500"/>
          </a:xfrm>
          <a:custGeom>
            <a:avLst/>
            <a:gdLst/>
            <a:ahLst/>
            <a:cxnLst/>
            <a:rect l="l" t="t" r="r" b="b"/>
            <a:pathLst>
              <a:path w="83820" h="190500">
                <a:moveTo>
                  <a:pt x="83820" y="0"/>
                </a:moveTo>
                <a:lnTo>
                  <a:pt x="0" y="0"/>
                </a:lnTo>
                <a:lnTo>
                  <a:pt x="53" y="190500"/>
                </a:lnTo>
                <a:lnTo>
                  <a:pt x="83820" y="190500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25159" y="2999739"/>
            <a:ext cx="195580" cy="35560"/>
          </a:xfrm>
          <a:custGeom>
            <a:avLst/>
            <a:gdLst/>
            <a:ahLst/>
            <a:cxnLst/>
            <a:rect l="l" t="t" r="r" b="b"/>
            <a:pathLst>
              <a:path w="195579" h="35560">
                <a:moveTo>
                  <a:pt x="0" y="35559"/>
                </a:moveTo>
                <a:lnTo>
                  <a:pt x="195579" y="35559"/>
                </a:lnTo>
                <a:lnTo>
                  <a:pt x="195579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9503" y="3225800"/>
            <a:ext cx="161290" cy="224790"/>
          </a:xfrm>
          <a:custGeom>
            <a:avLst/>
            <a:gdLst/>
            <a:ahLst/>
            <a:cxnLst/>
            <a:rect l="l" t="t" r="r" b="b"/>
            <a:pathLst>
              <a:path w="161289" h="224789">
                <a:moveTo>
                  <a:pt x="83766" y="0"/>
                </a:moveTo>
                <a:lnTo>
                  <a:pt x="0" y="0"/>
                </a:lnTo>
                <a:lnTo>
                  <a:pt x="21" y="76200"/>
                </a:lnTo>
                <a:lnTo>
                  <a:pt x="1216" y="96520"/>
                </a:lnTo>
                <a:lnTo>
                  <a:pt x="2486" y="114300"/>
                </a:lnTo>
                <a:lnTo>
                  <a:pt x="6296" y="124460"/>
                </a:lnTo>
                <a:lnTo>
                  <a:pt x="6296" y="133350"/>
                </a:lnTo>
                <a:lnTo>
                  <a:pt x="7566" y="139700"/>
                </a:lnTo>
                <a:lnTo>
                  <a:pt x="8836" y="148589"/>
                </a:lnTo>
                <a:lnTo>
                  <a:pt x="11376" y="156210"/>
                </a:lnTo>
                <a:lnTo>
                  <a:pt x="13916" y="162560"/>
                </a:lnTo>
                <a:lnTo>
                  <a:pt x="15186" y="170179"/>
                </a:lnTo>
                <a:lnTo>
                  <a:pt x="18996" y="175260"/>
                </a:lnTo>
                <a:lnTo>
                  <a:pt x="20266" y="180339"/>
                </a:lnTo>
                <a:lnTo>
                  <a:pt x="24076" y="186689"/>
                </a:lnTo>
                <a:lnTo>
                  <a:pt x="26616" y="190500"/>
                </a:lnTo>
                <a:lnTo>
                  <a:pt x="31696" y="194310"/>
                </a:lnTo>
                <a:lnTo>
                  <a:pt x="32966" y="199389"/>
                </a:lnTo>
                <a:lnTo>
                  <a:pt x="36776" y="203200"/>
                </a:lnTo>
                <a:lnTo>
                  <a:pt x="41856" y="205739"/>
                </a:lnTo>
                <a:lnTo>
                  <a:pt x="44396" y="209550"/>
                </a:lnTo>
                <a:lnTo>
                  <a:pt x="53286" y="215900"/>
                </a:lnTo>
                <a:lnTo>
                  <a:pt x="63446" y="219710"/>
                </a:lnTo>
                <a:lnTo>
                  <a:pt x="83766" y="224789"/>
                </a:lnTo>
                <a:lnTo>
                  <a:pt x="116786" y="224789"/>
                </a:lnTo>
                <a:lnTo>
                  <a:pt x="125676" y="223520"/>
                </a:lnTo>
                <a:lnTo>
                  <a:pt x="133296" y="220979"/>
                </a:lnTo>
                <a:lnTo>
                  <a:pt x="140916" y="219710"/>
                </a:lnTo>
                <a:lnTo>
                  <a:pt x="147266" y="215900"/>
                </a:lnTo>
                <a:lnTo>
                  <a:pt x="154886" y="213360"/>
                </a:lnTo>
                <a:lnTo>
                  <a:pt x="161236" y="210820"/>
                </a:lnTo>
                <a:lnTo>
                  <a:pt x="161236" y="113029"/>
                </a:lnTo>
                <a:lnTo>
                  <a:pt x="120596" y="113029"/>
                </a:lnTo>
                <a:lnTo>
                  <a:pt x="115516" y="111760"/>
                </a:lnTo>
                <a:lnTo>
                  <a:pt x="111706" y="111760"/>
                </a:lnTo>
                <a:lnTo>
                  <a:pt x="109166" y="110489"/>
                </a:lnTo>
                <a:lnTo>
                  <a:pt x="107896" y="109220"/>
                </a:lnTo>
                <a:lnTo>
                  <a:pt x="104086" y="107950"/>
                </a:lnTo>
                <a:lnTo>
                  <a:pt x="101546" y="105410"/>
                </a:lnTo>
                <a:lnTo>
                  <a:pt x="99006" y="101600"/>
                </a:lnTo>
                <a:lnTo>
                  <a:pt x="96466" y="100329"/>
                </a:lnTo>
                <a:lnTo>
                  <a:pt x="95196" y="97789"/>
                </a:lnTo>
                <a:lnTo>
                  <a:pt x="95196" y="95250"/>
                </a:lnTo>
                <a:lnTo>
                  <a:pt x="92656" y="92710"/>
                </a:lnTo>
                <a:lnTo>
                  <a:pt x="90116" y="88900"/>
                </a:lnTo>
                <a:lnTo>
                  <a:pt x="90116" y="85089"/>
                </a:lnTo>
                <a:lnTo>
                  <a:pt x="88846" y="81279"/>
                </a:lnTo>
                <a:lnTo>
                  <a:pt x="87576" y="76200"/>
                </a:lnTo>
                <a:lnTo>
                  <a:pt x="86306" y="73660"/>
                </a:lnTo>
                <a:lnTo>
                  <a:pt x="86306" y="68579"/>
                </a:lnTo>
                <a:lnTo>
                  <a:pt x="85036" y="63500"/>
                </a:lnTo>
                <a:lnTo>
                  <a:pt x="85036" y="55879"/>
                </a:lnTo>
                <a:lnTo>
                  <a:pt x="83766" y="50800"/>
                </a:lnTo>
                <a:lnTo>
                  <a:pt x="83766" y="0"/>
                </a:lnTo>
                <a:close/>
              </a:path>
              <a:path w="161289" h="224789">
                <a:moveTo>
                  <a:pt x="161236" y="96520"/>
                </a:moveTo>
                <a:lnTo>
                  <a:pt x="154886" y="96520"/>
                </a:lnTo>
                <a:lnTo>
                  <a:pt x="149806" y="101600"/>
                </a:lnTo>
                <a:lnTo>
                  <a:pt x="145996" y="104139"/>
                </a:lnTo>
                <a:lnTo>
                  <a:pt x="139646" y="106679"/>
                </a:lnTo>
                <a:lnTo>
                  <a:pt x="134566" y="109220"/>
                </a:lnTo>
                <a:lnTo>
                  <a:pt x="130756" y="111760"/>
                </a:lnTo>
                <a:lnTo>
                  <a:pt x="126946" y="111760"/>
                </a:lnTo>
                <a:lnTo>
                  <a:pt x="124406" y="113029"/>
                </a:lnTo>
                <a:lnTo>
                  <a:pt x="161236" y="113029"/>
                </a:lnTo>
                <a:lnTo>
                  <a:pt x="161236" y="9652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26429" y="2774950"/>
            <a:ext cx="195580" cy="675640"/>
          </a:xfrm>
          <a:custGeom>
            <a:avLst/>
            <a:gdLst/>
            <a:ahLst/>
            <a:cxnLst/>
            <a:rect l="l" t="t" r="r" b="b"/>
            <a:pathLst>
              <a:path w="195579" h="675639">
                <a:moveTo>
                  <a:pt x="195580" y="660400"/>
                </a:moveTo>
                <a:lnTo>
                  <a:pt x="189230" y="664210"/>
                </a:lnTo>
                <a:lnTo>
                  <a:pt x="181610" y="666750"/>
                </a:lnTo>
                <a:lnTo>
                  <a:pt x="173990" y="669289"/>
                </a:lnTo>
                <a:lnTo>
                  <a:pt x="166370" y="671829"/>
                </a:lnTo>
                <a:lnTo>
                  <a:pt x="158750" y="673100"/>
                </a:lnTo>
                <a:lnTo>
                  <a:pt x="149860" y="674370"/>
                </a:lnTo>
                <a:lnTo>
                  <a:pt x="140970" y="675639"/>
                </a:lnTo>
                <a:lnTo>
                  <a:pt x="129540" y="675639"/>
                </a:lnTo>
                <a:lnTo>
                  <a:pt x="118110" y="674370"/>
                </a:lnTo>
                <a:lnTo>
                  <a:pt x="106680" y="673100"/>
                </a:lnTo>
                <a:lnTo>
                  <a:pt x="96520" y="670560"/>
                </a:lnTo>
                <a:lnTo>
                  <a:pt x="87630" y="665479"/>
                </a:lnTo>
                <a:lnTo>
                  <a:pt x="78740" y="660400"/>
                </a:lnTo>
                <a:lnTo>
                  <a:pt x="74930" y="656589"/>
                </a:lnTo>
                <a:lnTo>
                  <a:pt x="71120" y="652779"/>
                </a:lnTo>
                <a:lnTo>
                  <a:pt x="67310" y="650239"/>
                </a:lnTo>
                <a:lnTo>
                  <a:pt x="63500" y="645160"/>
                </a:lnTo>
                <a:lnTo>
                  <a:pt x="59690" y="641350"/>
                </a:lnTo>
                <a:lnTo>
                  <a:pt x="57150" y="636270"/>
                </a:lnTo>
                <a:lnTo>
                  <a:pt x="54610" y="631189"/>
                </a:lnTo>
                <a:lnTo>
                  <a:pt x="52070" y="624839"/>
                </a:lnTo>
                <a:lnTo>
                  <a:pt x="49530" y="619760"/>
                </a:lnTo>
                <a:lnTo>
                  <a:pt x="46990" y="613410"/>
                </a:lnTo>
                <a:lnTo>
                  <a:pt x="44450" y="605789"/>
                </a:lnTo>
                <a:lnTo>
                  <a:pt x="43180" y="599439"/>
                </a:lnTo>
                <a:lnTo>
                  <a:pt x="41910" y="591820"/>
                </a:lnTo>
                <a:lnTo>
                  <a:pt x="39370" y="582929"/>
                </a:lnTo>
                <a:lnTo>
                  <a:pt x="34290" y="525779"/>
                </a:lnTo>
                <a:lnTo>
                  <a:pt x="33020" y="501650"/>
                </a:lnTo>
                <a:lnTo>
                  <a:pt x="33020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3020" y="147320"/>
                </a:lnTo>
                <a:lnTo>
                  <a:pt x="33020" y="0"/>
                </a:lnTo>
                <a:lnTo>
                  <a:pt x="116840" y="0"/>
                </a:lnTo>
                <a:lnTo>
                  <a:pt x="116840" y="147320"/>
                </a:lnTo>
                <a:lnTo>
                  <a:pt x="195580" y="147320"/>
                </a:lnTo>
                <a:lnTo>
                  <a:pt x="195580" y="260350"/>
                </a:lnTo>
                <a:lnTo>
                  <a:pt x="116840" y="260350"/>
                </a:lnTo>
                <a:lnTo>
                  <a:pt x="116840" y="444500"/>
                </a:lnTo>
                <a:lnTo>
                  <a:pt x="116840" y="491489"/>
                </a:lnTo>
                <a:lnTo>
                  <a:pt x="116840" y="496570"/>
                </a:lnTo>
                <a:lnTo>
                  <a:pt x="118110" y="501650"/>
                </a:lnTo>
                <a:lnTo>
                  <a:pt x="118110" y="505460"/>
                </a:lnTo>
                <a:lnTo>
                  <a:pt x="118110" y="510539"/>
                </a:lnTo>
                <a:lnTo>
                  <a:pt x="119380" y="515620"/>
                </a:lnTo>
                <a:lnTo>
                  <a:pt x="119380" y="519429"/>
                </a:lnTo>
                <a:lnTo>
                  <a:pt x="120650" y="524510"/>
                </a:lnTo>
                <a:lnTo>
                  <a:pt x="120650" y="528320"/>
                </a:lnTo>
                <a:lnTo>
                  <a:pt x="121920" y="532129"/>
                </a:lnTo>
                <a:lnTo>
                  <a:pt x="123190" y="534670"/>
                </a:lnTo>
                <a:lnTo>
                  <a:pt x="124460" y="538479"/>
                </a:lnTo>
                <a:lnTo>
                  <a:pt x="125730" y="542289"/>
                </a:lnTo>
                <a:lnTo>
                  <a:pt x="127000" y="544829"/>
                </a:lnTo>
                <a:lnTo>
                  <a:pt x="129540" y="548639"/>
                </a:lnTo>
                <a:lnTo>
                  <a:pt x="130810" y="551179"/>
                </a:lnTo>
                <a:lnTo>
                  <a:pt x="132080" y="553720"/>
                </a:lnTo>
                <a:lnTo>
                  <a:pt x="134620" y="556260"/>
                </a:lnTo>
                <a:lnTo>
                  <a:pt x="137160" y="557529"/>
                </a:lnTo>
                <a:lnTo>
                  <a:pt x="139700" y="558800"/>
                </a:lnTo>
                <a:lnTo>
                  <a:pt x="143510" y="560070"/>
                </a:lnTo>
                <a:lnTo>
                  <a:pt x="146050" y="561339"/>
                </a:lnTo>
                <a:lnTo>
                  <a:pt x="149860" y="562610"/>
                </a:lnTo>
                <a:lnTo>
                  <a:pt x="162560" y="562610"/>
                </a:lnTo>
                <a:lnTo>
                  <a:pt x="163830" y="561339"/>
                </a:lnTo>
                <a:lnTo>
                  <a:pt x="168910" y="560070"/>
                </a:lnTo>
                <a:lnTo>
                  <a:pt x="173990" y="557529"/>
                </a:lnTo>
                <a:lnTo>
                  <a:pt x="179070" y="554989"/>
                </a:lnTo>
                <a:lnTo>
                  <a:pt x="182880" y="552450"/>
                </a:lnTo>
                <a:lnTo>
                  <a:pt x="184150" y="551179"/>
                </a:lnTo>
                <a:lnTo>
                  <a:pt x="186690" y="549910"/>
                </a:lnTo>
                <a:lnTo>
                  <a:pt x="186690" y="548639"/>
                </a:lnTo>
                <a:lnTo>
                  <a:pt x="187960" y="547370"/>
                </a:lnTo>
                <a:lnTo>
                  <a:pt x="195580" y="547370"/>
                </a:lnTo>
                <a:lnTo>
                  <a:pt x="19558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42329" y="2923539"/>
            <a:ext cx="195580" cy="76200"/>
          </a:xfrm>
          <a:custGeom>
            <a:avLst/>
            <a:gdLst/>
            <a:ahLst/>
            <a:cxnLst/>
            <a:rect l="l" t="t" r="r" b="b"/>
            <a:pathLst>
              <a:path w="195579" h="76200">
                <a:moveTo>
                  <a:pt x="195580" y="0"/>
                </a:moveTo>
                <a:lnTo>
                  <a:pt x="0" y="0"/>
                </a:lnTo>
                <a:lnTo>
                  <a:pt x="0" y="76200"/>
                </a:lnTo>
                <a:lnTo>
                  <a:pt x="195580" y="76200"/>
                </a:lnTo>
                <a:lnTo>
                  <a:pt x="19558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75350" y="2774950"/>
            <a:ext cx="83820" cy="148590"/>
          </a:xfrm>
          <a:custGeom>
            <a:avLst/>
            <a:gdLst/>
            <a:ahLst/>
            <a:cxnLst/>
            <a:rect l="l" t="t" r="r" b="b"/>
            <a:pathLst>
              <a:path w="83820" h="148589">
                <a:moveTo>
                  <a:pt x="83820" y="0"/>
                </a:moveTo>
                <a:lnTo>
                  <a:pt x="0" y="0"/>
                </a:lnTo>
                <a:lnTo>
                  <a:pt x="0" y="148589"/>
                </a:lnTo>
                <a:lnTo>
                  <a:pt x="83820" y="14858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17302" y="30353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42329" y="2999739"/>
            <a:ext cx="195580" cy="35560"/>
          </a:xfrm>
          <a:custGeom>
            <a:avLst/>
            <a:gdLst/>
            <a:ahLst/>
            <a:cxnLst/>
            <a:rect l="l" t="t" r="r" b="b"/>
            <a:pathLst>
              <a:path w="195579" h="35560">
                <a:moveTo>
                  <a:pt x="0" y="35559"/>
                </a:moveTo>
                <a:lnTo>
                  <a:pt x="195580" y="35559"/>
                </a:lnTo>
                <a:lnTo>
                  <a:pt x="195580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75350" y="3225800"/>
            <a:ext cx="162560" cy="224790"/>
          </a:xfrm>
          <a:custGeom>
            <a:avLst/>
            <a:gdLst/>
            <a:ahLst/>
            <a:cxnLst/>
            <a:rect l="l" t="t" r="r" b="b"/>
            <a:pathLst>
              <a:path w="162560" h="224789">
                <a:moveTo>
                  <a:pt x="83991" y="0"/>
                </a:moveTo>
                <a:lnTo>
                  <a:pt x="0" y="0"/>
                </a:lnTo>
                <a:lnTo>
                  <a:pt x="0" y="50800"/>
                </a:lnTo>
                <a:lnTo>
                  <a:pt x="1344" y="76200"/>
                </a:lnTo>
                <a:lnTo>
                  <a:pt x="2539" y="96520"/>
                </a:lnTo>
                <a:lnTo>
                  <a:pt x="3810" y="114300"/>
                </a:lnTo>
                <a:lnTo>
                  <a:pt x="6350" y="124460"/>
                </a:lnTo>
                <a:lnTo>
                  <a:pt x="6350" y="133350"/>
                </a:lnTo>
                <a:lnTo>
                  <a:pt x="8889" y="139700"/>
                </a:lnTo>
                <a:lnTo>
                  <a:pt x="10160" y="148589"/>
                </a:lnTo>
                <a:lnTo>
                  <a:pt x="11429" y="156210"/>
                </a:lnTo>
                <a:lnTo>
                  <a:pt x="13970" y="162560"/>
                </a:lnTo>
                <a:lnTo>
                  <a:pt x="16510" y="170179"/>
                </a:lnTo>
                <a:lnTo>
                  <a:pt x="21589" y="180339"/>
                </a:lnTo>
                <a:lnTo>
                  <a:pt x="24129" y="186689"/>
                </a:lnTo>
                <a:lnTo>
                  <a:pt x="31750" y="194310"/>
                </a:lnTo>
                <a:lnTo>
                  <a:pt x="34289" y="199389"/>
                </a:lnTo>
                <a:lnTo>
                  <a:pt x="38100" y="203200"/>
                </a:lnTo>
                <a:lnTo>
                  <a:pt x="41910" y="205739"/>
                </a:lnTo>
                <a:lnTo>
                  <a:pt x="45720" y="209550"/>
                </a:lnTo>
                <a:lnTo>
                  <a:pt x="54610" y="215900"/>
                </a:lnTo>
                <a:lnTo>
                  <a:pt x="63500" y="219710"/>
                </a:lnTo>
                <a:lnTo>
                  <a:pt x="73660" y="222250"/>
                </a:lnTo>
                <a:lnTo>
                  <a:pt x="85089" y="224789"/>
                </a:lnTo>
                <a:lnTo>
                  <a:pt x="116839" y="224789"/>
                </a:lnTo>
                <a:lnTo>
                  <a:pt x="125729" y="223520"/>
                </a:lnTo>
                <a:lnTo>
                  <a:pt x="133350" y="220979"/>
                </a:lnTo>
                <a:lnTo>
                  <a:pt x="140970" y="219710"/>
                </a:lnTo>
                <a:lnTo>
                  <a:pt x="148589" y="215900"/>
                </a:lnTo>
                <a:lnTo>
                  <a:pt x="154939" y="213360"/>
                </a:lnTo>
                <a:lnTo>
                  <a:pt x="162560" y="210820"/>
                </a:lnTo>
                <a:lnTo>
                  <a:pt x="162560" y="113029"/>
                </a:lnTo>
                <a:lnTo>
                  <a:pt x="120650" y="113029"/>
                </a:lnTo>
                <a:lnTo>
                  <a:pt x="116839" y="111760"/>
                </a:lnTo>
                <a:lnTo>
                  <a:pt x="113029" y="111760"/>
                </a:lnTo>
                <a:lnTo>
                  <a:pt x="109220" y="110489"/>
                </a:lnTo>
                <a:lnTo>
                  <a:pt x="107950" y="109220"/>
                </a:lnTo>
                <a:lnTo>
                  <a:pt x="104139" y="107950"/>
                </a:lnTo>
                <a:lnTo>
                  <a:pt x="101600" y="105410"/>
                </a:lnTo>
                <a:lnTo>
                  <a:pt x="100329" y="101600"/>
                </a:lnTo>
                <a:lnTo>
                  <a:pt x="97789" y="100329"/>
                </a:lnTo>
                <a:lnTo>
                  <a:pt x="95250" y="97789"/>
                </a:lnTo>
                <a:lnTo>
                  <a:pt x="95250" y="95250"/>
                </a:lnTo>
                <a:lnTo>
                  <a:pt x="92710" y="92710"/>
                </a:lnTo>
                <a:lnTo>
                  <a:pt x="88900" y="81279"/>
                </a:lnTo>
                <a:lnTo>
                  <a:pt x="87629" y="76200"/>
                </a:lnTo>
                <a:lnTo>
                  <a:pt x="87629" y="73660"/>
                </a:lnTo>
                <a:lnTo>
                  <a:pt x="86360" y="68579"/>
                </a:lnTo>
                <a:lnTo>
                  <a:pt x="86360" y="63500"/>
                </a:lnTo>
                <a:lnTo>
                  <a:pt x="85089" y="59689"/>
                </a:lnTo>
                <a:lnTo>
                  <a:pt x="85089" y="40639"/>
                </a:lnTo>
                <a:lnTo>
                  <a:pt x="83991" y="0"/>
                </a:lnTo>
                <a:close/>
              </a:path>
              <a:path w="162560" h="224789">
                <a:moveTo>
                  <a:pt x="162560" y="96520"/>
                </a:moveTo>
                <a:lnTo>
                  <a:pt x="154939" y="96520"/>
                </a:lnTo>
                <a:lnTo>
                  <a:pt x="154939" y="97789"/>
                </a:lnTo>
                <a:lnTo>
                  <a:pt x="152400" y="99060"/>
                </a:lnTo>
                <a:lnTo>
                  <a:pt x="149860" y="101600"/>
                </a:lnTo>
                <a:lnTo>
                  <a:pt x="146050" y="104139"/>
                </a:lnTo>
                <a:lnTo>
                  <a:pt x="130810" y="111760"/>
                </a:lnTo>
                <a:lnTo>
                  <a:pt x="127000" y="111760"/>
                </a:lnTo>
                <a:lnTo>
                  <a:pt x="125729" y="113029"/>
                </a:lnTo>
                <a:lnTo>
                  <a:pt x="162560" y="113029"/>
                </a:lnTo>
                <a:lnTo>
                  <a:pt x="162560" y="9652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42329" y="2774950"/>
            <a:ext cx="195580" cy="675640"/>
          </a:xfrm>
          <a:custGeom>
            <a:avLst/>
            <a:gdLst/>
            <a:ahLst/>
            <a:cxnLst/>
            <a:rect l="l" t="t" r="r" b="b"/>
            <a:pathLst>
              <a:path w="195579" h="675639">
                <a:moveTo>
                  <a:pt x="195580" y="660400"/>
                </a:moveTo>
                <a:lnTo>
                  <a:pt x="189230" y="664210"/>
                </a:lnTo>
                <a:lnTo>
                  <a:pt x="181610" y="666750"/>
                </a:lnTo>
                <a:lnTo>
                  <a:pt x="175260" y="669289"/>
                </a:lnTo>
                <a:lnTo>
                  <a:pt x="167640" y="671829"/>
                </a:lnTo>
                <a:lnTo>
                  <a:pt x="158750" y="673100"/>
                </a:lnTo>
                <a:lnTo>
                  <a:pt x="151130" y="674370"/>
                </a:lnTo>
                <a:lnTo>
                  <a:pt x="140970" y="675639"/>
                </a:lnTo>
                <a:lnTo>
                  <a:pt x="130810" y="675639"/>
                </a:lnTo>
                <a:lnTo>
                  <a:pt x="87630" y="665479"/>
                </a:lnTo>
                <a:lnTo>
                  <a:pt x="71120" y="652779"/>
                </a:lnTo>
                <a:lnTo>
                  <a:pt x="67310" y="650239"/>
                </a:lnTo>
                <a:lnTo>
                  <a:pt x="64770" y="645160"/>
                </a:lnTo>
                <a:lnTo>
                  <a:pt x="60960" y="641350"/>
                </a:lnTo>
                <a:lnTo>
                  <a:pt x="58420" y="636270"/>
                </a:lnTo>
                <a:lnTo>
                  <a:pt x="55880" y="631189"/>
                </a:lnTo>
                <a:lnTo>
                  <a:pt x="52070" y="624839"/>
                </a:lnTo>
                <a:lnTo>
                  <a:pt x="49530" y="619760"/>
                </a:lnTo>
                <a:lnTo>
                  <a:pt x="48260" y="613410"/>
                </a:lnTo>
                <a:lnTo>
                  <a:pt x="45720" y="605789"/>
                </a:lnTo>
                <a:lnTo>
                  <a:pt x="43180" y="599439"/>
                </a:lnTo>
                <a:lnTo>
                  <a:pt x="41910" y="591820"/>
                </a:lnTo>
                <a:lnTo>
                  <a:pt x="40640" y="582929"/>
                </a:lnTo>
                <a:lnTo>
                  <a:pt x="38100" y="574039"/>
                </a:lnTo>
                <a:lnTo>
                  <a:pt x="36830" y="565150"/>
                </a:lnTo>
                <a:lnTo>
                  <a:pt x="35560" y="546100"/>
                </a:lnTo>
                <a:lnTo>
                  <a:pt x="34290" y="525779"/>
                </a:lnTo>
                <a:lnTo>
                  <a:pt x="34290" y="501650"/>
                </a:lnTo>
                <a:lnTo>
                  <a:pt x="34290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4290" y="147320"/>
                </a:lnTo>
                <a:lnTo>
                  <a:pt x="34290" y="0"/>
                </a:lnTo>
                <a:lnTo>
                  <a:pt x="118110" y="0"/>
                </a:lnTo>
                <a:lnTo>
                  <a:pt x="118110" y="147320"/>
                </a:lnTo>
                <a:lnTo>
                  <a:pt x="195580" y="147320"/>
                </a:lnTo>
                <a:lnTo>
                  <a:pt x="195580" y="260350"/>
                </a:lnTo>
                <a:lnTo>
                  <a:pt x="118110" y="260350"/>
                </a:lnTo>
                <a:lnTo>
                  <a:pt x="118110" y="444500"/>
                </a:lnTo>
                <a:lnTo>
                  <a:pt x="118110" y="491489"/>
                </a:lnTo>
                <a:lnTo>
                  <a:pt x="118110" y="496570"/>
                </a:lnTo>
                <a:lnTo>
                  <a:pt x="118110" y="501650"/>
                </a:lnTo>
                <a:lnTo>
                  <a:pt x="118110" y="505460"/>
                </a:lnTo>
                <a:lnTo>
                  <a:pt x="119380" y="510539"/>
                </a:lnTo>
                <a:lnTo>
                  <a:pt x="119380" y="515620"/>
                </a:lnTo>
                <a:lnTo>
                  <a:pt x="120650" y="519429"/>
                </a:lnTo>
                <a:lnTo>
                  <a:pt x="120650" y="524510"/>
                </a:lnTo>
                <a:lnTo>
                  <a:pt x="121920" y="528320"/>
                </a:lnTo>
                <a:lnTo>
                  <a:pt x="123190" y="532129"/>
                </a:lnTo>
                <a:lnTo>
                  <a:pt x="123190" y="534670"/>
                </a:lnTo>
                <a:lnTo>
                  <a:pt x="124460" y="538479"/>
                </a:lnTo>
                <a:lnTo>
                  <a:pt x="125730" y="542289"/>
                </a:lnTo>
                <a:lnTo>
                  <a:pt x="127000" y="544829"/>
                </a:lnTo>
                <a:lnTo>
                  <a:pt x="129540" y="548639"/>
                </a:lnTo>
                <a:lnTo>
                  <a:pt x="130810" y="551179"/>
                </a:lnTo>
                <a:lnTo>
                  <a:pt x="133350" y="553720"/>
                </a:lnTo>
                <a:lnTo>
                  <a:pt x="135890" y="556260"/>
                </a:lnTo>
                <a:lnTo>
                  <a:pt x="137160" y="557529"/>
                </a:lnTo>
                <a:lnTo>
                  <a:pt x="140970" y="558800"/>
                </a:lnTo>
                <a:lnTo>
                  <a:pt x="143510" y="560070"/>
                </a:lnTo>
                <a:lnTo>
                  <a:pt x="146050" y="561339"/>
                </a:lnTo>
                <a:lnTo>
                  <a:pt x="149860" y="562610"/>
                </a:lnTo>
                <a:lnTo>
                  <a:pt x="153670" y="562610"/>
                </a:lnTo>
                <a:lnTo>
                  <a:pt x="157480" y="562610"/>
                </a:lnTo>
                <a:lnTo>
                  <a:pt x="158750" y="562610"/>
                </a:lnTo>
                <a:lnTo>
                  <a:pt x="161290" y="562610"/>
                </a:lnTo>
                <a:lnTo>
                  <a:pt x="162560" y="562610"/>
                </a:lnTo>
                <a:lnTo>
                  <a:pt x="165100" y="561339"/>
                </a:lnTo>
                <a:lnTo>
                  <a:pt x="168910" y="560070"/>
                </a:lnTo>
                <a:lnTo>
                  <a:pt x="173990" y="557529"/>
                </a:lnTo>
                <a:lnTo>
                  <a:pt x="179070" y="554989"/>
                </a:lnTo>
                <a:lnTo>
                  <a:pt x="182880" y="552450"/>
                </a:lnTo>
                <a:lnTo>
                  <a:pt x="185420" y="551179"/>
                </a:lnTo>
                <a:lnTo>
                  <a:pt x="186690" y="549910"/>
                </a:lnTo>
                <a:lnTo>
                  <a:pt x="187960" y="548639"/>
                </a:lnTo>
                <a:lnTo>
                  <a:pt x="189230" y="547370"/>
                </a:lnTo>
                <a:lnTo>
                  <a:pt x="195580" y="547370"/>
                </a:lnTo>
                <a:lnTo>
                  <a:pt x="19558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74994" y="2907029"/>
            <a:ext cx="265430" cy="181610"/>
          </a:xfrm>
          <a:custGeom>
            <a:avLst/>
            <a:gdLst/>
            <a:ahLst/>
            <a:cxnLst/>
            <a:rect l="l" t="t" r="r" b="b"/>
            <a:pathLst>
              <a:path w="265429" h="181610">
                <a:moveTo>
                  <a:pt x="140715" y="0"/>
                </a:moveTo>
                <a:lnTo>
                  <a:pt x="93725" y="10160"/>
                </a:lnTo>
                <a:lnTo>
                  <a:pt x="73405" y="24130"/>
                </a:lnTo>
                <a:lnTo>
                  <a:pt x="65785" y="29210"/>
                </a:lnTo>
                <a:lnTo>
                  <a:pt x="60705" y="35560"/>
                </a:lnTo>
                <a:lnTo>
                  <a:pt x="54355" y="43180"/>
                </a:lnTo>
                <a:lnTo>
                  <a:pt x="48005" y="49530"/>
                </a:lnTo>
                <a:lnTo>
                  <a:pt x="42925" y="58420"/>
                </a:lnTo>
                <a:lnTo>
                  <a:pt x="37845" y="64770"/>
                </a:lnTo>
                <a:lnTo>
                  <a:pt x="27685" y="85090"/>
                </a:lnTo>
                <a:lnTo>
                  <a:pt x="23875" y="95250"/>
                </a:lnTo>
                <a:lnTo>
                  <a:pt x="18795" y="105410"/>
                </a:lnTo>
                <a:lnTo>
                  <a:pt x="14985" y="115570"/>
                </a:lnTo>
                <a:lnTo>
                  <a:pt x="12445" y="127000"/>
                </a:lnTo>
                <a:lnTo>
                  <a:pt x="9905" y="139700"/>
                </a:lnTo>
                <a:lnTo>
                  <a:pt x="6095" y="151130"/>
                </a:lnTo>
                <a:lnTo>
                  <a:pt x="0" y="181610"/>
                </a:lnTo>
                <a:lnTo>
                  <a:pt x="79897" y="181610"/>
                </a:lnTo>
                <a:lnTo>
                  <a:pt x="81025" y="171450"/>
                </a:lnTo>
                <a:lnTo>
                  <a:pt x="82295" y="161290"/>
                </a:lnTo>
                <a:lnTo>
                  <a:pt x="83565" y="156210"/>
                </a:lnTo>
                <a:lnTo>
                  <a:pt x="86105" y="152400"/>
                </a:lnTo>
                <a:lnTo>
                  <a:pt x="86105" y="147320"/>
                </a:lnTo>
                <a:lnTo>
                  <a:pt x="87375" y="140970"/>
                </a:lnTo>
                <a:lnTo>
                  <a:pt x="89915" y="139700"/>
                </a:lnTo>
                <a:lnTo>
                  <a:pt x="91185" y="134620"/>
                </a:lnTo>
                <a:lnTo>
                  <a:pt x="112775" y="110490"/>
                </a:lnTo>
                <a:lnTo>
                  <a:pt x="117855" y="106680"/>
                </a:lnTo>
                <a:lnTo>
                  <a:pt x="124205" y="105410"/>
                </a:lnTo>
                <a:lnTo>
                  <a:pt x="129285" y="102870"/>
                </a:lnTo>
                <a:lnTo>
                  <a:pt x="252158" y="102870"/>
                </a:lnTo>
                <a:lnTo>
                  <a:pt x="251205" y="99060"/>
                </a:lnTo>
                <a:lnTo>
                  <a:pt x="247395" y="90170"/>
                </a:lnTo>
                <a:lnTo>
                  <a:pt x="244855" y="81280"/>
                </a:lnTo>
                <a:lnTo>
                  <a:pt x="241045" y="72390"/>
                </a:lnTo>
                <a:lnTo>
                  <a:pt x="238505" y="64770"/>
                </a:lnTo>
                <a:lnTo>
                  <a:pt x="232155" y="57150"/>
                </a:lnTo>
                <a:lnTo>
                  <a:pt x="228345" y="49530"/>
                </a:lnTo>
                <a:lnTo>
                  <a:pt x="213105" y="30480"/>
                </a:lnTo>
                <a:lnTo>
                  <a:pt x="208025" y="25400"/>
                </a:lnTo>
                <a:lnTo>
                  <a:pt x="202945" y="21590"/>
                </a:lnTo>
                <a:lnTo>
                  <a:pt x="196595" y="16510"/>
                </a:lnTo>
                <a:lnTo>
                  <a:pt x="171195" y="3810"/>
                </a:lnTo>
                <a:lnTo>
                  <a:pt x="157225" y="1270"/>
                </a:lnTo>
                <a:lnTo>
                  <a:pt x="140715" y="0"/>
                </a:lnTo>
                <a:close/>
              </a:path>
              <a:path w="265429" h="181610">
                <a:moveTo>
                  <a:pt x="252158" y="102870"/>
                </a:moveTo>
                <a:lnTo>
                  <a:pt x="140715" y="102870"/>
                </a:lnTo>
                <a:lnTo>
                  <a:pt x="147065" y="105410"/>
                </a:lnTo>
                <a:lnTo>
                  <a:pt x="159765" y="111760"/>
                </a:lnTo>
                <a:lnTo>
                  <a:pt x="166115" y="118110"/>
                </a:lnTo>
                <a:lnTo>
                  <a:pt x="167385" y="120650"/>
                </a:lnTo>
                <a:lnTo>
                  <a:pt x="169925" y="123190"/>
                </a:lnTo>
                <a:lnTo>
                  <a:pt x="172465" y="130810"/>
                </a:lnTo>
                <a:lnTo>
                  <a:pt x="175005" y="133350"/>
                </a:lnTo>
                <a:lnTo>
                  <a:pt x="178815" y="144780"/>
                </a:lnTo>
                <a:lnTo>
                  <a:pt x="178815" y="149860"/>
                </a:lnTo>
                <a:lnTo>
                  <a:pt x="181355" y="153670"/>
                </a:lnTo>
                <a:lnTo>
                  <a:pt x="184848" y="181610"/>
                </a:lnTo>
                <a:lnTo>
                  <a:pt x="265429" y="181610"/>
                </a:lnTo>
                <a:lnTo>
                  <a:pt x="261365" y="140970"/>
                </a:lnTo>
                <a:lnTo>
                  <a:pt x="258825" y="130810"/>
                </a:lnTo>
                <a:lnTo>
                  <a:pt x="256285" y="119380"/>
                </a:lnTo>
                <a:lnTo>
                  <a:pt x="252158" y="1028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68390" y="3088639"/>
            <a:ext cx="275590" cy="182880"/>
          </a:xfrm>
          <a:custGeom>
            <a:avLst/>
            <a:gdLst/>
            <a:ahLst/>
            <a:cxnLst/>
            <a:rect l="l" t="t" r="r" b="b"/>
            <a:pathLst>
              <a:path w="275589" h="182879">
                <a:moveTo>
                  <a:pt x="86501" y="0"/>
                </a:moveTo>
                <a:lnTo>
                  <a:pt x="6604" y="0"/>
                </a:lnTo>
                <a:lnTo>
                  <a:pt x="5080" y="7620"/>
                </a:lnTo>
                <a:lnTo>
                  <a:pt x="3810" y="35560"/>
                </a:lnTo>
                <a:lnTo>
                  <a:pt x="1270" y="64770"/>
                </a:lnTo>
                <a:lnTo>
                  <a:pt x="0" y="96520"/>
                </a:lnTo>
                <a:lnTo>
                  <a:pt x="1270" y="128270"/>
                </a:lnTo>
                <a:lnTo>
                  <a:pt x="3810" y="157480"/>
                </a:lnTo>
                <a:lnTo>
                  <a:pt x="3810" y="171450"/>
                </a:lnTo>
                <a:lnTo>
                  <a:pt x="4849" y="182880"/>
                </a:lnTo>
                <a:lnTo>
                  <a:pt x="92710" y="182880"/>
                </a:lnTo>
                <a:lnTo>
                  <a:pt x="92710" y="177800"/>
                </a:lnTo>
                <a:lnTo>
                  <a:pt x="90170" y="171450"/>
                </a:lnTo>
                <a:lnTo>
                  <a:pt x="86360" y="152400"/>
                </a:lnTo>
                <a:lnTo>
                  <a:pt x="85089" y="137160"/>
                </a:lnTo>
                <a:lnTo>
                  <a:pt x="85089" y="124460"/>
                </a:lnTo>
                <a:lnTo>
                  <a:pt x="275589" y="124460"/>
                </a:lnTo>
                <a:lnTo>
                  <a:pt x="275589" y="35560"/>
                </a:lnTo>
                <a:lnTo>
                  <a:pt x="274700" y="26670"/>
                </a:lnTo>
                <a:lnTo>
                  <a:pt x="83820" y="26670"/>
                </a:lnTo>
                <a:lnTo>
                  <a:pt x="86360" y="1270"/>
                </a:lnTo>
                <a:lnTo>
                  <a:pt x="86501" y="0"/>
                </a:lnTo>
                <a:close/>
              </a:path>
              <a:path w="275589" h="182879">
                <a:moveTo>
                  <a:pt x="272034" y="0"/>
                </a:moveTo>
                <a:lnTo>
                  <a:pt x="191452" y="0"/>
                </a:lnTo>
                <a:lnTo>
                  <a:pt x="191770" y="2539"/>
                </a:lnTo>
                <a:lnTo>
                  <a:pt x="191770" y="13970"/>
                </a:lnTo>
                <a:lnTo>
                  <a:pt x="194310" y="26670"/>
                </a:lnTo>
                <a:lnTo>
                  <a:pt x="274700" y="26670"/>
                </a:lnTo>
                <a:lnTo>
                  <a:pt x="272034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73239" y="3271520"/>
            <a:ext cx="266065" cy="182880"/>
          </a:xfrm>
          <a:custGeom>
            <a:avLst/>
            <a:gdLst/>
            <a:ahLst/>
            <a:cxnLst/>
            <a:rect l="l" t="t" r="r" b="b"/>
            <a:pathLst>
              <a:path w="266064" h="182879">
                <a:moveTo>
                  <a:pt x="87860" y="0"/>
                </a:moveTo>
                <a:lnTo>
                  <a:pt x="0" y="0"/>
                </a:lnTo>
                <a:lnTo>
                  <a:pt x="230" y="2539"/>
                </a:lnTo>
                <a:lnTo>
                  <a:pt x="7850" y="40639"/>
                </a:lnTo>
                <a:lnTo>
                  <a:pt x="15470" y="63500"/>
                </a:lnTo>
                <a:lnTo>
                  <a:pt x="18010" y="73659"/>
                </a:lnTo>
                <a:lnTo>
                  <a:pt x="24360" y="85089"/>
                </a:lnTo>
                <a:lnTo>
                  <a:pt x="26900" y="93979"/>
                </a:lnTo>
                <a:lnTo>
                  <a:pt x="31980" y="104139"/>
                </a:lnTo>
                <a:lnTo>
                  <a:pt x="37060" y="113029"/>
                </a:lnTo>
                <a:lnTo>
                  <a:pt x="42140" y="119379"/>
                </a:lnTo>
                <a:lnTo>
                  <a:pt x="47220" y="129539"/>
                </a:lnTo>
                <a:lnTo>
                  <a:pt x="53570" y="135889"/>
                </a:lnTo>
                <a:lnTo>
                  <a:pt x="59920" y="143509"/>
                </a:lnTo>
                <a:lnTo>
                  <a:pt x="72620" y="156209"/>
                </a:lnTo>
                <a:lnTo>
                  <a:pt x="119610" y="179069"/>
                </a:lnTo>
                <a:lnTo>
                  <a:pt x="157710" y="182879"/>
                </a:lnTo>
                <a:lnTo>
                  <a:pt x="171680" y="182879"/>
                </a:lnTo>
                <a:lnTo>
                  <a:pt x="199620" y="177800"/>
                </a:lnTo>
                <a:lnTo>
                  <a:pt x="225020" y="167639"/>
                </a:lnTo>
                <a:lnTo>
                  <a:pt x="237720" y="160019"/>
                </a:lnTo>
                <a:lnTo>
                  <a:pt x="252960" y="151129"/>
                </a:lnTo>
                <a:lnTo>
                  <a:pt x="265660" y="140969"/>
                </a:lnTo>
                <a:lnTo>
                  <a:pt x="265660" y="67309"/>
                </a:lnTo>
                <a:lnTo>
                  <a:pt x="166600" y="67309"/>
                </a:lnTo>
                <a:lnTo>
                  <a:pt x="146280" y="64769"/>
                </a:lnTo>
                <a:lnTo>
                  <a:pt x="113260" y="43179"/>
                </a:lnTo>
                <a:lnTo>
                  <a:pt x="108180" y="41909"/>
                </a:lnTo>
                <a:lnTo>
                  <a:pt x="100560" y="30479"/>
                </a:lnTo>
                <a:lnTo>
                  <a:pt x="98020" y="25400"/>
                </a:lnTo>
                <a:lnTo>
                  <a:pt x="95480" y="21589"/>
                </a:lnTo>
                <a:lnTo>
                  <a:pt x="92940" y="16509"/>
                </a:lnTo>
                <a:lnTo>
                  <a:pt x="91670" y="11429"/>
                </a:lnTo>
                <a:lnTo>
                  <a:pt x="89130" y="5079"/>
                </a:lnTo>
                <a:lnTo>
                  <a:pt x="87860" y="0"/>
                </a:lnTo>
                <a:close/>
              </a:path>
              <a:path w="266064" h="182879">
                <a:moveTo>
                  <a:pt x="265660" y="5079"/>
                </a:moveTo>
                <a:lnTo>
                  <a:pt x="256770" y="5079"/>
                </a:lnTo>
                <a:lnTo>
                  <a:pt x="252960" y="12700"/>
                </a:lnTo>
                <a:lnTo>
                  <a:pt x="249150" y="17779"/>
                </a:lnTo>
                <a:lnTo>
                  <a:pt x="244070" y="22859"/>
                </a:lnTo>
                <a:lnTo>
                  <a:pt x="240260" y="27939"/>
                </a:lnTo>
                <a:lnTo>
                  <a:pt x="217400" y="48259"/>
                </a:lnTo>
                <a:lnTo>
                  <a:pt x="198350" y="59689"/>
                </a:lnTo>
                <a:lnTo>
                  <a:pt x="185650" y="64769"/>
                </a:lnTo>
                <a:lnTo>
                  <a:pt x="172950" y="67309"/>
                </a:lnTo>
                <a:lnTo>
                  <a:pt x="265660" y="67309"/>
                </a:lnTo>
                <a:lnTo>
                  <a:pt x="265660" y="507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68390" y="2907029"/>
            <a:ext cx="275590" cy="547370"/>
          </a:xfrm>
          <a:custGeom>
            <a:avLst/>
            <a:gdLst/>
            <a:ahLst/>
            <a:cxnLst/>
            <a:rect l="l" t="t" r="r" b="b"/>
            <a:pathLst>
              <a:path w="275589" h="547370">
                <a:moveTo>
                  <a:pt x="275589" y="304800"/>
                </a:moveTo>
                <a:lnTo>
                  <a:pt x="85089" y="304800"/>
                </a:lnTo>
                <a:lnTo>
                  <a:pt x="86360" y="320040"/>
                </a:lnTo>
                <a:lnTo>
                  <a:pt x="87630" y="334010"/>
                </a:lnTo>
                <a:lnTo>
                  <a:pt x="88900" y="340360"/>
                </a:lnTo>
                <a:lnTo>
                  <a:pt x="88900" y="346710"/>
                </a:lnTo>
                <a:lnTo>
                  <a:pt x="90170" y="353060"/>
                </a:lnTo>
                <a:lnTo>
                  <a:pt x="91439" y="358140"/>
                </a:lnTo>
                <a:lnTo>
                  <a:pt x="93980" y="364490"/>
                </a:lnTo>
                <a:lnTo>
                  <a:pt x="95250" y="369570"/>
                </a:lnTo>
                <a:lnTo>
                  <a:pt x="96520" y="374650"/>
                </a:lnTo>
                <a:lnTo>
                  <a:pt x="99060" y="381000"/>
                </a:lnTo>
                <a:lnTo>
                  <a:pt x="101600" y="386080"/>
                </a:lnTo>
                <a:lnTo>
                  <a:pt x="102870" y="389890"/>
                </a:lnTo>
                <a:lnTo>
                  <a:pt x="105410" y="394970"/>
                </a:lnTo>
                <a:lnTo>
                  <a:pt x="107950" y="397510"/>
                </a:lnTo>
                <a:lnTo>
                  <a:pt x="110489" y="402590"/>
                </a:lnTo>
                <a:lnTo>
                  <a:pt x="114300" y="406400"/>
                </a:lnTo>
                <a:lnTo>
                  <a:pt x="116839" y="408940"/>
                </a:lnTo>
                <a:lnTo>
                  <a:pt x="120650" y="412750"/>
                </a:lnTo>
                <a:lnTo>
                  <a:pt x="161289" y="430530"/>
                </a:lnTo>
                <a:lnTo>
                  <a:pt x="171450" y="430530"/>
                </a:lnTo>
                <a:lnTo>
                  <a:pt x="177800" y="430530"/>
                </a:lnTo>
                <a:lnTo>
                  <a:pt x="185420" y="429260"/>
                </a:lnTo>
                <a:lnTo>
                  <a:pt x="191770" y="427990"/>
                </a:lnTo>
                <a:lnTo>
                  <a:pt x="198120" y="426720"/>
                </a:lnTo>
                <a:lnTo>
                  <a:pt x="204470" y="422910"/>
                </a:lnTo>
                <a:lnTo>
                  <a:pt x="209550" y="420370"/>
                </a:lnTo>
                <a:lnTo>
                  <a:pt x="217170" y="416560"/>
                </a:lnTo>
                <a:lnTo>
                  <a:pt x="222250" y="411480"/>
                </a:lnTo>
                <a:lnTo>
                  <a:pt x="234950" y="402590"/>
                </a:lnTo>
                <a:lnTo>
                  <a:pt x="245110" y="392430"/>
                </a:lnTo>
                <a:lnTo>
                  <a:pt x="250189" y="386080"/>
                </a:lnTo>
                <a:lnTo>
                  <a:pt x="254000" y="381000"/>
                </a:lnTo>
                <a:lnTo>
                  <a:pt x="257810" y="375920"/>
                </a:lnTo>
                <a:lnTo>
                  <a:pt x="261620" y="370840"/>
                </a:lnTo>
                <a:lnTo>
                  <a:pt x="271780" y="370840"/>
                </a:lnTo>
                <a:lnTo>
                  <a:pt x="271780" y="504190"/>
                </a:lnTo>
                <a:lnTo>
                  <a:pt x="257810" y="514350"/>
                </a:lnTo>
                <a:lnTo>
                  <a:pt x="243839" y="523240"/>
                </a:lnTo>
                <a:lnTo>
                  <a:pt x="231139" y="530860"/>
                </a:lnTo>
                <a:lnTo>
                  <a:pt x="218439" y="537210"/>
                </a:lnTo>
                <a:lnTo>
                  <a:pt x="204470" y="541020"/>
                </a:lnTo>
                <a:lnTo>
                  <a:pt x="191770" y="544830"/>
                </a:lnTo>
                <a:lnTo>
                  <a:pt x="177800" y="546100"/>
                </a:lnTo>
                <a:lnTo>
                  <a:pt x="162560" y="547370"/>
                </a:lnTo>
                <a:lnTo>
                  <a:pt x="143510" y="546100"/>
                </a:lnTo>
                <a:lnTo>
                  <a:pt x="92710" y="529590"/>
                </a:lnTo>
                <a:lnTo>
                  <a:pt x="72389" y="513080"/>
                </a:lnTo>
                <a:lnTo>
                  <a:pt x="64770" y="506730"/>
                </a:lnTo>
                <a:lnTo>
                  <a:pt x="59689" y="500380"/>
                </a:lnTo>
                <a:lnTo>
                  <a:pt x="53339" y="492760"/>
                </a:lnTo>
                <a:lnTo>
                  <a:pt x="48260" y="485140"/>
                </a:lnTo>
                <a:lnTo>
                  <a:pt x="41910" y="476250"/>
                </a:lnTo>
                <a:lnTo>
                  <a:pt x="36830" y="467360"/>
                </a:lnTo>
                <a:lnTo>
                  <a:pt x="33020" y="458470"/>
                </a:lnTo>
                <a:lnTo>
                  <a:pt x="27939" y="448310"/>
                </a:lnTo>
                <a:lnTo>
                  <a:pt x="24130" y="438150"/>
                </a:lnTo>
                <a:lnTo>
                  <a:pt x="20320" y="426720"/>
                </a:lnTo>
                <a:lnTo>
                  <a:pt x="16510" y="416560"/>
                </a:lnTo>
                <a:lnTo>
                  <a:pt x="13970" y="403860"/>
                </a:lnTo>
                <a:lnTo>
                  <a:pt x="11430" y="392430"/>
                </a:lnTo>
                <a:lnTo>
                  <a:pt x="8889" y="378460"/>
                </a:lnTo>
                <a:lnTo>
                  <a:pt x="6350" y="367030"/>
                </a:lnTo>
                <a:lnTo>
                  <a:pt x="5080" y="351790"/>
                </a:lnTo>
                <a:lnTo>
                  <a:pt x="2539" y="337820"/>
                </a:lnTo>
                <a:lnTo>
                  <a:pt x="1270" y="308610"/>
                </a:lnTo>
                <a:lnTo>
                  <a:pt x="0" y="278130"/>
                </a:lnTo>
                <a:lnTo>
                  <a:pt x="1270" y="246380"/>
                </a:lnTo>
                <a:lnTo>
                  <a:pt x="2539" y="217170"/>
                </a:lnTo>
                <a:lnTo>
                  <a:pt x="6350" y="189230"/>
                </a:lnTo>
                <a:lnTo>
                  <a:pt x="7620" y="175260"/>
                </a:lnTo>
                <a:lnTo>
                  <a:pt x="10160" y="162560"/>
                </a:lnTo>
                <a:lnTo>
                  <a:pt x="12700" y="149860"/>
                </a:lnTo>
                <a:lnTo>
                  <a:pt x="16510" y="138430"/>
                </a:lnTo>
                <a:lnTo>
                  <a:pt x="19050" y="125730"/>
                </a:lnTo>
                <a:lnTo>
                  <a:pt x="22860" y="115570"/>
                </a:lnTo>
                <a:lnTo>
                  <a:pt x="26670" y="104140"/>
                </a:lnTo>
                <a:lnTo>
                  <a:pt x="30480" y="93980"/>
                </a:lnTo>
                <a:lnTo>
                  <a:pt x="35560" y="83820"/>
                </a:lnTo>
                <a:lnTo>
                  <a:pt x="40639" y="74930"/>
                </a:lnTo>
                <a:lnTo>
                  <a:pt x="45720" y="66040"/>
                </a:lnTo>
                <a:lnTo>
                  <a:pt x="50800" y="57150"/>
                </a:lnTo>
                <a:lnTo>
                  <a:pt x="55880" y="49530"/>
                </a:lnTo>
                <a:lnTo>
                  <a:pt x="62230" y="41910"/>
                </a:lnTo>
                <a:lnTo>
                  <a:pt x="67310" y="34290"/>
                </a:lnTo>
                <a:lnTo>
                  <a:pt x="73660" y="29210"/>
                </a:lnTo>
                <a:lnTo>
                  <a:pt x="80010" y="22860"/>
                </a:lnTo>
                <a:lnTo>
                  <a:pt x="86360" y="17780"/>
                </a:lnTo>
                <a:lnTo>
                  <a:pt x="101600" y="10160"/>
                </a:lnTo>
                <a:lnTo>
                  <a:pt x="115570" y="3810"/>
                </a:lnTo>
                <a:lnTo>
                  <a:pt x="132080" y="1270"/>
                </a:lnTo>
                <a:lnTo>
                  <a:pt x="148589" y="0"/>
                </a:lnTo>
                <a:lnTo>
                  <a:pt x="163830" y="1270"/>
                </a:lnTo>
                <a:lnTo>
                  <a:pt x="177800" y="3810"/>
                </a:lnTo>
                <a:lnTo>
                  <a:pt x="191770" y="8890"/>
                </a:lnTo>
                <a:lnTo>
                  <a:pt x="204470" y="15240"/>
                </a:lnTo>
                <a:lnTo>
                  <a:pt x="209550" y="20320"/>
                </a:lnTo>
                <a:lnTo>
                  <a:pt x="215900" y="25400"/>
                </a:lnTo>
                <a:lnTo>
                  <a:pt x="220980" y="30480"/>
                </a:lnTo>
                <a:lnTo>
                  <a:pt x="226060" y="35560"/>
                </a:lnTo>
                <a:lnTo>
                  <a:pt x="231139" y="41910"/>
                </a:lnTo>
                <a:lnTo>
                  <a:pt x="236220" y="49530"/>
                </a:lnTo>
                <a:lnTo>
                  <a:pt x="240030" y="55880"/>
                </a:lnTo>
                <a:lnTo>
                  <a:pt x="243839" y="63500"/>
                </a:lnTo>
                <a:lnTo>
                  <a:pt x="247650" y="72390"/>
                </a:lnTo>
                <a:lnTo>
                  <a:pt x="251460" y="80010"/>
                </a:lnTo>
                <a:lnTo>
                  <a:pt x="255270" y="88900"/>
                </a:lnTo>
                <a:lnTo>
                  <a:pt x="257810" y="99060"/>
                </a:lnTo>
                <a:lnTo>
                  <a:pt x="260350" y="109220"/>
                </a:lnTo>
                <a:lnTo>
                  <a:pt x="264160" y="119380"/>
                </a:lnTo>
                <a:lnTo>
                  <a:pt x="265430" y="130810"/>
                </a:lnTo>
                <a:lnTo>
                  <a:pt x="267970" y="140970"/>
                </a:lnTo>
                <a:lnTo>
                  <a:pt x="271780" y="165100"/>
                </a:lnTo>
                <a:lnTo>
                  <a:pt x="274320" y="190500"/>
                </a:lnTo>
                <a:lnTo>
                  <a:pt x="275589" y="218440"/>
                </a:lnTo>
                <a:lnTo>
                  <a:pt x="275589" y="246380"/>
                </a:lnTo>
                <a:lnTo>
                  <a:pt x="275589" y="3048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53479" y="3009900"/>
            <a:ext cx="107950" cy="105410"/>
          </a:xfrm>
          <a:custGeom>
            <a:avLst/>
            <a:gdLst/>
            <a:ahLst/>
            <a:cxnLst/>
            <a:rect l="l" t="t" r="r" b="b"/>
            <a:pathLst>
              <a:path w="107950" h="105410">
                <a:moveTo>
                  <a:pt x="107950" y="105410"/>
                </a:moveTo>
                <a:lnTo>
                  <a:pt x="107950" y="92710"/>
                </a:lnTo>
                <a:lnTo>
                  <a:pt x="106680" y="81279"/>
                </a:lnTo>
                <a:lnTo>
                  <a:pt x="106680" y="69850"/>
                </a:lnTo>
                <a:lnTo>
                  <a:pt x="104140" y="59689"/>
                </a:lnTo>
                <a:lnTo>
                  <a:pt x="102870" y="49529"/>
                </a:lnTo>
                <a:lnTo>
                  <a:pt x="101600" y="45720"/>
                </a:lnTo>
                <a:lnTo>
                  <a:pt x="100330" y="41910"/>
                </a:lnTo>
                <a:lnTo>
                  <a:pt x="99060" y="38100"/>
                </a:lnTo>
                <a:lnTo>
                  <a:pt x="97790" y="33020"/>
                </a:lnTo>
                <a:lnTo>
                  <a:pt x="96520" y="30479"/>
                </a:lnTo>
                <a:lnTo>
                  <a:pt x="95250" y="26670"/>
                </a:lnTo>
                <a:lnTo>
                  <a:pt x="93980" y="22860"/>
                </a:lnTo>
                <a:lnTo>
                  <a:pt x="91440" y="20320"/>
                </a:lnTo>
                <a:lnTo>
                  <a:pt x="90170" y="17779"/>
                </a:lnTo>
                <a:lnTo>
                  <a:pt x="88900" y="15239"/>
                </a:lnTo>
                <a:lnTo>
                  <a:pt x="86360" y="12700"/>
                </a:lnTo>
                <a:lnTo>
                  <a:pt x="83820" y="10160"/>
                </a:lnTo>
                <a:lnTo>
                  <a:pt x="81280" y="8889"/>
                </a:lnTo>
                <a:lnTo>
                  <a:pt x="78740" y="6350"/>
                </a:lnTo>
                <a:lnTo>
                  <a:pt x="73660" y="3810"/>
                </a:lnTo>
                <a:lnTo>
                  <a:pt x="68580" y="2539"/>
                </a:lnTo>
                <a:lnTo>
                  <a:pt x="63500" y="1270"/>
                </a:lnTo>
                <a:lnTo>
                  <a:pt x="57150" y="0"/>
                </a:lnTo>
                <a:lnTo>
                  <a:pt x="50800" y="1270"/>
                </a:lnTo>
                <a:lnTo>
                  <a:pt x="45720" y="1270"/>
                </a:lnTo>
                <a:lnTo>
                  <a:pt x="40640" y="3810"/>
                </a:lnTo>
                <a:lnTo>
                  <a:pt x="34290" y="6350"/>
                </a:lnTo>
                <a:lnTo>
                  <a:pt x="30480" y="10160"/>
                </a:lnTo>
                <a:lnTo>
                  <a:pt x="25400" y="13970"/>
                </a:lnTo>
                <a:lnTo>
                  <a:pt x="21590" y="19050"/>
                </a:lnTo>
                <a:lnTo>
                  <a:pt x="16510" y="25400"/>
                </a:lnTo>
                <a:lnTo>
                  <a:pt x="15240" y="27939"/>
                </a:lnTo>
                <a:lnTo>
                  <a:pt x="13970" y="31750"/>
                </a:lnTo>
                <a:lnTo>
                  <a:pt x="11430" y="35560"/>
                </a:lnTo>
                <a:lnTo>
                  <a:pt x="10160" y="39370"/>
                </a:lnTo>
                <a:lnTo>
                  <a:pt x="8890" y="44450"/>
                </a:lnTo>
                <a:lnTo>
                  <a:pt x="7620" y="48260"/>
                </a:lnTo>
                <a:lnTo>
                  <a:pt x="6350" y="52070"/>
                </a:lnTo>
                <a:lnTo>
                  <a:pt x="5080" y="58420"/>
                </a:lnTo>
                <a:lnTo>
                  <a:pt x="2540" y="68579"/>
                </a:lnTo>
                <a:lnTo>
                  <a:pt x="1270" y="80010"/>
                </a:lnTo>
                <a:lnTo>
                  <a:pt x="0" y="91439"/>
                </a:lnTo>
                <a:lnTo>
                  <a:pt x="0" y="105410"/>
                </a:lnTo>
                <a:lnTo>
                  <a:pt x="107950" y="1054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03669" y="2908300"/>
            <a:ext cx="260350" cy="177800"/>
          </a:xfrm>
          <a:custGeom>
            <a:avLst/>
            <a:gdLst/>
            <a:ahLst/>
            <a:cxnLst/>
            <a:rect l="l" t="t" r="r" b="b"/>
            <a:pathLst>
              <a:path w="260350" h="177800">
                <a:moveTo>
                  <a:pt x="82550" y="15239"/>
                </a:moveTo>
                <a:lnTo>
                  <a:pt x="0" y="15239"/>
                </a:lnTo>
                <a:lnTo>
                  <a:pt x="0" y="177800"/>
                </a:lnTo>
                <a:lnTo>
                  <a:pt x="82550" y="177800"/>
                </a:lnTo>
                <a:lnTo>
                  <a:pt x="82550" y="165100"/>
                </a:lnTo>
                <a:lnTo>
                  <a:pt x="87629" y="162560"/>
                </a:lnTo>
                <a:lnTo>
                  <a:pt x="90170" y="157479"/>
                </a:lnTo>
                <a:lnTo>
                  <a:pt x="96520" y="152400"/>
                </a:lnTo>
                <a:lnTo>
                  <a:pt x="102870" y="146050"/>
                </a:lnTo>
                <a:lnTo>
                  <a:pt x="107950" y="143510"/>
                </a:lnTo>
                <a:lnTo>
                  <a:pt x="114300" y="139700"/>
                </a:lnTo>
                <a:lnTo>
                  <a:pt x="116839" y="138429"/>
                </a:lnTo>
                <a:lnTo>
                  <a:pt x="120650" y="137160"/>
                </a:lnTo>
                <a:lnTo>
                  <a:pt x="123189" y="135889"/>
                </a:lnTo>
                <a:lnTo>
                  <a:pt x="258183" y="135889"/>
                </a:lnTo>
                <a:lnTo>
                  <a:pt x="257809" y="129539"/>
                </a:lnTo>
                <a:lnTo>
                  <a:pt x="255270" y="110489"/>
                </a:lnTo>
                <a:lnTo>
                  <a:pt x="252729" y="101600"/>
                </a:lnTo>
                <a:lnTo>
                  <a:pt x="252729" y="92710"/>
                </a:lnTo>
                <a:lnTo>
                  <a:pt x="250189" y="85089"/>
                </a:lnTo>
                <a:lnTo>
                  <a:pt x="247650" y="76200"/>
                </a:lnTo>
                <a:lnTo>
                  <a:pt x="246125" y="72389"/>
                </a:lnTo>
                <a:lnTo>
                  <a:pt x="82550" y="72389"/>
                </a:lnTo>
                <a:lnTo>
                  <a:pt x="82550" y="15239"/>
                </a:lnTo>
                <a:close/>
              </a:path>
              <a:path w="260350" h="177800">
                <a:moveTo>
                  <a:pt x="258183" y="135889"/>
                </a:moveTo>
                <a:lnTo>
                  <a:pt x="142239" y="135889"/>
                </a:lnTo>
                <a:lnTo>
                  <a:pt x="146050" y="137160"/>
                </a:lnTo>
                <a:lnTo>
                  <a:pt x="151129" y="139700"/>
                </a:lnTo>
                <a:lnTo>
                  <a:pt x="153670" y="139700"/>
                </a:lnTo>
                <a:lnTo>
                  <a:pt x="156209" y="143510"/>
                </a:lnTo>
                <a:lnTo>
                  <a:pt x="158750" y="144779"/>
                </a:lnTo>
                <a:lnTo>
                  <a:pt x="160020" y="147320"/>
                </a:lnTo>
                <a:lnTo>
                  <a:pt x="163829" y="149860"/>
                </a:lnTo>
                <a:lnTo>
                  <a:pt x="163829" y="152400"/>
                </a:lnTo>
                <a:lnTo>
                  <a:pt x="166370" y="156210"/>
                </a:lnTo>
                <a:lnTo>
                  <a:pt x="171450" y="171450"/>
                </a:lnTo>
                <a:lnTo>
                  <a:pt x="172720" y="176529"/>
                </a:lnTo>
                <a:lnTo>
                  <a:pt x="172720" y="177800"/>
                </a:lnTo>
                <a:lnTo>
                  <a:pt x="260276" y="177800"/>
                </a:lnTo>
                <a:lnTo>
                  <a:pt x="260275" y="171450"/>
                </a:lnTo>
                <a:lnTo>
                  <a:pt x="258183" y="135889"/>
                </a:lnTo>
                <a:close/>
              </a:path>
              <a:path w="260350" h="177800">
                <a:moveTo>
                  <a:pt x="181609" y="0"/>
                </a:moveTo>
                <a:lnTo>
                  <a:pt x="165100" y="0"/>
                </a:lnTo>
                <a:lnTo>
                  <a:pt x="158750" y="2539"/>
                </a:lnTo>
                <a:lnTo>
                  <a:pt x="153670" y="3810"/>
                </a:lnTo>
                <a:lnTo>
                  <a:pt x="147320" y="6350"/>
                </a:lnTo>
                <a:lnTo>
                  <a:pt x="142239" y="8889"/>
                </a:lnTo>
                <a:lnTo>
                  <a:pt x="135889" y="11429"/>
                </a:lnTo>
                <a:lnTo>
                  <a:pt x="130809" y="15239"/>
                </a:lnTo>
                <a:lnTo>
                  <a:pt x="110489" y="35560"/>
                </a:lnTo>
                <a:lnTo>
                  <a:pt x="105409" y="41910"/>
                </a:lnTo>
                <a:lnTo>
                  <a:pt x="82550" y="72389"/>
                </a:lnTo>
                <a:lnTo>
                  <a:pt x="246125" y="72389"/>
                </a:lnTo>
                <a:lnTo>
                  <a:pt x="245109" y="69850"/>
                </a:lnTo>
                <a:lnTo>
                  <a:pt x="242570" y="62229"/>
                </a:lnTo>
                <a:lnTo>
                  <a:pt x="237489" y="49529"/>
                </a:lnTo>
                <a:lnTo>
                  <a:pt x="233679" y="44450"/>
                </a:lnTo>
                <a:lnTo>
                  <a:pt x="231139" y="38100"/>
                </a:lnTo>
                <a:lnTo>
                  <a:pt x="223520" y="27939"/>
                </a:lnTo>
                <a:lnTo>
                  <a:pt x="220979" y="24129"/>
                </a:lnTo>
                <a:lnTo>
                  <a:pt x="217170" y="20320"/>
                </a:lnTo>
                <a:lnTo>
                  <a:pt x="214629" y="16510"/>
                </a:lnTo>
                <a:lnTo>
                  <a:pt x="208279" y="12700"/>
                </a:lnTo>
                <a:lnTo>
                  <a:pt x="204470" y="10160"/>
                </a:lnTo>
                <a:lnTo>
                  <a:pt x="201929" y="8889"/>
                </a:lnTo>
                <a:lnTo>
                  <a:pt x="190500" y="3810"/>
                </a:lnTo>
                <a:lnTo>
                  <a:pt x="18160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03669" y="3086100"/>
            <a:ext cx="260350" cy="176530"/>
          </a:xfrm>
          <a:custGeom>
            <a:avLst/>
            <a:gdLst/>
            <a:ahLst/>
            <a:cxnLst/>
            <a:rect l="l" t="t" r="r" b="b"/>
            <a:pathLst>
              <a:path w="260350" h="176529">
                <a:moveTo>
                  <a:pt x="82550" y="0"/>
                </a:moveTo>
                <a:lnTo>
                  <a:pt x="0" y="0"/>
                </a:lnTo>
                <a:lnTo>
                  <a:pt x="0" y="176529"/>
                </a:lnTo>
                <a:lnTo>
                  <a:pt x="82550" y="176529"/>
                </a:lnTo>
                <a:lnTo>
                  <a:pt x="82550" y="0"/>
                </a:lnTo>
                <a:close/>
              </a:path>
              <a:path w="260350" h="176529">
                <a:moveTo>
                  <a:pt x="260276" y="0"/>
                </a:moveTo>
                <a:lnTo>
                  <a:pt x="172720" y="0"/>
                </a:lnTo>
                <a:lnTo>
                  <a:pt x="172720" y="8889"/>
                </a:lnTo>
                <a:lnTo>
                  <a:pt x="173989" y="15239"/>
                </a:lnTo>
                <a:lnTo>
                  <a:pt x="176529" y="21589"/>
                </a:lnTo>
                <a:lnTo>
                  <a:pt x="176529" y="67310"/>
                </a:lnTo>
                <a:lnTo>
                  <a:pt x="177800" y="82550"/>
                </a:lnTo>
                <a:lnTo>
                  <a:pt x="177800" y="176529"/>
                </a:lnTo>
                <a:lnTo>
                  <a:pt x="260313" y="176529"/>
                </a:lnTo>
                <a:lnTo>
                  <a:pt x="260276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03669" y="3262629"/>
            <a:ext cx="82550" cy="177800"/>
          </a:xfrm>
          <a:custGeom>
            <a:avLst/>
            <a:gdLst/>
            <a:ahLst/>
            <a:cxnLst/>
            <a:rect l="l" t="t" r="r" b="b"/>
            <a:pathLst>
              <a:path w="82550" h="177800">
                <a:moveTo>
                  <a:pt x="82550" y="0"/>
                </a:moveTo>
                <a:lnTo>
                  <a:pt x="0" y="0"/>
                </a:lnTo>
                <a:lnTo>
                  <a:pt x="0" y="177800"/>
                </a:lnTo>
                <a:lnTo>
                  <a:pt x="82550" y="17780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81469" y="3262629"/>
            <a:ext cx="82550" cy="177800"/>
          </a:xfrm>
          <a:custGeom>
            <a:avLst/>
            <a:gdLst/>
            <a:ahLst/>
            <a:cxnLst/>
            <a:rect l="l" t="t" r="r" b="b"/>
            <a:pathLst>
              <a:path w="82550" h="177800">
                <a:moveTo>
                  <a:pt x="82513" y="0"/>
                </a:moveTo>
                <a:lnTo>
                  <a:pt x="0" y="0"/>
                </a:lnTo>
                <a:lnTo>
                  <a:pt x="0" y="177800"/>
                </a:lnTo>
                <a:lnTo>
                  <a:pt x="82550" y="177800"/>
                </a:lnTo>
                <a:lnTo>
                  <a:pt x="82513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03669" y="2908300"/>
            <a:ext cx="261620" cy="532130"/>
          </a:xfrm>
          <a:custGeom>
            <a:avLst/>
            <a:gdLst/>
            <a:ahLst/>
            <a:cxnLst/>
            <a:rect l="l" t="t" r="r" b="b"/>
            <a:pathLst>
              <a:path w="261620" h="532129">
                <a:moveTo>
                  <a:pt x="261620" y="532129"/>
                </a:moveTo>
                <a:lnTo>
                  <a:pt x="177800" y="532129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7800" y="243839"/>
                </a:lnTo>
                <a:lnTo>
                  <a:pt x="176529" y="213360"/>
                </a:lnTo>
                <a:lnTo>
                  <a:pt x="176529" y="205739"/>
                </a:lnTo>
                <a:lnTo>
                  <a:pt x="175259" y="198120"/>
                </a:lnTo>
                <a:lnTo>
                  <a:pt x="175259" y="191770"/>
                </a:lnTo>
                <a:lnTo>
                  <a:pt x="173989" y="186689"/>
                </a:lnTo>
                <a:lnTo>
                  <a:pt x="172720" y="180339"/>
                </a:lnTo>
                <a:lnTo>
                  <a:pt x="172720" y="175260"/>
                </a:lnTo>
                <a:lnTo>
                  <a:pt x="171450" y="171450"/>
                </a:lnTo>
                <a:lnTo>
                  <a:pt x="170179" y="167639"/>
                </a:lnTo>
                <a:lnTo>
                  <a:pt x="170179" y="162560"/>
                </a:lnTo>
                <a:lnTo>
                  <a:pt x="167639" y="158750"/>
                </a:lnTo>
                <a:lnTo>
                  <a:pt x="166370" y="156210"/>
                </a:lnTo>
                <a:lnTo>
                  <a:pt x="165100" y="152400"/>
                </a:lnTo>
                <a:lnTo>
                  <a:pt x="162559" y="148589"/>
                </a:lnTo>
                <a:lnTo>
                  <a:pt x="161289" y="146050"/>
                </a:lnTo>
                <a:lnTo>
                  <a:pt x="158750" y="143510"/>
                </a:lnTo>
                <a:lnTo>
                  <a:pt x="157479" y="142239"/>
                </a:lnTo>
                <a:lnTo>
                  <a:pt x="154939" y="139700"/>
                </a:lnTo>
                <a:lnTo>
                  <a:pt x="152400" y="139700"/>
                </a:lnTo>
                <a:lnTo>
                  <a:pt x="148589" y="137160"/>
                </a:lnTo>
                <a:lnTo>
                  <a:pt x="146050" y="137160"/>
                </a:lnTo>
                <a:lnTo>
                  <a:pt x="143509" y="135889"/>
                </a:lnTo>
                <a:lnTo>
                  <a:pt x="139700" y="134620"/>
                </a:lnTo>
                <a:lnTo>
                  <a:pt x="135889" y="134620"/>
                </a:lnTo>
                <a:lnTo>
                  <a:pt x="132079" y="134620"/>
                </a:lnTo>
                <a:lnTo>
                  <a:pt x="129539" y="134620"/>
                </a:lnTo>
                <a:lnTo>
                  <a:pt x="127000" y="134620"/>
                </a:lnTo>
                <a:lnTo>
                  <a:pt x="123189" y="135889"/>
                </a:lnTo>
                <a:lnTo>
                  <a:pt x="120650" y="137160"/>
                </a:lnTo>
                <a:lnTo>
                  <a:pt x="118109" y="137160"/>
                </a:lnTo>
                <a:lnTo>
                  <a:pt x="114300" y="139700"/>
                </a:lnTo>
                <a:lnTo>
                  <a:pt x="109220" y="142239"/>
                </a:lnTo>
                <a:lnTo>
                  <a:pt x="102870" y="146050"/>
                </a:lnTo>
                <a:lnTo>
                  <a:pt x="96520" y="151129"/>
                </a:lnTo>
                <a:lnTo>
                  <a:pt x="90170" y="157479"/>
                </a:lnTo>
                <a:lnTo>
                  <a:pt x="86359" y="161289"/>
                </a:lnTo>
                <a:lnTo>
                  <a:pt x="83820" y="165100"/>
                </a:lnTo>
                <a:lnTo>
                  <a:pt x="83820" y="532129"/>
                </a:lnTo>
                <a:lnTo>
                  <a:pt x="0" y="532129"/>
                </a:lnTo>
                <a:lnTo>
                  <a:pt x="0" y="13970"/>
                </a:lnTo>
                <a:lnTo>
                  <a:pt x="83820" y="13970"/>
                </a:lnTo>
                <a:lnTo>
                  <a:pt x="83820" y="72389"/>
                </a:lnTo>
                <a:lnTo>
                  <a:pt x="95250" y="55879"/>
                </a:lnTo>
                <a:lnTo>
                  <a:pt x="105409" y="41910"/>
                </a:lnTo>
                <a:lnTo>
                  <a:pt x="110489" y="35560"/>
                </a:lnTo>
                <a:lnTo>
                  <a:pt x="115570" y="29210"/>
                </a:lnTo>
                <a:lnTo>
                  <a:pt x="121920" y="24129"/>
                </a:lnTo>
                <a:lnTo>
                  <a:pt x="127000" y="19050"/>
                </a:lnTo>
                <a:lnTo>
                  <a:pt x="132079" y="13970"/>
                </a:lnTo>
                <a:lnTo>
                  <a:pt x="137159" y="11429"/>
                </a:lnTo>
                <a:lnTo>
                  <a:pt x="142239" y="7620"/>
                </a:lnTo>
                <a:lnTo>
                  <a:pt x="148589" y="5079"/>
                </a:lnTo>
                <a:lnTo>
                  <a:pt x="153670" y="2539"/>
                </a:lnTo>
                <a:lnTo>
                  <a:pt x="160020" y="2539"/>
                </a:lnTo>
                <a:lnTo>
                  <a:pt x="165100" y="0"/>
                </a:lnTo>
                <a:lnTo>
                  <a:pt x="171450" y="0"/>
                </a:lnTo>
                <a:lnTo>
                  <a:pt x="182879" y="1270"/>
                </a:lnTo>
                <a:lnTo>
                  <a:pt x="191770" y="3810"/>
                </a:lnTo>
                <a:lnTo>
                  <a:pt x="200659" y="7620"/>
                </a:lnTo>
                <a:lnTo>
                  <a:pt x="205739" y="8889"/>
                </a:lnTo>
                <a:lnTo>
                  <a:pt x="209550" y="12700"/>
                </a:lnTo>
                <a:lnTo>
                  <a:pt x="213359" y="16510"/>
                </a:lnTo>
                <a:lnTo>
                  <a:pt x="217170" y="19050"/>
                </a:lnTo>
                <a:lnTo>
                  <a:pt x="220979" y="24129"/>
                </a:lnTo>
                <a:lnTo>
                  <a:pt x="224789" y="27939"/>
                </a:lnTo>
                <a:lnTo>
                  <a:pt x="228600" y="33020"/>
                </a:lnTo>
                <a:lnTo>
                  <a:pt x="231139" y="38100"/>
                </a:lnTo>
                <a:lnTo>
                  <a:pt x="234950" y="43179"/>
                </a:lnTo>
                <a:lnTo>
                  <a:pt x="237489" y="49529"/>
                </a:lnTo>
                <a:lnTo>
                  <a:pt x="240029" y="55879"/>
                </a:lnTo>
                <a:lnTo>
                  <a:pt x="242570" y="62229"/>
                </a:lnTo>
                <a:lnTo>
                  <a:pt x="245109" y="68579"/>
                </a:lnTo>
                <a:lnTo>
                  <a:pt x="247650" y="76200"/>
                </a:lnTo>
                <a:lnTo>
                  <a:pt x="250189" y="83820"/>
                </a:lnTo>
                <a:lnTo>
                  <a:pt x="251459" y="92710"/>
                </a:lnTo>
                <a:lnTo>
                  <a:pt x="254000" y="101600"/>
                </a:lnTo>
                <a:lnTo>
                  <a:pt x="255270" y="110489"/>
                </a:lnTo>
                <a:lnTo>
                  <a:pt x="257809" y="129539"/>
                </a:lnTo>
                <a:lnTo>
                  <a:pt x="260350" y="149860"/>
                </a:lnTo>
                <a:lnTo>
                  <a:pt x="261620" y="171450"/>
                </a:lnTo>
                <a:lnTo>
                  <a:pt x="261620" y="195579"/>
                </a:lnTo>
                <a:lnTo>
                  <a:pt x="261620" y="53212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12280" y="2923539"/>
            <a:ext cx="195580" cy="76200"/>
          </a:xfrm>
          <a:custGeom>
            <a:avLst/>
            <a:gdLst/>
            <a:ahLst/>
            <a:cxnLst/>
            <a:rect l="l" t="t" r="r" b="b"/>
            <a:pathLst>
              <a:path w="195579" h="76200">
                <a:moveTo>
                  <a:pt x="195579" y="0"/>
                </a:moveTo>
                <a:lnTo>
                  <a:pt x="0" y="0"/>
                </a:lnTo>
                <a:lnTo>
                  <a:pt x="0" y="76200"/>
                </a:lnTo>
                <a:lnTo>
                  <a:pt x="195579" y="76200"/>
                </a:lnTo>
                <a:lnTo>
                  <a:pt x="19557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46569" y="2774950"/>
            <a:ext cx="82550" cy="148590"/>
          </a:xfrm>
          <a:custGeom>
            <a:avLst/>
            <a:gdLst/>
            <a:ahLst/>
            <a:cxnLst/>
            <a:rect l="l" t="t" r="r" b="b"/>
            <a:pathLst>
              <a:path w="82550" h="148589">
                <a:moveTo>
                  <a:pt x="82550" y="0"/>
                </a:moveTo>
                <a:lnTo>
                  <a:pt x="0" y="0"/>
                </a:lnTo>
                <a:lnTo>
                  <a:pt x="0" y="148589"/>
                </a:lnTo>
                <a:lnTo>
                  <a:pt x="82550" y="148589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46569" y="3222625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63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46569" y="3035300"/>
            <a:ext cx="82550" cy="184150"/>
          </a:xfrm>
          <a:custGeom>
            <a:avLst/>
            <a:gdLst/>
            <a:ahLst/>
            <a:cxnLst/>
            <a:rect l="l" t="t" r="r" b="b"/>
            <a:pathLst>
              <a:path w="82550" h="184150">
                <a:moveTo>
                  <a:pt x="0" y="184150"/>
                </a:moveTo>
                <a:lnTo>
                  <a:pt x="82550" y="184150"/>
                </a:lnTo>
                <a:lnTo>
                  <a:pt x="82550" y="0"/>
                </a:lnTo>
                <a:lnTo>
                  <a:pt x="0" y="0"/>
                </a:lnTo>
                <a:lnTo>
                  <a:pt x="0" y="18415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12280" y="2999739"/>
            <a:ext cx="195580" cy="35560"/>
          </a:xfrm>
          <a:custGeom>
            <a:avLst/>
            <a:gdLst/>
            <a:ahLst/>
            <a:cxnLst/>
            <a:rect l="l" t="t" r="r" b="b"/>
            <a:pathLst>
              <a:path w="195579" h="35560">
                <a:moveTo>
                  <a:pt x="0" y="35559"/>
                </a:moveTo>
                <a:lnTo>
                  <a:pt x="195579" y="35559"/>
                </a:lnTo>
                <a:lnTo>
                  <a:pt x="195579" y="0"/>
                </a:lnTo>
                <a:lnTo>
                  <a:pt x="0" y="0"/>
                </a:lnTo>
                <a:lnTo>
                  <a:pt x="0" y="3555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46569" y="3225800"/>
            <a:ext cx="161290" cy="224790"/>
          </a:xfrm>
          <a:custGeom>
            <a:avLst/>
            <a:gdLst/>
            <a:ahLst/>
            <a:cxnLst/>
            <a:rect l="l" t="t" r="r" b="b"/>
            <a:pathLst>
              <a:path w="161290" h="224789">
                <a:moveTo>
                  <a:pt x="82721" y="0"/>
                </a:moveTo>
                <a:lnTo>
                  <a:pt x="0" y="0"/>
                </a:lnTo>
                <a:lnTo>
                  <a:pt x="0" y="74929"/>
                </a:lnTo>
                <a:lnTo>
                  <a:pt x="1270" y="96520"/>
                </a:lnTo>
                <a:lnTo>
                  <a:pt x="2539" y="114300"/>
                </a:lnTo>
                <a:lnTo>
                  <a:pt x="3809" y="124460"/>
                </a:lnTo>
                <a:lnTo>
                  <a:pt x="6350" y="133350"/>
                </a:lnTo>
                <a:lnTo>
                  <a:pt x="7620" y="139700"/>
                </a:lnTo>
                <a:lnTo>
                  <a:pt x="8889" y="148589"/>
                </a:lnTo>
                <a:lnTo>
                  <a:pt x="11429" y="156210"/>
                </a:lnTo>
                <a:lnTo>
                  <a:pt x="12700" y="162560"/>
                </a:lnTo>
                <a:lnTo>
                  <a:pt x="30479" y="194310"/>
                </a:lnTo>
                <a:lnTo>
                  <a:pt x="33020" y="199389"/>
                </a:lnTo>
                <a:lnTo>
                  <a:pt x="36829" y="203200"/>
                </a:lnTo>
                <a:lnTo>
                  <a:pt x="40639" y="205739"/>
                </a:lnTo>
                <a:lnTo>
                  <a:pt x="44450" y="209550"/>
                </a:lnTo>
                <a:lnTo>
                  <a:pt x="53339" y="215900"/>
                </a:lnTo>
                <a:lnTo>
                  <a:pt x="62229" y="219710"/>
                </a:lnTo>
                <a:lnTo>
                  <a:pt x="74929" y="222250"/>
                </a:lnTo>
                <a:lnTo>
                  <a:pt x="83820" y="224789"/>
                </a:lnTo>
                <a:lnTo>
                  <a:pt x="116839" y="224789"/>
                </a:lnTo>
                <a:lnTo>
                  <a:pt x="125729" y="223520"/>
                </a:lnTo>
                <a:lnTo>
                  <a:pt x="133350" y="220979"/>
                </a:lnTo>
                <a:lnTo>
                  <a:pt x="140970" y="219710"/>
                </a:lnTo>
                <a:lnTo>
                  <a:pt x="147320" y="215900"/>
                </a:lnTo>
                <a:lnTo>
                  <a:pt x="154939" y="213360"/>
                </a:lnTo>
                <a:lnTo>
                  <a:pt x="161289" y="210820"/>
                </a:lnTo>
                <a:lnTo>
                  <a:pt x="161289" y="113029"/>
                </a:lnTo>
                <a:lnTo>
                  <a:pt x="119379" y="113029"/>
                </a:lnTo>
                <a:lnTo>
                  <a:pt x="115570" y="111760"/>
                </a:lnTo>
                <a:lnTo>
                  <a:pt x="113029" y="111760"/>
                </a:lnTo>
                <a:lnTo>
                  <a:pt x="109220" y="110489"/>
                </a:lnTo>
                <a:lnTo>
                  <a:pt x="106679" y="109220"/>
                </a:lnTo>
                <a:lnTo>
                  <a:pt x="102870" y="107950"/>
                </a:lnTo>
                <a:lnTo>
                  <a:pt x="101600" y="105410"/>
                </a:lnTo>
                <a:lnTo>
                  <a:pt x="100329" y="101600"/>
                </a:lnTo>
                <a:lnTo>
                  <a:pt x="96520" y="100329"/>
                </a:lnTo>
                <a:lnTo>
                  <a:pt x="95250" y="97789"/>
                </a:lnTo>
                <a:lnTo>
                  <a:pt x="92709" y="95250"/>
                </a:lnTo>
                <a:lnTo>
                  <a:pt x="91439" y="92710"/>
                </a:lnTo>
                <a:lnTo>
                  <a:pt x="87629" y="81279"/>
                </a:lnTo>
                <a:lnTo>
                  <a:pt x="87629" y="73660"/>
                </a:lnTo>
                <a:lnTo>
                  <a:pt x="85089" y="68579"/>
                </a:lnTo>
                <a:lnTo>
                  <a:pt x="85089" y="59689"/>
                </a:lnTo>
                <a:lnTo>
                  <a:pt x="83820" y="55879"/>
                </a:lnTo>
                <a:lnTo>
                  <a:pt x="83820" y="40639"/>
                </a:lnTo>
                <a:lnTo>
                  <a:pt x="82721" y="0"/>
                </a:lnTo>
                <a:close/>
              </a:path>
              <a:path w="161290" h="224789">
                <a:moveTo>
                  <a:pt x="161289" y="96520"/>
                </a:moveTo>
                <a:lnTo>
                  <a:pt x="154939" y="96520"/>
                </a:lnTo>
                <a:lnTo>
                  <a:pt x="151129" y="100329"/>
                </a:lnTo>
                <a:lnTo>
                  <a:pt x="148589" y="101600"/>
                </a:lnTo>
                <a:lnTo>
                  <a:pt x="144779" y="104139"/>
                </a:lnTo>
                <a:lnTo>
                  <a:pt x="134620" y="109220"/>
                </a:lnTo>
                <a:lnTo>
                  <a:pt x="130809" y="111760"/>
                </a:lnTo>
                <a:lnTo>
                  <a:pt x="125729" y="111760"/>
                </a:lnTo>
                <a:lnTo>
                  <a:pt x="125729" y="113029"/>
                </a:lnTo>
                <a:lnTo>
                  <a:pt x="161289" y="113029"/>
                </a:lnTo>
                <a:lnTo>
                  <a:pt x="161289" y="9652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12280" y="2774950"/>
            <a:ext cx="196850" cy="675640"/>
          </a:xfrm>
          <a:custGeom>
            <a:avLst/>
            <a:gdLst/>
            <a:ahLst/>
            <a:cxnLst/>
            <a:rect l="l" t="t" r="r" b="b"/>
            <a:pathLst>
              <a:path w="196850" h="675639">
                <a:moveTo>
                  <a:pt x="196850" y="660400"/>
                </a:moveTo>
                <a:lnTo>
                  <a:pt x="160020" y="673100"/>
                </a:lnTo>
                <a:lnTo>
                  <a:pt x="140970" y="675639"/>
                </a:lnTo>
                <a:lnTo>
                  <a:pt x="130810" y="675639"/>
                </a:lnTo>
                <a:lnTo>
                  <a:pt x="87629" y="665479"/>
                </a:lnTo>
                <a:lnTo>
                  <a:pt x="72390" y="652779"/>
                </a:lnTo>
                <a:lnTo>
                  <a:pt x="68579" y="650239"/>
                </a:lnTo>
                <a:lnTo>
                  <a:pt x="64770" y="645160"/>
                </a:lnTo>
                <a:lnTo>
                  <a:pt x="60960" y="641350"/>
                </a:lnTo>
                <a:lnTo>
                  <a:pt x="58420" y="636270"/>
                </a:lnTo>
                <a:lnTo>
                  <a:pt x="55879" y="631189"/>
                </a:lnTo>
                <a:lnTo>
                  <a:pt x="53340" y="624839"/>
                </a:lnTo>
                <a:lnTo>
                  <a:pt x="50800" y="619760"/>
                </a:lnTo>
                <a:lnTo>
                  <a:pt x="48260" y="613410"/>
                </a:lnTo>
                <a:lnTo>
                  <a:pt x="45720" y="605789"/>
                </a:lnTo>
                <a:lnTo>
                  <a:pt x="44450" y="599439"/>
                </a:lnTo>
                <a:lnTo>
                  <a:pt x="41910" y="591820"/>
                </a:lnTo>
                <a:lnTo>
                  <a:pt x="40640" y="582929"/>
                </a:lnTo>
                <a:lnTo>
                  <a:pt x="39370" y="574039"/>
                </a:lnTo>
                <a:lnTo>
                  <a:pt x="38100" y="565150"/>
                </a:lnTo>
                <a:lnTo>
                  <a:pt x="36829" y="546100"/>
                </a:lnTo>
                <a:lnTo>
                  <a:pt x="34290" y="525779"/>
                </a:lnTo>
                <a:lnTo>
                  <a:pt x="34290" y="501650"/>
                </a:lnTo>
                <a:lnTo>
                  <a:pt x="34290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4290" y="147320"/>
                </a:lnTo>
                <a:lnTo>
                  <a:pt x="34290" y="0"/>
                </a:lnTo>
                <a:lnTo>
                  <a:pt x="118110" y="0"/>
                </a:lnTo>
                <a:lnTo>
                  <a:pt x="118110" y="147320"/>
                </a:lnTo>
                <a:lnTo>
                  <a:pt x="196850" y="147320"/>
                </a:lnTo>
                <a:lnTo>
                  <a:pt x="196850" y="260350"/>
                </a:lnTo>
                <a:lnTo>
                  <a:pt x="118110" y="260350"/>
                </a:lnTo>
                <a:lnTo>
                  <a:pt x="118110" y="444500"/>
                </a:lnTo>
                <a:lnTo>
                  <a:pt x="118110" y="491489"/>
                </a:lnTo>
                <a:lnTo>
                  <a:pt x="118110" y="496570"/>
                </a:lnTo>
                <a:lnTo>
                  <a:pt x="119379" y="501650"/>
                </a:lnTo>
                <a:lnTo>
                  <a:pt x="119379" y="505460"/>
                </a:lnTo>
                <a:lnTo>
                  <a:pt x="119379" y="510539"/>
                </a:lnTo>
                <a:lnTo>
                  <a:pt x="120650" y="515620"/>
                </a:lnTo>
                <a:lnTo>
                  <a:pt x="120650" y="519429"/>
                </a:lnTo>
                <a:lnTo>
                  <a:pt x="121920" y="524510"/>
                </a:lnTo>
                <a:lnTo>
                  <a:pt x="121920" y="528320"/>
                </a:lnTo>
                <a:lnTo>
                  <a:pt x="123190" y="532129"/>
                </a:lnTo>
                <a:lnTo>
                  <a:pt x="124460" y="534670"/>
                </a:lnTo>
                <a:lnTo>
                  <a:pt x="125729" y="538479"/>
                </a:lnTo>
                <a:lnTo>
                  <a:pt x="127000" y="542289"/>
                </a:lnTo>
                <a:lnTo>
                  <a:pt x="128270" y="544829"/>
                </a:lnTo>
                <a:lnTo>
                  <a:pt x="129540" y="548639"/>
                </a:lnTo>
                <a:lnTo>
                  <a:pt x="132079" y="551179"/>
                </a:lnTo>
                <a:lnTo>
                  <a:pt x="133350" y="553720"/>
                </a:lnTo>
                <a:lnTo>
                  <a:pt x="135890" y="556260"/>
                </a:lnTo>
                <a:lnTo>
                  <a:pt x="138429" y="557529"/>
                </a:lnTo>
                <a:lnTo>
                  <a:pt x="140970" y="558800"/>
                </a:lnTo>
                <a:lnTo>
                  <a:pt x="143510" y="560070"/>
                </a:lnTo>
                <a:lnTo>
                  <a:pt x="147320" y="561339"/>
                </a:lnTo>
                <a:lnTo>
                  <a:pt x="149860" y="562610"/>
                </a:lnTo>
                <a:lnTo>
                  <a:pt x="163829" y="562610"/>
                </a:lnTo>
                <a:lnTo>
                  <a:pt x="165100" y="561339"/>
                </a:lnTo>
                <a:lnTo>
                  <a:pt x="170179" y="560070"/>
                </a:lnTo>
                <a:lnTo>
                  <a:pt x="175260" y="557529"/>
                </a:lnTo>
                <a:lnTo>
                  <a:pt x="179070" y="554989"/>
                </a:lnTo>
                <a:lnTo>
                  <a:pt x="184150" y="552450"/>
                </a:lnTo>
                <a:lnTo>
                  <a:pt x="185420" y="551179"/>
                </a:lnTo>
                <a:lnTo>
                  <a:pt x="186690" y="549910"/>
                </a:lnTo>
                <a:lnTo>
                  <a:pt x="187960" y="548639"/>
                </a:lnTo>
                <a:lnTo>
                  <a:pt x="189229" y="547370"/>
                </a:lnTo>
                <a:lnTo>
                  <a:pt x="196850" y="547370"/>
                </a:lnTo>
                <a:lnTo>
                  <a:pt x="19685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57390" y="2923539"/>
            <a:ext cx="82550" cy="39370"/>
          </a:xfrm>
          <a:custGeom>
            <a:avLst/>
            <a:gdLst/>
            <a:ahLst/>
            <a:cxnLst/>
            <a:rect l="l" t="t" r="r" b="b"/>
            <a:pathLst>
              <a:path w="82550" h="39369">
                <a:moveTo>
                  <a:pt x="0" y="39370"/>
                </a:moveTo>
                <a:lnTo>
                  <a:pt x="82550" y="39370"/>
                </a:lnTo>
                <a:lnTo>
                  <a:pt x="8255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56119" y="2725420"/>
            <a:ext cx="88900" cy="124460"/>
          </a:xfrm>
          <a:custGeom>
            <a:avLst/>
            <a:gdLst/>
            <a:ahLst/>
            <a:cxnLst/>
            <a:rect l="l" t="t" r="r" b="b"/>
            <a:pathLst>
              <a:path w="88900" h="124460">
                <a:moveTo>
                  <a:pt x="88900" y="0"/>
                </a:moveTo>
                <a:lnTo>
                  <a:pt x="0" y="0"/>
                </a:lnTo>
                <a:lnTo>
                  <a:pt x="0" y="124460"/>
                </a:lnTo>
                <a:lnTo>
                  <a:pt x="88900" y="124460"/>
                </a:lnTo>
                <a:lnTo>
                  <a:pt x="889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57390" y="2962910"/>
            <a:ext cx="82550" cy="238760"/>
          </a:xfrm>
          <a:custGeom>
            <a:avLst/>
            <a:gdLst/>
            <a:ahLst/>
            <a:cxnLst/>
            <a:rect l="l" t="t" r="r" b="b"/>
            <a:pathLst>
              <a:path w="82550" h="238760">
                <a:moveTo>
                  <a:pt x="0" y="238760"/>
                </a:moveTo>
                <a:lnTo>
                  <a:pt x="0" y="0"/>
                </a:lnTo>
                <a:lnTo>
                  <a:pt x="82550" y="0"/>
                </a:lnTo>
                <a:lnTo>
                  <a:pt x="82550" y="238760"/>
                </a:lnTo>
                <a:lnTo>
                  <a:pt x="0" y="23876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57390" y="3201670"/>
            <a:ext cx="82550" cy="238760"/>
          </a:xfrm>
          <a:custGeom>
            <a:avLst/>
            <a:gdLst/>
            <a:ahLst/>
            <a:cxnLst/>
            <a:rect l="l" t="t" r="r" b="b"/>
            <a:pathLst>
              <a:path w="82550" h="238760">
                <a:moveTo>
                  <a:pt x="0" y="238759"/>
                </a:moveTo>
                <a:lnTo>
                  <a:pt x="0" y="0"/>
                </a:lnTo>
                <a:lnTo>
                  <a:pt x="82550" y="0"/>
                </a:lnTo>
                <a:lnTo>
                  <a:pt x="82550" y="238759"/>
                </a:lnTo>
                <a:lnTo>
                  <a:pt x="0" y="238759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58659" y="2922270"/>
            <a:ext cx="83820" cy="518159"/>
          </a:xfrm>
          <a:custGeom>
            <a:avLst/>
            <a:gdLst/>
            <a:ahLst/>
            <a:cxnLst/>
            <a:rect l="l" t="t" r="r" b="b"/>
            <a:pathLst>
              <a:path w="83820" h="518160">
                <a:moveTo>
                  <a:pt x="83820" y="518159"/>
                </a:moveTo>
                <a:lnTo>
                  <a:pt x="0" y="518159"/>
                </a:lnTo>
                <a:lnTo>
                  <a:pt x="0" y="0"/>
                </a:lnTo>
                <a:lnTo>
                  <a:pt x="83820" y="0"/>
                </a:lnTo>
                <a:lnTo>
                  <a:pt x="83820" y="51815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56119" y="2724150"/>
            <a:ext cx="88900" cy="125730"/>
          </a:xfrm>
          <a:custGeom>
            <a:avLst/>
            <a:gdLst/>
            <a:ahLst/>
            <a:cxnLst/>
            <a:rect l="l" t="t" r="r" b="b"/>
            <a:pathLst>
              <a:path w="88900" h="125730">
                <a:moveTo>
                  <a:pt x="88900" y="125729"/>
                </a:moveTo>
                <a:lnTo>
                  <a:pt x="0" y="125729"/>
                </a:lnTo>
                <a:lnTo>
                  <a:pt x="0" y="0"/>
                </a:lnTo>
                <a:lnTo>
                  <a:pt x="88900" y="0"/>
                </a:lnTo>
                <a:lnTo>
                  <a:pt x="88900" y="12572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06742" y="2907029"/>
            <a:ext cx="274320" cy="182880"/>
          </a:xfrm>
          <a:custGeom>
            <a:avLst/>
            <a:gdLst/>
            <a:ahLst/>
            <a:cxnLst/>
            <a:rect l="l" t="t" r="r" b="b"/>
            <a:pathLst>
              <a:path w="274320" h="182880">
                <a:moveTo>
                  <a:pt x="136398" y="0"/>
                </a:moveTo>
                <a:lnTo>
                  <a:pt x="90677" y="10160"/>
                </a:lnTo>
                <a:lnTo>
                  <a:pt x="57657" y="35560"/>
                </a:lnTo>
                <a:lnTo>
                  <a:pt x="32257" y="73660"/>
                </a:lnTo>
                <a:lnTo>
                  <a:pt x="11937" y="125730"/>
                </a:lnTo>
                <a:lnTo>
                  <a:pt x="0" y="182880"/>
                </a:lnTo>
                <a:lnTo>
                  <a:pt x="88137" y="182880"/>
                </a:lnTo>
                <a:lnTo>
                  <a:pt x="91948" y="163830"/>
                </a:lnTo>
                <a:lnTo>
                  <a:pt x="95757" y="158750"/>
                </a:lnTo>
                <a:lnTo>
                  <a:pt x="95757" y="152400"/>
                </a:lnTo>
                <a:lnTo>
                  <a:pt x="97027" y="147320"/>
                </a:lnTo>
                <a:lnTo>
                  <a:pt x="102107" y="139700"/>
                </a:lnTo>
                <a:lnTo>
                  <a:pt x="103377" y="134620"/>
                </a:lnTo>
                <a:lnTo>
                  <a:pt x="105917" y="132080"/>
                </a:lnTo>
                <a:lnTo>
                  <a:pt x="108457" y="128270"/>
                </a:lnTo>
                <a:lnTo>
                  <a:pt x="110998" y="125730"/>
                </a:lnTo>
                <a:lnTo>
                  <a:pt x="113537" y="124460"/>
                </a:lnTo>
                <a:lnTo>
                  <a:pt x="114807" y="121920"/>
                </a:lnTo>
                <a:lnTo>
                  <a:pt x="117348" y="120650"/>
                </a:lnTo>
                <a:lnTo>
                  <a:pt x="121157" y="119380"/>
                </a:lnTo>
                <a:lnTo>
                  <a:pt x="124967" y="115570"/>
                </a:lnTo>
                <a:lnTo>
                  <a:pt x="260999" y="115570"/>
                </a:lnTo>
                <a:lnTo>
                  <a:pt x="260857" y="114300"/>
                </a:lnTo>
                <a:lnTo>
                  <a:pt x="254507" y="102870"/>
                </a:lnTo>
                <a:lnTo>
                  <a:pt x="251967" y="92710"/>
                </a:lnTo>
                <a:lnTo>
                  <a:pt x="222757" y="41910"/>
                </a:lnTo>
                <a:lnTo>
                  <a:pt x="184657" y="10160"/>
                </a:lnTo>
                <a:lnTo>
                  <a:pt x="154177" y="1270"/>
                </a:lnTo>
                <a:lnTo>
                  <a:pt x="136398" y="0"/>
                </a:lnTo>
                <a:close/>
              </a:path>
              <a:path w="274320" h="182880">
                <a:moveTo>
                  <a:pt x="260999" y="115570"/>
                </a:moveTo>
                <a:lnTo>
                  <a:pt x="146557" y="115570"/>
                </a:lnTo>
                <a:lnTo>
                  <a:pt x="149098" y="118110"/>
                </a:lnTo>
                <a:lnTo>
                  <a:pt x="159257" y="123190"/>
                </a:lnTo>
                <a:lnTo>
                  <a:pt x="166877" y="130810"/>
                </a:lnTo>
                <a:lnTo>
                  <a:pt x="169417" y="134620"/>
                </a:lnTo>
                <a:lnTo>
                  <a:pt x="171957" y="137160"/>
                </a:lnTo>
                <a:lnTo>
                  <a:pt x="173227" y="140970"/>
                </a:lnTo>
                <a:lnTo>
                  <a:pt x="175767" y="146050"/>
                </a:lnTo>
                <a:lnTo>
                  <a:pt x="177037" y="151130"/>
                </a:lnTo>
                <a:lnTo>
                  <a:pt x="179577" y="153670"/>
                </a:lnTo>
                <a:lnTo>
                  <a:pt x="180848" y="161290"/>
                </a:lnTo>
                <a:lnTo>
                  <a:pt x="182117" y="166370"/>
                </a:lnTo>
                <a:lnTo>
                  <a:pt x="184657" y="172720"/>
                </a:lnTo>
                <a:lnTo>
                  <a:pt x="186689" y="182880"/>
                </a:lnTo>
                <a:lnTo>
                  <a:pt x="274256" y="182880"/>
                </a:lnTo>
                <a:lnTo>
                  <a:pt x="271017" y="161290"/>
                </a:lnTo>
                <a:lnTo>
                  <a:pt x="268477" y="148590"/>
                </a:lnTo>
                <a:lnTo>
                  <a:pt x="265937" y="137160"/>
                </a:lnTo>
                <a:lnTo>
                  <a:pt x="262127" y="125730"/>
                </a:lnTo>
                <a:lnTo>
                  <a:pt x="260999" y="11557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00900" y="3089910"/>
            <a:ext cx="285750" cy="182880"/>
          </a:xfrm>
          <a:custGeom>
            <a:avLst/>
            <a:gdLst/>
            <a:ahLst/>
            <a:cxnLst/>
            <a:rect l="l" t="t" r="r" b="b"/>
            <a:pathLst>
              <a:path w="285750" h="182879">
                <a:moveTo>
                  <a:pt x="93979" y="0"/>
                </a:moveTo>
                <a:lnTo>
                  <a:pt x="5842" y="0"/>
                </a:lnTo>
                <a:lnTo>
                  <a:pt x="5079" y="3810"/>
                </a:lnTo>
                <a:lnTo>
                  <a:pt x="0" y="59689"/>
                </a:lnTo>
                <a:lnTo>
                  <a:pt x="0" y="123189"/>
                </a:lnTo>
                <a:lnTo>
                  <a:pt x="2540" y="152400"/>
                </a:lnTo>
                <a:lnTo>
                  <a:pt x="5079" y="180339"/>
                </a:lnTo>
                <a:lnTo>
                  <a:pt x="5587" y="182879"/>
                </a:lnTo>
                <a:lnTo>
                  <a:pt x="93027" y="182879"/>
                </a:lnTo>
                <a:lnTo>
                  <a:pt x="92709" y="181610"/>
                </a:lnTo>
                <a:lnTo>
                  <a:pt x="90170" y="166369"/>
                </a:lnTo>
                <a:lnTo>
                  <a:pt x="90170" y="158750"/>
                </a:lnTo>
                <a:lnTo>
                  <a:pt x="88900" y="151129"/>
                </a:lnTo>
                <a:lnTo>
                  <a:pt x="88900" y="114300"/>
                </a:lnTo>
                <a:lnTo>
                  <a:pt x="86359" y="93979"/>
                </a:lnTo>
                <a:lnTo>
                  <a:pt x="88900" y="69850"/>
                </a:lnTo>
                <a:lnTo>
                  <a:pt x="88900" y="31750"/>
                </a:lnTo>
                <a:lnTo>
                  <a:pt x="90170" y="21589"/>
                </a:lnTo>
                <a:lnTo>
                  <a:pt x="91440" y="15239"/>
                </a:lnTo>
                <a:lnTo>
                  <a:pt x="93979" y="0"/>
                </a:lnTo>
                <a:close/>
              </a:path>
              <a:path w="285750" h="182879">
                <a:moveTo>
                  <a:pt x="280098" y="0"/>
                </a:moveTo>
                <a:lnTo>
                  <a:pt x="192531" y="0"/>
                </a:lnTo>
                <a:lnTo>
                  <a:pt x="194309" y="8889"/>
                </a:lnTo>
                <a:lnTo>
                  <a:pt x="195579" y="16510"/>
                </a:lnTo>
                <a:lnTo>
                  <a:pt x="195579" y="24129"/>
                </a:lnTo>
                <a:lnTo>
                  <a:pt x="198120" y="41910"/>
                </a:lnTo>
                <a:lnTo>
                  <a:pt x="198120" y="50800"/>
                </a:lnTo>
                <a:lnTo>
                  <a:pt x="199390" y="72389"/>
                </a:lnTo>
                <a:lnTo>
                  <a:pt x="199390" y="116839"/>
                </a:lnTo>
                <a:lnTo>
                  <a:pt x="198120" y="135889"/>
                </a:lnTo>
                <a:lnTo>
                  <a:pt x="198120" y="146050"/>
                </a:lnTo>
                <a:lnTo>
                  <a:pt x="196850" y="154939"/>
                </a:lnTo>
                <a:lnTo>
                  <a:pt x="195579" y="161289"/>
                </a:lnTo>
                <a:lnTo>
                  <a:pt x="195579" y="170179"/>
                </a:lnTo>
                <a:lnTo>
                  <a:pt x="194309" y="177800"/>
                </a:lnTo>
                <a:lnTo>
                  <a:pt x="193294" y="182879"/>
                </a:lnTo>
                <a:lnTo>
                  <a:pt x="280289" y="182879"/>
                </a:lnTo>
                <a:lnTo>
                  <a:pt x="280670" y="180339"/>
                </a:lnTo>
                <a:lnTo>
                  <a:pt x="283209" y="152400"/>
                </a:lnTo>
                <a:lnTo>
                  <a:pt x="284479" y="123189"/>
                </a:lnTo>
                <a:lnTo>
                  <a:pt x="285750" y="91439"/>
                </a:lnTo>
                <a:lnTo>
                  <a:pt x="284479" y="59689"/>
                </a:lnTo>
                <a:lnTo>
                  <a:pt x="283209" y="31750"/>
                </a:lnTo>
                <a:lnTo>
                  <a:pt x="280670" y="3810"/>
                </a:lnTo>
                <a:lnTo>
                  <a:pt x="280098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06488" y="3272790"/>
            <a:ext cx="274955" cy="184150"/>
          </a:xfrm>
          <a:custGeom>
            <a:avLst/>
            <a:gdLst/>
            <a:ahLst/>
            <a:cxnLst/>
            <a:rect l="l" t="t" r="r" b="b"/>
            <a:pathLst>
              <a:path w="274954" h="184150">
                <a:moveTo>
                  <a:pt x="87439" y="0"/>
                </a:moveTo>
                <a:lnTo>
                  <a:pt x="0" y="0"/>
                </a:lnTo>
                <a:lnTo>
                  <a:pt x="9652" y="48260"/>
                </a:lnTo>
                <a:lnTo>
                  <a:pt x="12192" y="59689"/>
                </a:lnTo>
                <a:lnTo>
                  <a:pt x="19812" y="80010"/>
                </a:lnTo>
                <a:lnTo>
                  <a:pt x="23622" y="91439"/>
                </a:lnTo>
                <a:lnTo>
                  <a:pt x="27432" y="100330"/>
                </a:lnTo>
                <a:lnTo>
                  <a:pt x="32512" y="110489"/>
                </a:lnTo>
                <a:lnTo>
                  <a:pt x="37592" y="118110"/>
                </a:lnTo>
                <a:lnTo>
                  <a:pt x="42672" y="128270"/>
                </a:lnTo>
                <a:lnTo>
                  <a:pt x="47752" y="134620"/>
                </a:lnTo>
                <a:lnTo>
                  <a:pt x="57912" y="149860"/>
                </a:lnTo>
                <a:lnTo>
                  <a:pt x="64262" y="154939"/>
                </a:lnTo>
                <a:lnTo>
                  <a:pt x="70612" y="161289"/>
                </a:lnTo>
                <a:lnTo>
                  <a:pt x="76962" y="165100"/>
                </a:lnTo>
                <a:lnTo>
                  <a:pt x="90932" y="173989"/>
                </a:lnTo>
                <a:lnTo>
                  <a:pt x="104902" y="179070"/>
                </a:lnTo>
                <a:lnTo>
                  <a:pt x="121412" y="181610"/>
                </a:lnTo>
                <a:lnTo>
                  <a:pt x="136652" y="184150"/>
                </a:lnTo>
                <a:lnTo>
                  <a:pt x="154432" y="181610"/>
                </a:lnTo>
                <a:lnTo>
                  <a:pt x="169672" y="179070"/>
                </a:lnTo>
                <a:lnTo>
                  <a:pt x="184912" y="173989"/>
                </a:lnTo>
                <a:lnTo>
                  <a:pt x="197612" y="165100"/>
                </a:lnTo>
                <a:lnTo>
                  <a:pt x="203962" y="161289"/>
                </a:lnTo>
                <a:lnTo>
                  <a:pt x="210312" y="154939"/>
                </a:lnTo>
                <a:lnTo>
                  <a:pt x="216662" y="149860"/>
                </a:lnTo>
                <a:lnTo>
                  <a:pt x="223012" y="142239"/>
                </a:lnTo>
                <a:lnTo>
                  <a:pt x="228092" y="134620"/>
                </a:lnTo>
                <a:lnTo>
                  <a:pt x="233172" y="128270"/>
                </a:lnTo>
                <a:lnTo>
                  <a:pt x="238252" y="118110"/>
                </a:lnTo>
                <a:lnTo>
                  <a:pt x="243332" y="110489"/>
                </a:lnTo>
                <a:lnTo>
                  <a:pt x="248412" y="100330"/>
                </a:lnTo>
                <a:lnTo>
                  <a:pt x="250952" y="91439"/>
                </a:lnTo>
                <a:lnTo>
                  <a:pt x="254762" y="80010"/>
                </a:lnTo>
                <a:lnTo>
                  <a:pt x="259524" y="67310"/>
                </a:lnTo>
                <a:lnTo>
                  <a:pt x="129032" y="67310"/>
                </a:lnTo>
                <a:lnTo>
                  <a:pt x="125222" y="66039"/>
                </a:lnTo>
                <a:lnTo>
                  <a:pt x="122682" y="64770"/>
                </a:lnTo>
                <a:lnTo>
                  <a:pt x="121412" y="63500"/>
                </a:lnTo>
                <a:lnTo>
                  <a:pt x="117602" y="62230"/>
                </a:lnTo>
                <a:lnTo>
                  <a:pt x="109982" y="54610"/>
                </a:lnTo>
                <a:lnTo>
                  <a:pt x="108712" y="52070"/>
                </a:lnTo>
                <a:lnTo>
                  <a:pt x="104902" y="49530"/>
                </a:lnTo>
                <a:lnTo>
                  <a:pt x="102362" y="45720"/>
                </a:lnTo>
                <a:lnTo>
                  <a:pt x="101092" y="41910"/>
                </a:lnTo>
                <a:lnTo>
                  <a:pt x="96012" y="34289"/>
                </a:lnTo>
                <a:lnTo>
                  <a:pt x="96012" y="29210"/>
                </a:lnTo>
                <a:lnTo>
                  <a:pt x="93472" y="24130"/>
                </a:lnTo>
                <a:lnTo>
                  <a:pt x="89662" y="12700"/>
                </a:lnTo>
                <a:lnTo>
                  <a:pt x="88392" y="3810"/>
                </a:lnTo>
                <a:lnTo>
                  <a:pt x="87439" y="0"/>
                </a:lnTo>
                <a:close/>
              </a:path>
              <a:path w="274954" h="184150">
                <a:moveTo>
                  <a:pt x="274701" y="0"/>
                </a:moveTo>
                <a:lnTo>
                  <a:pt x="187706" y="0"/>
                </a:lnTo>
                <a:lnTo>
                  <a:pt x="186182" y="7620"/>
                </a:lnTo>
                <a:lnTo>
                  <a:pt x="184912" y="12700"/>
                </a:lnTo>
                <a:lnTo>
                  <a:pt x="182372" y="19050"/>
                </a:lnTo>
                <a:lnTo>
                  <a:pt x="179832" y="29210"/>
                </a:lnTo>
                <a:lnTo>
                  <a:pt x="177292" y="35560"/>
                </a:lnTo>
                <a:lnTo>
                  <a:pt x="176022" y="39370"/>
                </a:lnTo>
                <a:lnTo>
                  <a:pt x="173482" y="41910"/>
                </a:lnTo>
                <a:lnTo>
                  <a:pt x="172212" y="46989"/>
                </a:lnTo>
                <a:lnTo>
                  <a:pt x="169672" y="50800"/>
                </a:lnTo>
                <a:lnTo>
                  <a:pt x="167132" y="53339"/>
                </a:lnTo>
                <a:lnTo>
                  <a:pt x="164592" y="54610"/>
                </a:lnTo>
                <a:lnTo>
                  <a:pt x="162052" y="58420"/>
                </a:lnTo>
                <a:lnTo>
                  <a:pt x="159512" y="60960"/>
                </a:lnTo>
                <a:lnTo>
                  <a:pt x="146812" y="67310"/>
                </a:lnTo>
                <a:lnTo>
                  <a:pt x="259524" y="67310"/>
                </a:lnTo>
                <a:lnTo>
                  <a:pt x="262382" y="59689"/>
                </a:lnTo>
                <a:lnTo>
                  <a:pt x="264922" y="48260"/>
                </a:lnTo>
                <a:lnTo>
                  <a:pt x="268732" y="35560"/>
                </a:lnTo>
                <a:lnTo>
                  <a:pt x="271272" y="22860"/>
                </a:lnTo>
                <a:lnTo>
                  <a:pt x="274701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02169" y="2907029"/>
            <a:ext cx="284480" cy="548640"/>
          </a:xfrm>
          <a:custGeom>
            <a:avLst/>
            <a:gdLst/>
            <a:ahLst/>
            <a:cxnLst/>
            <a:rect l="l" t="t" r="r" b="b"/>
            <a:pathLst>
              <a:path w="284479" h="548639">
                <a:moveTo>
                  <a:pt x="284479" y="274320"/>
                </a:moveTo>
                <a:lnTo>
                  <a:pt x="284479" y="306070"/>
                </a:lnTo>
                <a:lnTo>
                  <a:pt x="283209" y="334010"/>
                </a:lnTo>
                <a:lnTo>
                  <a:pt x="279400" y="361950"/>
                </a:lnTo>
                <a:lnTo>
                  <a:pt x="275589" y="388620"/>
                </a:lnTo>
                <a:lnTo>
                  <a:pt x="273050" y="400050"/>
                </a:lnTo>
                <a:lnTo>
                  <a:pt x="270509" y="412750"/>
                </a:lnTo>
                <a:lnTo>
                  <a:pt x="266700" y="424180"/>
                </a:lnTo>
                <a:lnTo>
                  <a:pt x="264159" y="435610"/>
                </a:lnTo>
                <a:lnTo>
                  <a:pt x="260350" y="445770"/>
                </a:lnTo>
                <a:lnTo>
                  <a:pt x="256539" y="455930"/>
                </a:lnTo>
                <a:lnTo>
                  <a:pt x="251459" y="466090"/>
                </a:lnTo>
                <a:lnTo>
                  <a:pt x="247650" y="474980"/>
                </a:lnTo>
                <a:lnTo>
                  <a:pt x="242570" y="485140"/>
                </a:lnTo>
                <a:lnTo>
                  <a:pt x="237489" y="492760"/>
                </a:lnTo>
                <a:lnTo>
                  <a:pt x="232409" y="500380"/>
                </a:lnTo>
                <a:lnTo>
                  <a:pt x="227329" y="506730"/>
                </a:lnTo>
                <a:lnTo>
                  <a:pt x="220979" y="514350"/>
                </a:lnTo>
                <a:lnTo>
                  <a:pt x="215900" y="520700"/>
                </a:lnTo>
                <a:lnTo>
                  <a:pt x="208279" y="525780"/>
                </a:lnTo>
                <a:lnTo>
                  <a:pt x="201929" y="530860"/>
                </a:lnTo>
                <a:lnTo>
                  <a:pt x="189229" y="538480"/>
                </a:lnTo>
                <a:lnTo>
                  <a:pt x="173989" y="544830"/>
                </a:lnTo>
                <a:lnTo>
                  <a:pt x="158750" y="547370"/>
                </a:lnTo>
                <a:lnTo>
                  <a:pt x="142239" y="548640"/>
                </a:lnTo>
                <a:lnTo>
                  <a:pt x="125729" y="547370"/>
                </a:lnTo>
                <a:lnTo>
                  <a:pt x="82550" y="530860"/>
                </a:lnTo>
                <a:lnTo>
                  <a:pt x="52070" y="500380"/>
                </a:lnTo>
                <a:lnTo>
                  <a:pt x="33020" y="466090"/>
                </a:lnTo>
                <a:lnTo>
                  <a:pt x="27939" y="455930"/>
                </a:lnTo>
                <a:lnTo>
                  <a:pt x="24129" y="445770"/>
                </a:lnTo>
                <a:lnTo>
                  <a:pt x="20320" y="435610"/>
                </a:lnTo>
                <a:lnTo>
                  <a:pt x="17779" y="424180"/>
                </a:lnTo>
                <a:lnTo>
                  <a:pt x="13970" y="412750"/>
                </a:lnTo>
                <a:lnTo>
                  <a:pt x="11429" y="400050"/>
                </a:lnTo>
                <a:lnTo>
                  <a:pt x="8889" y="388620"/>
                </a:lnTo>
                <a:lnTo>
                  <a:pt x="5079" y="361950"/>
                </a:lnTo>
                <a:lnTo>
                  <a:pt x="1270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1270" y="213360"/>
                </a:lnTo>
                <a:lnTo>
                  <a:pt x="5079" y="186690"/>
                </a:lnTo>
                <a:lnTo>
                  <a:pt x="6350" y="172720"/>
                </a:lnTo>
                <a:lnTo>
                  <a:pt x="8889" y="160020"/>
                </a:lnTo>
                <a:lnTo>
                  <a:pt x="11429" y="147320"/>
                </a:lnTo>
                <a:lnTo>
                  <a:pt x="13970" y="135890"/>
                </a:lnTo>
                <a:lnTo>
                  <a:pt x="17779" y="124460"/>
                </a:lnTo>
                <a:lnTo>
                  <a:pt x="20320" y="113030"/>
                </a:lnTo>
                <a:lnTo>
                  <a:pt x="24129" y="102870"/>
                </a:lnTo>
                <a:lnTo>
                  <a:pt x="27939" y="92710"/>
                </a:lnTo>
                <a:lnTo>
                  <a:pt x="33020" y="82550"/>
                </a:lnTo>
                <a:lnTo>
                  <a:pt x="36829" y="73660"/>
                </a:lnTo>
                <a:lnTo>
                  <a:pt x="41909" y="64770"/>
                </a:lnTo>
                <a:lnTo>
                  <a:pt x="46989" y="55880"/>
                </a:lnTo>
                <a:lnTo>
                  <a:pt x="52070" y="48260"/>
                </a:lnTo>
                <a:lnTo>
                  <a:pt x="58420" y="41910"/>
                </a:lnTo>
                <a:lnTo>
                  <a:pt x="63500" y="34290"/>
                </a:lnTo>
                <a:lnTo>
                  <a:pt x="69850" y="29210"/>
                </a:lnTo>
                <a:lnTo>
                  <a:pt x="76200" y="22860"/>
                </a:lnTo>
                <a:lnTo>
                  <a:pt x="82550" y="17780"/>
                </a:lnTo>
                <a:lnTo>
                  <a:pt x="96520" y="10160"/>
                </a:lnTo>
                <a:lnTo>
                  <a:pt x="110489" y="3810"/>
                </a:lnTo>
                <a:lnTo>
                  <a:pt x="125729" y="1270"/>
                </a:lnTo>
                <a:lnTo>
                  <a:pt x="142239" y="0"/>
                </a:lnTo>
                <a:lnTo>
                  <a:pt x="158750" y="1270"/>
                </a:lnTo>
                <a:lnTo>
                  <a:pt x="203200" y="17780"/>
                </a:lnTo>
                <a:lnTo>
                  <a:pt x="232409" y="48260"/>
                </a:lnTo>
                <a:lnTo>
                  <a:pt x="238759" y="55880"/>
                </a:lnTo>
                <a:lnTo>
                  <a:pt x="242570" y="64770"/>
                </a:lnTo>
                <a:lnTo>
                  <a:pt x="247650" y="73660"/>
                </a:lnTo>
                <a:lnTo>
                  <a:pt x="252729" y="82550"/>
                </a:lnTo>
                <a:lnTo>
                  <a:pt x="256539" y="92710"/>
                </a:lnTo>
                <a:lnTo>
                  <a:pt x="260350" y="102870"/>
                </a:lnTo>
                <a:lnTo>
                  <a:pt x="264159" y="113030"/>
                </a:lnTo>
                <a:lnTo>
                  <a:pt x="267970" y="124460"/>
                </a:lnTo>
                <a:lnTo>
                  <a:pt x="270509" y="135890"/>
                </a:lnTo>
                <a:lnTo>
                  <a:pt x="273050" y="147320"/>
                </a:lnTo>
                <a:lnTo>
                  <a:pt x="275589" y="161290"/>
                </a:lnTo>
                <a:lnTo>
                  <a:pt x="280670" y="186690"/>
                </a:lnTo>
                <a:lnTo>
                  <a:pt x="283209" y="214630"/>
                </a:lnTo>
                <a:lnTo>
                  <a:pt x="284479" y="242570"/>
                </a:lnTo>
                <a:lnTo>
                  <a:pt x="284479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88530" y="3022600"/>
            <a:ext cx="111760" cy="317500"/>
          </a:xfrm>
          <a:custGeom>
            <a:avLst/>
            <a:gdLst/>
            <a:ahLst/>
            <a:cxnLst/>
            <a:rect l="l" t="t" r="r" b="b"/>
            <a:pathLst>
              <a:path w="111759" h="317500">
                <a:moveTo>
                  <a:pt x="95250" y="284479"/>
                </a:moveTo>
                <a:lnTo>
                  <a:pt x="97790" y="279400"/>
                </a:lnTo>
                <a:lnTo>
                  <a:pt x="100329" y="274320"/>
                </a:lnTo>
                <a:lnTo>
                  <a:pt x="101600" y="267970"/>
                </a:lnTo>
                <a:lnTo>
                  <a:pt x="102870" y="262889"/>
                </a:lnTo>
                <a:lnTo>
                  <a:pt x="104140" y="256539"/>
                </a:lnTo>
                <a:lnTo>
                  <a:pt x="105410" y="251460"/>
                </a:lnTo>
                <a:lnTo>
                  <a:pt x="106679" y="243839"/>
                </a:lnTo>
                <a:lnTo>
                  <a:pt x="107950" y="237489"/>
                </a:lnTo>
                <a:lnTo>
                  <a:pt x="109220" y="229870"/>
                </a:lnTo>
                <a:lnTo>
                  <a:pt x="109220" y="222250"/>
                </a:lnTo>
                <a:lnTo>
                  <a:pt x="110490" y="213360"/>
                </a:lnTo>
                <a:lnTo>
                  <a:pt x="111760" y="204470"/>
                </a:lnTo>
                <a:lnTo>
                  <a:pt x="111760" y="182879"/>
                </a:lnTo>
                <a:lnTo>
                  <a:pt x="111760" y="160020"/>
                </a:lnTo>
                <a:lnTo>
                  <a:pt x="111760" y="138429"/>
                </a:lnTo>
                <a:lnTo>
                  <a:pt x="111760" y="118110"/>
                </a:lnTo>
                <a:lnTo>
                  <a:pt x="110490" y="107950"/>
                </a:lnTo>
                <a:lnTo>
                  <a:pt x="109220" y="100329"/>
                </a:lnTo>
                <a:lnTo>
                  <a:pt x="109220" y="91439"/>
                </a:lnTo>
                <a:lnTo>
                  <a:pt x="107950" y="83820"/>
                </a:lnTo>
                <a:lnTo>
                  <a:pt x="106679" y="76200"/>
                </a:lnTo>
                <a:lnTo>
                  <a:pt x="105410" y="68579"/>
                </a:lnTo>
                <a:lnTo>
                  <a:pt x="104140" y="62229"/>
                </a:lnTo>
                <a:lnTo>
                  <a:pt x="102870" y="55879"/>
                </a:lnTo>
                <a:lnTo>
                  <a:pt x="101600" y="49529"/>
                </a:lnTo>
                <a:lnTo>
                  <a:pt x="100329" y="44450"/>
                </a:lnTo>
                <a:lnTo>
                  <a:pt x="97790" y="39370"/>
                </a:lnTo>
                <a:lnTo>
                  <a:pt x="96520" y="34289"/>
                </a:lnTo>
                <a:lnTo>
                  <a:pt x="95250" y="29210"/>
                </a:lnTo>
                <a:lnTo>
                  <a:pt x="92710" y="25400"/>
                </a:lnTo>
                <a:lnTo>
                  <a:pt x="90170" y="21589"/>
                </a:lnTo>
                <a:lnTo>
                  <a:pt x="87629" y="17779"/>
                </a:lnTo>
                <a:lnTo>
                  <a:pt x="85090" y="15239"/>
                </a:lnTo>
                <a:lnTo>
                  <a:pt x="83820" y="11429"/>
                </a:lnTo>
                <a:lnTo>
                  <a:pt x="81279" y="8889"/>
                </a:lnTo>
                <a:lnTo>
                  <a:pt x="78740" y="7620"/>
                </a:lnTo>
                <a:lnTo>
                  <a:pt x="76200" y="6350"/>
                </a:lnTo>
                <a:lnTo>
                  <a:pt x="73660" y="3810"/>
                </a:lnTo>
                <a:lnTo>
                  <a:pt x="71120" y="3810"/>
                </a:lnTo>
                <a:lnTo>
                  <a:pt x="67310" y="1270"/>
                </a:lnTo>
                <a:lnTo>
                  <a:pt x="64770" y="1270"/>
                </a:lnTo>
                <a:lnTo>
                  <a:pt x="60960" y="1270"/>
                </a:lnTo>
                <a:lnTo>
                  <a:pt x="58420" y="0"/>
                </a:lnTo>
                <a:lnTo>
                  <a:pt x="55879" y="0"/>
                </a:lnTo>
                <a:lnTo>
                  <a:pt x="53340" y="0"/>
                </a:lnTo>
                <a:lnTo>
                  <a:pt x="49529" y="1270"/>
                </a:lnTo>
                <a:lnTo>
                  <a:pt x="46990" y="1270"/>
                </a:lnTo>
                <a:lnTo>
                  <a:pt x="44450" y="1270"/>
                </a:lnTo>
                <a:lnTo>
                  <a:pt x="41910" y="2539"/>
                </a:lnTo>
                <a:lnTo>
                  <a:pt x="39370" y="3810"/>
                </a:lnTo>
                <a:lnTo>
                  <a:pt x="36829" y="5079"/>
                </a:lnTo>
                <a:lnTo>
                  <a:pt x="34290" y="6350"/>
                </a:lnTo>
                <a:lnTo>
                  <a:pt x="31750" y="7620"/>
                </a:lnTo>
                <a:lnTo>
                  <a:pt x="30479" y="10160"/>
                </a:lnTo>
                <a:lnTo>
                  <a:pt x="27940" y="12700"/>
                </a:lnTo>
                <a:lnTo>
                  <a:pt x="25400" y="15239"/>
                </a:lnTo>
                <a:lnTo>
                  <a:pt x="22860" y="19050"/>
                </a:lnTo>
                <a:lnTo>
                  <a:pt x="20320" y="22860"/>
                </a:lnTo>
                <a:lnTo>
                  <a:pt x="19050" y="27939"/>
                </a:lnTo>
                <a:lnTo>
                  <a:pt x="16510" y="31750"/>
                </a:lnTo>
                <a:lnTo>
                  <a:pt x="13970" y="36829"/>
                </a:lnTo>
                <a:lnTo>
                  <a:pt x="12700" y="41910"/>
                </a:lnTo>
                <a:lnTo>
                  <a:pt x="11429" y="46989"/>
                </a:lnTo>
                <a:lnTo>
                  <a:pt x="10160" y="53339"/>
                </a:lnTo>
                <a:lnTo>
                  <a:pt x="7620" y="59689"/>
                </a:lnTo>
                <a:lnTo>
                  <a:pt x="6350" y="67310"/>
                </a:lnTo>
                <a:lnTo>
                  <a:pt x="5079" y="73660"/>
                </a:lnTo>
                <a:lnTo>
                  <a:pt x="3810" y="81279"/>
                </a:lnTo>
                <a:lnTo>
                  <a:pt x="3810" y="90170"/>
                </a:lnTo>
                <a:lnTo>
                  <a:pt x="2540" y="97789"/>
                </a:lnTo>
                <a:lnTo>
                  <a:pt x="1270" y="106679"/>
                </a:lnTo>
                <a:lnTo>
                  <a:pt x="1270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1270" y="199389"/>
                </a:lnTo>
                <a:lnTo>
                  <a:pt x="1270" y="208279"/>
                </a:lnTo>
                <a:lnTo>
                  <a:pt x="1270" y="217170"/>
                </a:lnTo>
                <a:lnTo>
                  <a:pt x="2540" y="226060"/>
                </a:lnTo>
                <a:lnTo>
                  <a:pt x="3810" y="233679"/>
                </a:lnTo>
                <a:lnTo>
                  <a:pt x="3810" y="241300"/>
                </a:lnTo>
                <a:lnTo>
                  <a:pt x="6350" y="248920"/>
                </a:lnTo>
                <a:lnTo>
                  <a:pt x="7620" y="255270"/>
                </a:lnTo>
                <a:lnTo>
                  <a:pt x="8890" y="261620"/>
                </a:lnTo>
                <a:lnTo>
                  <a:pt x="10160" y="267970"/>
                </a:lnTo>
                <a:lnTo>
                  <a:pt x="11429" y="273050"/>
                </a:lnTo>
                <a:lnTo>
                  <a:pt x="13970" y="278129"/>
                </a:lnTo>
                <a:lnTo>
                  <a:pt x="15240" y="283210"/>
                </a:lnTo>
                <a:lnTo>
                  <a:pt x="16510" y="287020"/>
                </a:lnTo>
                <a:lnTo>
                  <a:pt x="19050" y="292100"/>
                </a:lnTo>
                <a:lnTo>
                  <a:pt x="21590" y="295910"/>
                </a:lnTo>
                <a:lnTo>
                  <a:pt x="22860" y="298450"/>
                </a:lnTo>
                <a:lnTo>
                  <a:pt x="25400" y="302260"/>
                </a:lnTo>
                <a:lnTo>
                  <a:pt x="27940" y="304800"/>
                </a:lnTo>
                <a:lnTo>
                  <a:pt x="30479" y="307339"/>
                </a:lnTo>
                <a:lnTo>
                  <a:pt x="33020" y="309879"/>
                </a:lnTo>
                <a:lnTo>
                  <a:pt x="35560" y="311150"/>
                </a:lnTo>
                <a:lnTo>
                  <a:pt x="38100" y="313689"/>
                </a:lnTo>
                <a:lnTo>
                  <a:pt x="40640" y="314960"/>
                </a:lnTo>
                <a:lnTo>
                  <a:pt x="44450" y="316229"/>
                </a:lnTo>
                <a:lnTo>
                  <a:pt x="46990" y="316229"/>
                </a:lnTo>
                <a:lnTo>
                  <a:pt x="49529" y="317500"/>
                </a:lnTo>
                <a:lnTo>
                  <a:pt x="53340" y="317500"/>
                </a:lnTo>
                <a:lnTo>
                  <a:pt x="57150" y="317500"/>
                </a:lnTo>
                <a:lnTo>
                  <a:pt x="59690" y="317500"/>
                </a:lnTo>
                <a:lnTo>
                  <a:pt x="62229" y="317500"/>
                </a:lnTo>
                <a:lnTo>
                  <a:pt x="64770" y="316229"/>
                </a:lnTo>
                <a:lnTo>
                  <a:pt x="67310" y="316229"/>
                </a:lnTo>
                <a:lnTo>
                  <a:pt x="71120" y="314960"/>
                </a:lnTo>
                <a:lnTo>
                  <a:pt x="73660" y="313689"/>
                </a:lnTo>
                <a:lnTo>
                  <a:pt x="76200" y="312420"/>
                </a:lnTo>
                <a:lnTo>
                  <a:pt x="78740" y="309879"/>
                </a:lnTo>
                <a:lnTo>
                  <a:pt x="81279" y="308610"/>
                </a:lnTo>
                <a:lnTo>
                  <a:pt x="83820" y="306070"/>
                </a:lnTo>
                <a:lnTo>
                  <a:pt x="85090" y="303529"/>
                </a:lnTo>
                <a:lnTo>
                  <a:pt x="87629" y="299720"/>
                </a:lnTo>
                <a:lnTo>
                  <a:pt x="90170" y="297179"/>
                </a:lnTo>
                <a:lnTo>
                  <a:pt x="91440" y="293370"/>
                </a:lnTo>
                <a:lnTo>
                  <a:pt x="93979" y="289560"/>
                </a:lnTo>
                <a:lnTo>
                  <a:pt x="95250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46340" y="2908300"/>
            <a:ext cx="261620" cy="177800"/>
          </a:xfrm>
          <a:custGeom>
            <a:avLst/>
            <a:gdLst/>
            <a:ahLst/>
            <a:cxnLst/>
            <a:rect l="l" t="t" r="r" b="b"/>
            <a:pathLst>
              <a:path w="261620" h="177800">
                <a:moveTo>
                  <a:pt x="83819" y="15239"/>
                </a:moveTo>
                <a:lnTo>
                  <a:pt x="0" y="15239"/>
                </a:lnTo>
                <a:lnTo>
                  <a:pt x="0" y="177800"/>
                </a:lnTo>
                <a:lnTo>
                  <a:pt x="83819" y="177800"/>
                </a:lnTo>
                <a:lnTo>
                  <a:pt x="83819" y="165100"/>
                </a:lnTo>
                <a:lnTo>
                  <a:pt x="86359" y="162560"/>
                </a:lnTo>
                <a:lnTo>
                  <a:pt x="90169" y="157479"/>
                </a:lnTo>
                <a:lnTo>
                  <a:pt x="96519" y="152400"/>
                </a:lnTo>
                <a:lnTo>
                  <a:pt x="102869" y="146050"/>
                </a:lnTo>
                <a:lnTo>
                  <a:pt x="109219" y="143510"/>
                </a:lnTo>
                <a:lnTo>
                  <a:pt x="114300" y="139700"/>
                </a:lnTo>
                <a:lnTo>
                  <a:pt x="118109" y="138429"/>
                </a:lnTo>
                <a:lnTo>
                  <a:pt x="120650" y="137160"/>
                </a:lnTo>
                <a:lnTo>
                  <a:pt x="124459" y="135889"/>
                </a:lnTo>
                <a:lnTo>
                  <a:pt x="259453" y="135889"/>
                </a:lnTo>
                <a:lnTo>
                  <a:pt x="259079" y="129539"/>
                </a:lnTo>
                <a:lnTo>
                  <a:pt x="255269" y="110489"/>
                </a:lnTo>
                <a:lnTo>
                  <a:pt x="252729" y="92710"/>
                </a:lnTo>
                <a:lnTo>
                  <a:pt x="251459" y="85089"/>
                </a:lnTo>
                <a:lnTo>
                  <a:pt x="247650" y="76200"/>
                </a:lnTo>
                <a:lnTo>
                  <a:pt x="246887" y="72389"/>
                </a:lnTo>
                <a:lnTo>
                  <a:pt x="83819" y="72389"/>
                </a:lnTo>
                <a:lnTo>
                  <a:pt x="83819" y="15239"/>
                </a:lnTo>
                <a:close/>
              </a:path>
              <a:path w="261620" h="177800">
                <a:moveTo>
                  <a:pt x="259453" y="135889"/>
                </a:moveTo>
                <a:lnTo>
                  <a:pt x="143509" y="135889"/>
                </a:lnTo>
                <a:lnTo>
                  <a:pt x="146050" y="137160"/>
                </a:lnTo>
                <a:lnTo>
                  <a:pt x="149859" y="138429"/>
                </a:lnTo>
                <a:lnTo>
                  <a:pt x="152400" y="139700"/>
                </a:lnTo>
                <a:lnTo>
                  <a:pt x="154939" y="139700"/>
                </a:lnTo>
                <a:lnTo>
                  <a:pt x="157479" y="143510"/>
                </a:lnTo>
                <a:lnTo>
                  <a:pt x="158750" y="144779"/>
                </a:lnTo>
                <a:lnTo>
                  <a:pt x="162559" y="147320"/>
                </a:lnTo>
                <a:lnTo>
                  <a:pt x="162559" y="149860"/>
                </a:lnTo>
                <a:lnTo>
                  <a:pt x="165100" y="152400"/>
                </a:lnTo>
                <a:lnTo>
                  <a:pt x="166369" y="156210"/>
                </a:lnTo>
                <a:lnTo>
                  <a:pt x="168909" y="160020"/>
                </a:lnTo>
                <a:lnTo>
                  <a:pt x="171450" y="167639"/>
                </a:lnTo>
                <a:lnTo>
                  <a:pt x="171450" y="171450"/>
                </a:lnTo>
                <a:lnTo>
                  <a:pt x="172719" y="176529"/>
                </a:lnTo>
                <a:lnTo>
                  <a:pt x="173354" y="177800"/>
                </a:lnTo>
                <a:lnTo>
                  <a:pt x="261546" y="177800"/>
                </a:lnTo>
                <a:lnTo>
                  <a:pt x="261545" y="171450"/>
                </a:lnTo>
                <a:lnTo>
                  <a:pt x="259453" y="135889"/>
                </a:lnTo>
                <a:close/>
              </a:path>
              <a:path w="261620" h="177800">
                <a:moveTo>
                  <a:pt x="181609" y="0"/>
                </a:moveTo>
                <a:lnTo>
                  <a:pt x="165100" y="0"/>
                </a:lnTo>
                <a:lnTo>
                  <a:pt x="160019" y="2539"/>
                </a:lnTo>
                <a:lnTo>
                  <a:pt x="153669" y="3810"/>
                </a:lnTo>
                <a:lnTo>
                  <a:pt x="149859" y="6350"/>
                </a:lnTo>
                <a:lnTo>
                  <a:pt x="142239" y="8889"/>
                </a:lnTo>
                <a:lnTo>
                  <a:pt x="137159" y="11429"/>
                </a:lnTo>
                <a:lnTo>
                  <a:pt x="132079" y="15239"/>
                </a:lnTo>
                <a:lnTo>
                  <a:pt x="105409" y="41910"/>
                </a:lnTo>
                <a:lnTo>
                  <a:pt x="95250" y="57150"/>
                </a:lnTo>
                <a:lnTo>
                  <a:pt x="83819" y="72389"/>
                </a:lnTo>
                <a:lnTo>
                  <a:pt x="246887" y="72389"/>
                </a:lnTo>
                <a:lnTo>
                  <a:pt x="246379" y="69850"/>
                </a:lnTo>
                <a:lnTo>
                  <a:pt x="243839" y="62229"/>
                </a:lnTo>
                <a:lnTo>
                  <a:pt x="238759" y="49529"/>
                </a:lnTo>
                <a:lnTo>
                  <a:pt x="234950" y="44450"/>
                </a:lnTo>
                <a:lnTo>
                  <a:pt x="232409" y="38100"/>
                </a:lnTo>
                <a:lnTo>
                  <a:pt x="228600" y="33020"/>
                </a:lnTo>
                <a:lnTo>
                  <a:pt x="226059" y="27939"/>
                </a:lnTo>
                <a:lnTo>
                  <a:pt x="220979" y="24129"/>
                </a:lnTo>
                <a:lnTo>
                  <a:pt x="209550" y="12700"/>
                </a:lnTo>
                <a:lnTo>
                  <a:pt x="205739" y="10160"/>
                </a:lnTo>
                <a:lnTo>
                  <a:pt x="201929" y="8889"/>
                </a:lnTo>
                <a:lnTo>
                  <a:pt x="191769" y="3810"/>
                </a:lnTo>
                <a:lnTo>
                  <a:pt x="18160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6340" y="3086100"/>
            <a:ext cx="261620" cy="176530"/>
          </a:xfrm>
          <a:custGeom>
            <a:avLst/>
            <a:gdLst/>
            <a:ahLst/>
            <a:cxnLst/>
            <a:rect l="l" t="t" r="r" b="b"/>
            <a:pathLst>
              <a:path w="261620" h="176529">
                <a:moveTo>
                  <a:pt x="83819" y="0"/>
                </a:moveTo>
                <a:lnTo>
                  <a:pt x="0" y="0"/>
                </a:lnTo>
                <a:lnTo>
                  <a:pt x="0" y="176529"/>
                </a:lnTo>
                <a:lnTo>
                  <a:pt x="83819" y="176529"/>
                </a:lnTo>
                <a:lnTo>
                  <a:pt x="83819" y="0"/>
                </a:lnTo>
                <a:close/>
              </a:path>
              <a:path w="261620" h="176529">
                <a:moveTo>
                  <a:pt x="261546" y="0"/>
                </a:moveTo>
                <a:lnTo>
                  <a:pt x="173354" y="0"/>
                </a:lnTo>
                <a:lnTo>
                  <a:pt x="175259" y="3810"/>
                </a:lnTo>
                <a:lnTo>
                  <a:pt x="175259" y="21589"/>
                </a:lnTo>
                <a:lnTo>
                  <a:pt x="176529" y="27939"/>
                </a:lnTo>
                <a:lnTo>
                  <a:pt x="176529" y="35560"/>
                </a:lnTo>
                <a:lnTo>
                  <a:pt x="177800" y="67310"/>
                </a:lnTo>
                <a:lnTo>
                  <a:pt x="177800" y="176529"/>
                </a:lnTo>
                <a:lnTo>
                  <a:pt x="261583" y="176529"/>
                </a:lnTo>
                <a:lnTo>
                  <a:pt x="261546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46340" y="3262629"/>
            <a:ext cx="83820" cy="177800"/>
          </a:xfrm>
          <a:custGeom>
            <a:avLst/>
            <a:gdLst/>
            <a:ahLst/>
            <a:cxnLst/>
            <a:rect l="l" t="t" r="r" b="b"/>
            <a:pathLst>
              <a:path w="83820" h="177800">
                <a:moveTo>
                  <a:pt x="83819" y="0"/>
                </a:moveTo>
                <a:lnTo>
                  <a:pt x="0" y="0"/>
                </a:lnTo>
                <a:lnTo>
                  <a:pt x="0" y="177800"/>
                </a:lnTo>
                <a:lnTo>
                  <a:pt x="83819" y="17780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724140" y="3262629"/>
            <a:ext cx="83820" cy="177800"/>
          </a:xfrm>
          <a:custGeom>
            <a:avLst/>
            <a:gdLst/>
            <a:ahLst/>
            <a:cxnLst/>
            <a:rect l="l" t="t" r="r" b="b"/>
            <a:pathLst>
              <a:path w="83820" h="177800">
                <a:moveTo>
                  <a:pt x="83783" y="0"/>
                </a:moveTo>
                <a:lnTo>
                  <a:pt x="0" y="0"/>
                </a:lnTo>
                <a:lnTo>
                  <a:pt x="0" y="177800"/>
                </a:lnTo>
                <a:lnTo>
                  <a:pt x="83819" y="177800"/>
                </a:lnTo>
                <a:lnTo>
                  <a:pt x="83783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47609" y="2908300"/>
            <a:ext cx="261620" cy="532130"/>
          </a:xfrm>
          <a:custGeom>
            <a:avLst/>
            <a:gdLst/>
            <a:ahLst/>
            <a:cxnLst/>
            <a:rect l="l" t="t" r="r" b="b"/>
            <a:pathLst>
              <a:path w="261620" h="532129">
                <a:moveTo>
                  <a:pt x="261620" y="532129"/>
                </a:moveTo>
                <a:lnTo>
                  <a:pt x="177800" y="532129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6530" y="243839"/>
                </a:lnTo>
                <a:lnTo>
                  <a:pt x="175260" y="213360"/>
                </a:lnTo>
                <a:lnTo>
                  <a:pt x="175260" y="205739"/>
                </a:lnTo>
                <a:lnTo>
                  <a:pt x="175260" y="198120"/>
                </a:lnTo>
                <a:lnTo>
                  <a:pt x="173990" y="191770"/>
                </a:lnTo>
                <a:lnTo>
                  <a:pt x="173990" y="186689"/>
                </a:lnTo>
                <a:lnTo>
                  <a:pt x="172720" y="180339"/>
                </a:lnTo>
                <a:lnTo>
                  <a:pt x="172720" y="175260"/>
                </a:lnTo>
                <a:lnTo>
                  <a:pt x="171450" y="171450"/>
                </a:lnTo>
                <a:lnTo>
                  <a:pt x="170180" y="167639"/>
                </a:lnTo>
                <a:lnTo>
                  <a:pt x="168910" y="162560"/>
                </a:lnTo>
                <a:lnTo>
                  <a:pt x="167640" y="158750"/>
                </a:lnTo>
                <a:lnTo>
                  <a:pt x="166370" y="156210"/>
                </a:lnTo>
                <a:lnTo>
                  <a:pt x="165100" y="152400"/>
                </a:lnTo>
                <a:lnTo>
                  <a:pt x="162560" y="148589"/>
                </a:lnTo>
                <a:lnTo>
                  <a:pt x="161290" y="146050"/>
                </a:lnTo>
                <a:lnTo>
                  <a:pt x="158750" y="143510"/>
                </a:lnTo>
                <a:lnTo>
                  <a:pt x="156210" y="142239"/>
                </a:lnTo>
                <a:lnTo>
                  <a:pt x="153670" y="139700"/>
                </a:lnTo>
                <a:lnTo>
                  <a:pt x="151130" y="139700"/>
                </a:lnTo>
                <a:lnTo>
                  <a:pt x="148590" y="137160"/>
                </a:lnTo>
                <a:lnTo>
                  <a:pt x="146050" y="137160"/>
                </a:lnTo>
                <a:lnTo>
                  <a:pt x="142240" y="135889"/>
                </a:lnTo>
                <a:lnTo>
                  <a:pt x="139700" y="134620"/>
                </a:lnTo>
                <a:lnTo>
                  <a:pt x="135890" y="134620"/>
                </a:lnTo>
                <a:lnTo>
                  <a:pt x="132080" y="134620"/>
                </a:lnTo>
                <a:lnTo>
                  <a:pt x="128270" y="134620"/>
                </a:lnTo>
                <a:lnTo>
                  <a:pt x="125730" y="134620"/>
                </a:lnTo>
                <a:lnTo>
                  <a:pt x="123190" y="135889"/>
                </a:lnTo>
                <a:lnTo>
                  <a:pt x="120650" y="137160"/>
                </a:lnTo>
                <a:lnTo>
                  <a:pt x="116840" y="137160"/>
                </a:lnTo>
                <a:lnTo>
                  <a:pt x="114300" y="139700"/>
                </a:lnTo>
                <a:lnTo>
                  <a:pt x="83820" y="165100"/>
                </a:lnTo>
                <a:lnTo>
                  <a:pt x="83820" y="532129"/>
                </a:lnTo>
                <a:lnTo>
                  <a:pt x="0" y="532129"/>
                </a:lnTo>
                <a:lnTo>
                  <a:pt x="0" y="13970"/>
                </a:lnTo>
                <a:lnTo>
                  <a:pt x="83820" y="13970"/>
                </a:lnTo>
                <a:lnTo>
                  <a:pt x="83820" y="72389"/>
                </a:lnTo>
                <a:lnTo>
                  <a:pt x="93980" y="55879"/>
                </a:lnTo>
                <a:lnTo>
                  <a:pt x="105410" y="41910"/>
                </a:lnTo>
                <a:lnTo>
                  <a:pt x="110490" y="35560"/>
                </a:lnTo>
                <a:lnTo>
                  <a:pt x="115570" y="29210"/>
                </a:lnTo>
                <a:lnTo>
                  <a:pt x="120650" y="24129"/>
                </a:lnTo>
                <a:lnTo>
                  <a:pt x="125730" y="19050"/>
                </a:lnTo>
                <a:lnTo>
                  <a:pt x="130810" y="13970"/>
                </a:lnTo>
                <a:lnTo>
                  <a:pt x="137160" y="11429"/>
                </a:lnTo>
                <a:lnTo>
                  <a:pt x="142240" y="7620"/>
                </a:lnTo>
                <a:lnTo>
                  <a:pt x="147320" y="5079"/>
                </a:lnTo>
                <a:lnTo>
                  <a:pt x="153670" y="2539"/>
                </a:lnTo>
                <a:lnTo>
                  <a:pt x="158750" y="2539"/>
                </a:lnTo>
                <a:lnTo>
                  <a:pt x="165100" y="0"/>
                </a:lnTo>
                <a:lnTo>
                  <a:pt x="171450" y="0"/>
                </a:lnTo>
                <a:lnTo>
                  <a:pt x="181610" y="1270"/>
                </a:lnTo>
                <a:lnTo>
                  <a:pt x="191770" y="3810"/>
                </a:lnTo>
                <a:lnTo>
                  <a:pt x="200660" y="7620"/>
                </a:lnTo>
                <a:lnTo>
                  <a:pt x="204470" y="8889"/>
                </a:lnTo>
                <a:lnTo>
                  <a:pt x="209550" y="12700"/>
                </a:lnTo>
                <a:lnTo>
                  <a:pt x="213360" y="16510"/>
                </a:lnTo>
                <a:lnTo>
                  <a:pt x="217170" y="19050"/>
                </a:lnTo>
                <a:lnTo>
                  <a:pt x="220980" y="24129"/>
                </a:lnTo>
                <a:lnTo>
                  <a:pt x="224790" y="27939"/>
                </a:lnTo>
                <a:lnTo>
                  <a:pt x="227330" y="33020"/>
                </a:lnTo>
                <a:lnTo>
                  <a:pt x="231140" y="38100"/>
                </a:lnTo>
                <a:lnTo>
                  <a:pt x="233680" y="43179"/>
                </a:lnTo>
                <a:lnTo>
                  <a:pt x="237490" y="49529"/>
                </a:lnTo>
                <a:lnTo>
                  <a:pt x="240030" y="55879"/>
                </a:lnTo>
                <a:lnTo>
                  <a:pt x="242570" y="62229"/>
                </a:lnTo>
                <a:lnTo>
                  <a:pt x="245110" y="68579"/>
                </a:lnTo>
                <a:lnTo>
                  <a:pt x="247650" y="76200"/>
                </a:lnTo>
                <a:lnTo>
                  <a:pt x="250190" y="83820"/>
                </a:lnTo>
                <a:lnTo>
                  <a:pt x="251460" y="92710"/>
                </a:lnTo>
                <a:lnTo>
                  <a:pt x="252730" y="101600"/>
                </a:lnTo>
                <a:lnTo>
                  <a:pt x="255270" y="110489"/>
                </a:lnTo>
                <a:lnTo>
                  <a:pt x="257810" y="129539"/>
                </a:lnTo>
                <a:lnTo>
                  <a:pt x="259080" y="149860"/>
                </a:lnTo>
                <a:lnTo>
                  <a:pt x="260350" y="171450"/>
                </a:lnTo>
                <a:lnTo>
                  <a:pt x="261620" y="195579"/>
                </a:lnTo>
                <a:lnTo>
                  <a:pt x="261620" y="53212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43000" y="26885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43000" y="26955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43000" y="270256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B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43000" y="27101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43000" y="271716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43000" y="27241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43000" y="27317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F9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3000" y="27387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F8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43000" y="27457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7E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43000" y="275336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43000" y="27603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F6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3000" y="276732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F5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43000" y="27749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43000" y="27825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F4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43000" y="27895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35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3000" y="27965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3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0" y="280416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49680" y="28130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175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3000" y="28098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09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49680" y="28181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F1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49680" y="28257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0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49680" y="283273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F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49680" y="28397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FD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9680" y="28473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E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49680" y="285432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D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49680" y="28613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DCF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49680" y="28689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49680" y="28765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BC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49680" y="288353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BC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49680" y="28905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49680" y="28981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49680" y="290512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49680" y="29121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8C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49680" y="29197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7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49680" y="292671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49680" y="29337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6B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49680" y="29413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5B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49680" y="294830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5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49680" y="29552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49680" y="29629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49680" y="29705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49680" y="297751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49680" y="29845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E1A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49680" y="29921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49680" y="299910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49680" y="30060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49680" y="30137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49680" y="302069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49680" y="30276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49680" y="30353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49680" y="304228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49680" y="30492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49680" y="30568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B9D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49680" y="30638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49680" y="30708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49680" y="30784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49680" y="30861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49680" y="309308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79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49680" y="31000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792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49680" y="31076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49680" y="31146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49680" y="31216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49680" y="31292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49680" y="313626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49680" y="31432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49680" y="31508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49680" y="315785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183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49680" y="31648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18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49680" y="31724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49680" y="31800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49680" y="318706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49680" y="31940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49680" y="32016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D77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49680" y="320865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49680" y="32156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C7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49680" y="32232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C72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49680" y="323024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49680" y="32372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49680" y="32448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96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49680" y="32518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96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49680" y="32588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86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49680" y="3266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49680" y="327405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76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49680" y="328104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66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9680" y="32880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49680" y="32956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55F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49680" y="33026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49680" y="33096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35C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49680" y="33172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49680" y="332422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49680" y="33312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49680" y="33388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1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49680" y="33458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49680" y="33528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49680" y="33604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43000" y="2678429"/>
            <a:ext cx="304800" cy="684530"/>
          </a:xfrm>
          <a:custGeom>
            <a:avLst/>
            <a:gdLst/>
            <a:ahLst/>
            <a:cxnLst/>
            <a:rect l="l" t="t" r="r" b="b"/>
            <a:pathLst>
              <a:path w="304800" h="684529">
                <a:moveTo>
                  <a:pt x="304800" y="132080"/>
                </a:moveTo>
                <a:lnTo>
                  <a:pt x="195580" y="132080"/>
                </a:lnTo>
                <a:lnTo>
                  <a:pt x="195580" y="684530"/>
                </a:lnTo>
                <a:lnTo>
                  <a:pt x="106680" y="684530"/>
                </a:lnTo>
                <a:lnTo>
                  <a:pt x="106680" y="132080"/>
                </a:lnTo>
                <a:lnTo>
                  <a:pt x="0" y="132080"/>
                </a:lnTo>
                <a:lnTo>
                  <a:pt x="0" y="0"/>
                </a:lnTo>
                <a:lnTo>
                  <a:pt x="304800" y="0"/>
                </a:lnTo>
                <a:lnTo>
                  <a:pt x="304800" y="13208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96060" y="26581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96060" y="26650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96060" y="26720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C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96060" y="26797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96060" y="26866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AF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96060" y="26936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A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96060" y="27012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96060" y="27089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96060" y="27158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96060" y="27228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7E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96060" y="27305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6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96060" y="27374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6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96060" y="27444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96060" y="27520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96060" y="27590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96060" y="27660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96060" y="27736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96060" y="27813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96060" y="27882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96060" y="27952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1D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96060" y="28028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0D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96060" y="28098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F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96060" y="28168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F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96060" y="28244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E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96060" y="2828289"/>
            <a:ext cx="193040" cy="7620"/>
          </a:xfrm>
          <a:custGeom>
            <a:avLst/>
            <a:gdLst/>
            <a:ahLst/>
            <a:cxnLst/>
            <a:rect l="l" t="t" r="r" b="b"/>
            <a:pathLst>
              <a:path w="19303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93039" h="7619">
                <a:moveTo>
                  <a:pt x="181609" y="3810"/>
                </a:moveTo>
                <a:lnTo>
                  <a:pt x="165100" y="3810"/>
                </a:lnTo>
                <a:lnTo>
                  <a:pt x="158750" y="6350"/>
                </a:lnTo>
                <a:lnTo>
                  <a:pt x="154940" y="7620"/>
                </a:lnTo>
                <a:lnTo>
                  <a:pt x="193040" y="7620"/>
                </a:lnTo>
                <a:lnTo>
                  <a:pt x="181609" y="3810"/>
                </a:lnTo>
                <a:close/>
              </a:path>
            </a:pathLst>
          </a:custGeom>
          <a:solidFill>
            <a:srgbClr val="ED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96060" y="2835910"/>
            <a:ext cx="205740" cy="6350"/>
          </a:xfrm>
          <a:custGeom>
            <a:avLst/>
            <a:gdLst/>
            <a:ahLst/>
            <a:cxnLst/>
            <a:rect l="l" t="t" r="r" b="b"/>
            <a:pathLst>
              <a:path w="20573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205739" h="6350">
                <a:moveTo>
                  <a:pt x="193040" y="0"/>
                </a:moveTo>
                <a:lnTo>
                  <a:pt x="154940" y="0"/>
                </a:lnTo>
                <a:lnTo>
                  <a:pt x="147320" y="1269"/>
                </a:lnTo>
                <a:lnTo>
                  <a:pt x="142240" y="3810"/>
                </a:lnTo>
                <a:lnTo>
                  <a:pt x="138853" y="6350"/>
                </a:lnTo>
                <a:lnTo>
                  <a:pt x="205740" y="6350"/>
                </a:lnTo>
                <a:lnTo>
                  <a:pt x="193040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96060" y="2842260"/>
            <a:ext cx="215265" cy="7620"/>
          </a:xfrm>
          <a:custGeom>
            <a:avLst/>
            <a:gdLst/>
            <a:ahLst/>
            <a:cxnLst/>
            <a:rect l="l" t="t" r="r" b="b"/>
            <a:pathLst>
              <a:path w="215264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215264" h="7619">
                <a:moveTo>
                  <a:pt x="205740" y="0"/>
                </a:moveTo>
                <a:lnTo>
                  <a:pt x="138853" y="0"/>
                </a:lnTo>
                <a:lnTo>
                  <a:pt x="137159" y="1269"/>
                </a:lnTo>
                <a:lnTo>
                  <a:pt x="130809" y="5079"/>
                </a:lnTo>
                <a:lnTo>
                  <a:pt x="128270" y="7619"/>
                </a:lnTo>
                <a:lnTo>
                  <a:pt x="215053" y="7619"/>
                </a:lnTo>
                <a:lnTo>
                  <a:pt x="213359" y="6350"/>
                </a:lnTo>
                <a:lnTo>
                  <a:pt x="209550" y="2539"/>
                </a:lnTo>
                <a:lnTo>
                  <a:pt x="205740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96060" y="2849879"/>
            <a:ext cx="222250" cy="7620"/>
          </a:xfrm>
          <a:custGeom>
            <a:avLst/>
            <a:gdLst/>
            <a:ahLst/>
            <a:cxnLst/>
            <a:rect l="l" t="t" r="r" b="b"/>
            <a:pathLst>
              <a:path w="22225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22250" h="7619">
                <a:moveTo>
                  <a:pt x="215053" y="0"/>
                </a:moveTo>
                <a:lnTo>
                  <a:pt x="128270" y="0"/>
                </a:lnTo>
                <a:lnTo>
                  <a:pt x="120650" y="7620"/>
                </a:lnTo>
                <a:lnTo>
                  <a:pt x="222250" y="7620"/>
                </a:lnTo>
                <a:lnTo>
                  <a:pt x="220979" y="6350"/>
                </a:lnTo>
                <a:lnTo>
                  <a:pt x="218440" y="2540"/>
                </a:lnTo>
                <a:lnTo>
                  <a:pt x="215053" y="0"/>
                </a:lnTo>
                <a:close/>
              </a:path>
            </a:pathLst>
          </a:custGeom>
          <a:solidFill>
            <a:srgbClr val="E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96060" y="2857500"/>
            <a:ext cx="226695" cy="6350"/>
          </a:xfrm>
          <a:custGeom>
            <a:avLst/>
            <a:gdLst/>
            <a:ahLst/>
            <a:cxnLst/>
            <a:rect l="l" t="t" r="r" b="b"/>
            <a:pathLst>
              <a:path w="226694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226694" h="6350">
                <a:moveTo>
                  <a:pt x="222250" y="0"/>
                </a:moveTo>
                <a:lnTo>
                  <a:pt x="120650" y="0"/>
                </a:lnTo>
                <a:lnTo>
                  <a:pt x="114300" y="6350"/>
                </a:lnTo>
                <a:lnTo>
                  <a:pt x="226694" y="6350"/>
                </a:lnTo>
                <a:lnTo>
                  <a:pt x="224790" y="2539"/>
                </a:lnTo>
                <a:lnTo>
                  <a:pt x="222250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96060" y="2863850"/>
            <a:ext cx="232410" cy="7620"/>
          </a:xfrm>
          <a:custGeom>
            <a:avLst/>
            <a:gdLst/>
            <a:ahLst/>
            <a:cxnLst/>
            <a:rect l="l" t="t" r="r" b="b"/>
            <a:pathLst>
              <a:path w="23241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32410" h="7619">
                <a:moveTo>
                  <a:pt x="226694" y="0"/>
                </a:moveTo>
                <a:lnTo>
                  <a:pt x="114300" y="0"/>
                </a:lnTo>
                <a:lnTo>
                  <a:pt x="110490" y="3810"/>
                </a:lnTo>
                <a:lnTo>
                  <a:pt x="107441" y="7620"/>
                </a:lnTo>
                <a:lnTo>
                  <a:pt x="231902" y="7620"/>
                </a:lnTo>
                <a:lnTo>
                  <a:pt x="231140" y="6350"/>
                </a:lnTo>
                <a:lnTo>
                  <a:pt x="227329" y="1270"/>
                </a:lnTo>
                <a:lnTo>
                  <a:pt x="226694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96060" y="2871470"/>
            <a:ext cx="236220" cy="7620"/>
          </a:xfrm>
          <a:custGeom>
            <a:avLst/>
            <a:gdLst/>
            <a:ahLst/>
            <a:cxnLst/>
            <a:rect l="l" t="t" r="r" b="b"/>
            <a:pathLst>
              <a:path w="236219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236219" h="7619">
                <a:moveTo>
                  <a:pt x="231902" y="0"/>
                </a:moveTo>
                <a:lnTo>
                  <a:pt x="107441" y="0"/>
                </a:lnTo>
                <a:lnTo>
                  <a:pt x="105409" y="2539"/>
                </a:lnTo>
                <a:lnTo>
                  <a:pt x="101253" y="7619"/>
                </a:lnTo>
                <a:lnTo>
                  <a:pt x="236220" y="7619"/>
                </a:lnTo>
                <a:lnTo>
                  <a:pt x="234950" y="5079"/>
                </a:lnTo>
                <a:lnTo>
                  <a:pt x="231902" y="0"/>
                </a:lnTo>
                <a:close/>
              </a:path>
            </a:pathLst>
          </a:custGeom>
          <a:solidFill>
            <a:srgbClr val="EA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96060" y="2879089"/>
            <a:ext cx="240029" cy="7620"/>
          </a:xfrm>
          <a:custGeom>
            <a:avLst/>
            <a:gdLst/>
            <a:ahLst/>
            <a:cxnLst/>
            <a:rect l="l" t="t" r="r" b="b"/>
            <a:pathLst>
              <a:path w="24003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40030" h="7619">
                <a:moveTo>
                  <a:pt x="236220" y="0"/>
                </a:moveTo>
                <a:lnTo>
                  <a:pt x="101253" y="0"/>
                </a:lnTo>
                <a:lnTo>
                  <a:pt x="95019" y="7620"/>
                </a:lnTo>
                <a:lnTo>
                  <a:pt x="239522" y="7620"/>
                </a:lnTo>
                <a:lnTo>
                  <a:pt x="237490" y="2539"/>
                </a:lnTo>
                <a:lnTo>
                  <a:pt x="236220" y="0"/>
                </a:lnTo>
                <a:close/>
              </a:path>
            </a:pathLst>
          </a:custGeom>
          <a:solidFill>
            <a:srgbClr val="E9C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496060" y="2886710"/>
            <a:ext cx="243204" cy="6350"/>
          </a:xfrm>
          <a:custGeom>
            <a:avLst/>
            <a:gdLst/>
            <a:ahLst/>
            <a:cxnLst/>
            <a:rect l="l" t="t" r="r" b="b"/>
            <a:pathLst>
              <a:path w="243205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243205" h="6350">
                <a:moveTo>
                  <a:pt x="239522" y="0"/>
                </a:moveTo>
                <a:lnTo>
                  <a:pt x="95019" y="0"/>
                </a:lnTo>
                <a:lnTo>
                  <a:pt x="93980" y="1269"/>
                </a:lnTo>
                <a:lnTo>
                  <a:pt x="90853" y="6350"/>
                </a:lnTo>
                <a:lnTo>
                  <a:pt x="243078" y="6350"/>
                </a:lnTo>
                <a:lnTo>
                  <a:pt x="240029" y="1269"/>
                </a:lnTo>
                <a:lnTo>
                  <a:pt x="239522" y="0"/>
                </a:lnTo>
                <a:close/>
              </a:path>
            </a:pathLst>
          </a:custGeom>
          <a:solidFill>
            <a:srgbClr val="E8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96060" y="2893060"/>
            <a:ext cx="245110" cy="7620"/>
          </a:xfrm>
          <a:custGeom>
            <a:avLst/>
            <a:gdLst/>
            <a:ahLst/>
            <a:cxnLst/>
            <a:rect l="l" t="t" r="r" b="b"/>
            <a:pathLst>
              <a:path w="245110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245110" h="7619">
                <a:moveTo>
                  <a:pt x="243078" y="0"/>
                </a:moveTo>
                <a:lnTo>
                  <a:pt x="90853" y="0"/>
                </a:lnTo>
                <a:lnTo>
                  <a:pt x="86164" y="7619"/>
                </a:lnTo>
                <a:lnTo>
                  <a:pt x="244898" y="7619"/>
                </a:lnTo>
                <a:lnTo>
                  <a:pt x="243840" y="1269"/>
                </a:lnTo>
                <a:lnTo>
                  <a:pt x="243078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496060" y="2900679"/>
            <a:ext cx="247650" cy="7620"/>
          </a:xfrm>
          <a:custGeom>
            <a:avLst/>
            <a:gdLst/>
            <a:ahLst/>
            <a:cxnLst/>
            <a:rect l="l" t="t" r="r" b="b"/>
            <a:pathLst>
              <a:path w="24765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247650" y="7620"/>
                </a:lnTo>
                <a:lnTo>
                  <a:pt x="246126" y="3810"/>
                </a:lnTo>
                <a:lnTo>
                  <a:pt x="83820" y="3810"/>
                </a:lnTo>
                <a:lnTo>
                  <a:pt x="83820" y="0"/>
                </a:lnTo>
                <a:close/>
              </a:path>
              <a:path w="247650" h="7619">
                <a:moveTo>
                  <a:pt x="244898" y="0"/>
                </a:moveTo>
                <a:lnTo>
                  <a:pt x="86164" y="0"/>
                </a:lnTo>
                <a:lnTo>
                  <a:pt x="83820" y="3810"/>
                </a:lnTo>
                <a:lnTo>
                  <a:pt x="246126" y="3810"/>
                </a:lnTo>
                <a:lnTo>
                  <a:pt x="245109" y="1270"/>
                </a:lnTo>
                <a:lnTo>
                  <a:pt x="244898" y="0"/>
                </a:lnTo>
                <a:close/>
              </a:path>
            </a:pathLst>
          </a:custGeom>
          <a:solidFill>
            <a:srgbClr val="E7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496060" y="2911475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5">
                <a:moveTo>
                  <a:pt x="0" y="0"/>
                </a:moveTo>
                <a:lnTo>
                  <a:pt x="249464" y="0"/>
                </a:lnTo>
              </a:path>
            </a:pathLst>
          </a:custGeom>
          <a:ln w="635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96060" y="2919729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613" y="0"/>
                </a:lnTo>
              </a:path>
            </a:pathLst>
          </a:custGeom>
          <a:ln w="5079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96060" y="291592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827" y="0"/>
                </a:lnTo>
              </a:path>
            </a:pathLst>
          </a:custGeom>
          <a:ln w="3175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96060" y="292735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822" y="0"/>
                </a:lnTo>
              </a:path>
            </a:pathLst>
          </a:custGeom>
          <a:ln w="5080">
            <a:solidFill>
              <a:srgbClr val="E5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496060" y="2923539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248" y="0"/>
                </a:lnTo>
              </a:path>
            </a:pathLst>
          </a:custGeom>
          <a:ln w="3175">
            <a:solidFill>
              <a:srgbClr val="E5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496060" y="2934970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274" y="0"/>
                </a:lnTo>
              </a:path>
            </a:pathLst>
          </a:custGeom>
          <a:ln w="3175">
            <a:solidFill>
              <a:srgbClr val="E4B8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496060" y="293179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>
                <a:moveTo>
                  <a:pt x="0" y="0"/>
                </a:moveTo>
                <a:lnTo>
                  <a:pt x="252457" y="0"/>
                </a:lnTo>
              </a:path>
            </a:pathLst>
          </a:custGeom>
          <a:ln w="3810">
            <a:solidFill>
              <a:srgbClr val="E4B8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496060" y="294005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624" y="0"/>
                </a:lnTo>
              </a:path>
            </a:pathLst>
          </a:custGeom>
          <a:ln w="7620">
            <a:solidFill>
              <a:srgbClr val="E4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96060" y="294767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32" y="0"/>
                </a:lnTo>
              </a:path>
            </a:pathLst>
          </a:custGeom>
          <a:ln w="7619">
            <a:solidFill>
              <a:srgbClr val="E3B4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496060" y="2955289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640" y="0"/>
                </a:lnTo>
              </a:path>
            </a:pathLst>
          </a:custGeom>
          <a:ln w="762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96060" y="2962275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>
                <a:moveTo>
                  <a:pt x="0" y="0"/>
                </a:moveTo>
                <a:lnTo>
                  <a:pt x="258048" y="0"/>
                </a:lnTo>
              </a:path>
            </a:pathLst>
          </a:custGeom>
          <a:ln w="6350">
            <a:solidFill>
              <a:srgbClr val="E2B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496060" y="296545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258048" y="0"/>
                </a:moveTo>
                <a:lnTo>
                  <a:pt x="0" y="0"/>
                </a:lnTo>
                <a:lnTo>
                  <a:pt x="0" y="7620"/>
                </a:lnTo>
                <a:lnTo>
                  <a:pt x="111124" y="7620"/>
                </a:lnTo>
                <a:lnTo>
                  <a:pt x="114300" y="6350"/>
                </a:lnTo>
                <a:lnTo>
                  <a:pt x="116840" y="5079"/>
                </a:lnTo>
                <a:lnTo>
                  <a:pt x="120650" y="3810"/>
                </a:lnTo>
                <a:lnTo>
                  <a:pt x="123190" y="2539"/>
                </a:lnTo>
                <a:lnTo>
                  <a:pt x="258206" y="2539"/>
                </a:lnTo>
                <a:lnTo>
                  <a:pt x="258048" y="0"/>
                </a:lnTo>
                <a:close/>
              </a:path>
              <a:path w="259080" h="7619">
                <a:moveTo>
                  <a:pt x="258206" y="2539"/>
                </a:moveTo>
                <a:lnTo>
                  <a:pt x="142240" y="2539"/>
                </a:lnTo>
                <a:lnTo>
                  <a:pt x="146050" y="3810"/>
                </a:lnTo>
                <a:lnTo>
                  <a:pt x="151129" y="6350"/>
                </a:lnTo>
                <a:lnTo>
                  <a:pt x="154940" y="6350"/>
                </a:lnTo>
                <a:lnTo>
                  <a:pt x="155575" y="7620"/>
                </a:lnTo>
                <a:lnTo>
                  <a:pt x="258524" y="7620"/>
                </a:lnTo>
                <a:lnTo>
                  <a:pt x="258206" y="2539"/>
                </a:lnTo>
                <a:close/>
              </a:path>
            </a:pathLst>
          </a:custGeom>
          <a:solidFill>
            <a:srgbClr val="E1A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496060" y="297307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111124" y="0"/>
                </a:moveTo>
                <a:lnTo>
                  <a:pt x="0" y="0"/>
                </a:lnTo>
                <a:lnTo>
                  <a:pt x="0" y="7619"/>
                </a:lnTo>
                <a:lnTo>
                  <a:pt x="101092" y="7619"/>
                </a:lnTo>
                <a:lnTo>
                  <a:pt x="104140" y="5079"/>
                </a:lnTo>
                <a:lnTo>
                  <a:pt x="107950" y="1269"/>
                </a:lnTo>
                <a:lnTo>
                  <a:pt x="111124" y="0"/>
                </a:lnTo>
                <a:close/>
              </a:path>
              <a:path w="259080" h="7619">
                <a:moveTo>
                  <a:pt x="258524" y="0"/>
                </a:moveTo>
                <a:lnTo>
                  <a:pt x="155575" y="0"/>
                </a:lnTo>
                <a:lnTo>
                  <a:pt x="156209" y="1269"/>
                </a:lnTo>
                <a:lnTo>
                  <a:pt x="161290" y="6350"/>
                </a:lnTo>
                <a:lnTo>
                  <a:pt x="161924" y="7619"/>
                </a:lnTo>
                <a:lnTo>
                  <a:pt x="258992" y="7619"/>
                </a:lnTo>
                <a:lnTo>
                  <a:pt x="258524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96060" y="2980689"/>
            <a:ext cx="259715" cy="6350"/>
          </a:xfrm>
          <a:custGeom>
            <a:avLst/>
            <a:gdLst/>
            <a:ahLst/>
            <a:cxnLst/>
            <a:rect l="l" t="t" r="r" b="b"/>
            <a:pathLst>
              <a:path w="259714" h="6350">
                <a:moveTo>
                  <a:pt x="101092" y="0"/>
                </a:moveTo>
                <a:lnTo>
                  <a:pt x="0" y="0"/>
                </a:lnTo>
                <a:lnTo>
                  <a:pt x="0" y="6350"/>
                </a:lnTo>
                <a:lnTo>
                  <a:pt x="93980" y="6350"/>
                </a:lnTo>
                <a:lnTo>
                  <a:pt x="96520" y="3810"/>
                </a:lnTo>
                <a:lnTo>
                  <a:pt x="101092" y="0"/>
                </a:lnTo>
                <a:close/>
              </a:path>
              <a:path w="259714" h="6350">
                <a:moveTo>
                  <a:pt x="258992" y="0"/>
                </a:moveTo>
                <a:lnTo>
                  <a:pt x="161924" y="0"/>
                </a:lnTo>
                <a:lnTo>
                  <a:pt x="162559" y="1270"/>
                </a:lnTo>
                <a:lnTo>
                  <a:pt x="165100" y="3810"/>
                </a:lnTo>
                <a:lnTo>
                  <a:pt x="166793" y="6350"/>
                </a:lnTo>
                <a:lnTo>
                  <a:pt x="259369" y="6350"/>
                </a:lnTo>
                <a:lnTo>
                  <a:pt x="258992" y="0"/>
                </a:lnTo>
                <a:close/>
              </a:path>
            </a:pathLst>
          </a:custGeom>
          <a:solidFill>
            <a:srgbClr val="E0A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96060" y="298703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93980" y="0"/>
                </a:moveTo>
                <a:lnTo>
                  <a:pt x="0" y="0"/>
                </a:lnTo>
                <a:lnTo>
                  <a:pt x="0" y="7620"/>
                </a:lnTo>
                <a:lnTo>
                  <a:pt x="86359" y="7620"/>
                </a:lnTo>
                <a:lnTo>
                  <a:pt x="93980" y="0"/>
                </a:lnTo>
                <a:close/>
              </a:path>
              <a:path w="260350" h="7619">
                <a:moveTo>
                  <a:pt x="259369" y="0"/>
                </a:moveTo>
                <a:lnTo>
                  <a:pt x="166793" y="0"/>
                </a:lnTo>
                <a:lnTo>
                  <a:pt x="167640" y="1270"/>
                </a:lnTo>
                <a:lnTo>
                  <a:pt x="167640" y="5080"/>
                </a:lnTo>
                <a:lnTo>
                  <a:pt x="168486" y="7620"/>
                </a:lnTo>
                <a:lnTo>
                  <a:pt x="259822" y="7620"/>
                </a:lnTo>
                <a:lnTo>
                  <a:pt x="259369" y="0"/>
                </a:lnTo>
                <a:close/>
              </a:path>
            </a:pathLst>
          </a:custGeom>
          <a:solidFill>
            <a:srgbClr val="DFA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96060" y="2994660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6359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2539"/>
                </a:lnTo>
                <a:lnTo>
                  <a:pt x="86359" y="0"/>
                </a:lnTo>
                <a:close/>
              </a:path>
              <a:path w="260350" h="7619">
                <a:moveTo>
                  <a:pt x="259822" y="0"/>
                </a:moveTo>
                <a:lnTo>
                  <a:pt x="168486" y="0"/>
                </a:lnTo>
                <a:lnTo>
                  <a:pt x="171026" y="7619"/>
                </a:lnTo>
                <a:lnTo>
                  <a:pt x="260274" y="7619"/>
                </a:lnTo>
                <a:lnTo>
                  <a:pt x="259822" y="0"/>
                </a:lnTo>
                <a:close/>
              </a:path>
            </a:pathLst>
          </a:custGeom>
          <a:solidFill>
            <a:srgbClr val="DFA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496060" y="30054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668145" y="30060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5" y="0"/>
                </a:lnTo>
              </a:path>
            </a:pathLst>
          </a:custGeom>
          <a:ln w="507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667298" y="300291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070" y="0"/>
                </a:lnTo>
              </a:path>
            </a:pathLst>
          </a:custGeom>
          <a:ln w="3175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96060" y="300862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61619" h="7619">
                <a:moveTo>
                  <a:pt x="260617" y="0"/>
                </a:moveTo>
                <a:lnTo>
                  <a:pt x="172720" y="0"/>
                </a:lnTo>
                <a:lnTo>
                  <a:pt x="172720" y="5080"/>
                </a:lnTo>
                <a:lnTo>
                  <a:pt x="173354" y="7620"/>
                </a:lnTo>
                <a:lnTo>
                  <a:pt x="261018" y="7620"/>
                </a:lnTo>
                <a:lnTo>
                  <a:pt x="260617" y="0"/>
                </a:lnTo>
                <a:close/>
              </a:path>
            </a:pathLst>
          </a:custGeom>
          <a:solidFill>
            <a:srgbClr val="DDA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96060" y="301625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61619" h="7619">
                <a:moveTo>
                  <a:pt x="261018" y="0"/>
                </a:moveTo>
                <a:lnTo>
                  <a:pt x="173354" y="0"/>
                </a:lnTo>
                <a:lnTo>
                  <a:pt x="173990" y="2539"/>
                </a:lnTo>
                <a:lnTo>
                  <a:pt x="173990" y="7620"/>
                </a:lnTo>
                <a:lnTo>
                  <a:pt x="261419" y="7620"/>
                </a:lnTo>
                <a:lnTo>
                  <a:pt x="261018" y="0"/>
                </a:lnTo>
                <a:close/>
              </a:path>
            </a:pathLst>
          </a:custGeom>
          <a:solidFill>
            <a:srgbClr val="DDA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496060" y="3023870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1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261619" h="6350">
                <a:moveTo>
                  <a:pt x="261419" y="0"/>
                </a:moveTo>
                <a:lnTo>
                  <a:pt x="173990" y="0"/>
                </a:lnTo>
                <a:lnTo>
                  <a:pt x="173990" y="1269"/>
                </a:lnTo>
                <a:lnTo>
                  <a:pt x="175006" y="6350"/>
                </a:lnTo>
                <a:lnTo>
                  <a:pt x="261620" y="6350"/>
                </a:lnTo>
                <a:lnTo>
                  <a:pt x="261620" y="3809"/>
                </a:lnTo>
                <a:lnTo>
                  <a:pt x="261419" y="0"/>
                </a:lnTo>
                <a:close/>
              </a:path>
            </a:pathLst>
          </a:custGeom>
          <a:solidFill>
            <a:srgbClr val="DCA1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96060" y="303022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261619" h="7619">
                <a:moveTo>
                  <a:pt x="261620" y="0"/>
                </a:moveTo>
                <a:lnTo>
                  <a:pt x="175006" y="0"/>
                </a:lnTo>
                <a:lnTo>
                  <a:pt x="175259" y="1269"/>
                </a:lnTo>
                <a:lnTo>
                  <a:pt x="175259" y="7619"/>
                </a:lnTo>
                <a:lnTo>
                  <a:pt x="261620" y="7619"/>
                </a:lnTo>
                <a:lnTo>
                  <a:pt x="261620" y="0"/>
                </a:lnTo>
                <a:close/>
              </a:path>
            </a:pathLst>
          </a:custGeom>
          <a:solidFill>
            <a:srgbClr val="DB9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96060" y="30416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B9D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71320" y="304165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20">
            <a:solidFill>
              <a:srgbClr val="DB9D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96060" y="30486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A9B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671320" y="304863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6350">
            <a:solidFill>
              <a:srgbClr val="DA9B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96060" y="3055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71573" y="305562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7619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496060" y="30632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99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671878" y="306323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5801" y="0"/>
                </a:lnTo>
              </a:path>
            </a:pathLst>
          </a:custGeom>
          <a:ln w="7620">
            <a:solidFill>
              <a:srgbClr val="D99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96060" y="30708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896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672183" y="307086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496" y="0"/>
                </a:lnTo>
              </a:path>
            </a:pathLst>
          </a:custGeom>
          <a:ln w="7620">
            <a:solidFill>
              <a:srgbClr val="D896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496060" y="3074670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1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261619" h="6350">
                <a:moveTo>
                  <a:pt x="261620" y="0"/>
                </a:moveTo>
                <a:lnTo>
                  <a:pt x="176428" y="0"/>
                </a:lnTo>
                <a:lnTo>
                  <a:pt x="176529" y="2539"/>
                </a:lnTo>
                <a:lnTo>
                  <a:pt x="176847" y="6350"/>
                </a:lnTo>
                <a:lnTo>
                  <a:pt x="261620" y="6350"/>
                </a:lnTo>
                <a:lnTo>
                  <a:pt x="261620" y="0"/>
                </a:lnTo>
                <a:close/>
              </a:path>
            </a:pathLst>
          </a:custGeom>
          <a:solidFill>
            <a:srgbClr val="D89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496060" y="3084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792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672907" y="308482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772" y="0"/>
                </a:lnTo>
              </a:path>
            </a:pathLst>
          </a:custGeom>
          <a:ln w="7619">
            <a:solidFill>
              <a:srgbClr val="D792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496060" y="308863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261619" h="7619">
                <a:moveTo>
                  <a:pt x="261620" y="0"/>
                </a:moveTo>
                <a:lnTo>
                  <a:pt x="177482" y="0"/>
                </a:lnTo>
                <a:lnTo>
                  <a:pt x="177800" y="3810"/>
                </a:lnTo>
                <a:lnTo>
                  <a:pt x="177800" y="7620"/>
                </a:lnTo>
                <a:lnTo>
                  <a:pt x="261620" y="7620"/>
                </a:lnTo>
                <a:lnTo>
                  <a:pt x="261620" y="0"/>
                </a:lnTo>
                <a:close/>
              </a:path>
            </a:pathLst>
          </a:custGeom>
          <a:solidFill>
            <a:srgbClr val="D69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496060" y="30994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673860" y="30994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496060" y="3106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673860" y="3106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496060" y="31140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673860" y="31140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96060" y="31216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673860" y="31216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496060" y="31286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73860" y="31286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496060" y="31356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673860" y="31356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496060" y="31432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673860" y="31432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96060" y="31502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73860" y="31502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496060" y="31572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18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73860" y="31572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18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496060" y="31648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673860" y="31648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496060" y="31718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673860" y="31718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496060" y="31788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73860" y="31788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496060" y="31864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673860" y="31864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496060" y="31940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D7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673860" y="31940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D7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496060" y="32010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73860" y="32010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96060" y="32080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C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73860" y="32080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C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496060" y="32156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C7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673860" y="32156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496060" y="32226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673860" y="32226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496060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A6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673860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A6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496060" y="32372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673860" y="32372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496060" y="32448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96B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673860" y="32448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B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496060" y="325183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673860" y="325183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496060" y="32588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673860" y="32588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496060" y="32664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673860" y="32664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496060" y="32734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673860" y="32734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496060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673860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96060" y="3288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560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673860" y="3288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496060" y="32950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673860" y="32950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496060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673860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96060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673860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496060" y="33172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259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673860" y="33172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9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96060" y="33242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257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73860" y="33242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257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496060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673860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496060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0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673860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0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496060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673860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496060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673860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96060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673860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496060" y="2647950"/>
            <a:ext cx="261620" cy="715010"/>
          </a:xfrm>
          <a:custGeom>
            <a:avLst/>
            <a:gdLst/>
            <a:ahLst/>
            <a:cxnLst/>
            <a:rect l="l" t="t" r="r" b="b"/>
            <a:pathLst>
              <a:path w="261619" h="715010">
                <a:moveTo>
                  <a:pt x="261620" y="715010"/>
                </a:moveTo>
                <a:lnTo>
                  <a:pt x="177800" y="715010"/>
                </a:lnTo>
                <a:lnTo>
                  <a:pt x="177800" y="459739"/>
                </a:lnTo>
                <a:lnTo>
                  <a:pt x="177800" y="443229"/>
                </a:lnTo>
                <a:lnTo>
                  <a:pt x="177800" y="427989"/>
                </a:lnTo>
                <a:lnTo>
                  <a:pt x="176529" y="397510"/>
                </a:lnTo>
                <a:lnTo>
                  <a:pt x="176529" y="389889"/>
                </a:lnTo>
                <a:lnTo>
                  <a:pt x="175259" y="382270"/>
                </a:lnTo>
                <a:lnTo>
                  <a:pt x="175259" y="375920"/>
                </a:lnTo>
                <a:lnTo>
                  <a:pt x="173990" y="370839"/>
                </a:lnTo>
                <a:lnTo>
                  <a:pt x="173990" y="364489"/>
                </a:lnTo>
                <a:lnTo>
                  <a:pt x="172720" y="359410"/>
                </a:lnTo>
                <a:lnTo>
                  <a:pt x="171450" y="355600"/>
                </a:lnTo>
                <a:lnTo>
                  <a:pt x="171450" y="351789"/>
                </a:lnTo>
                <a:lnTo>
                  <a:pt x="170179" y="346710"/>
                </a:lnTo>
                <a:lnTo>
                  <a:pt x="168909" y="342900"/>
                </a:lnTo>
                <a:lnTo>
                  <a:pt x="166370" y="339089"/>
                </a:lnTo>
                <a:lnTo>
                  <a:pt x="165100" y="336550"/>
                </a:lnTo>
                <a:lnTo>
                  <a:pt x="162559" y="332739"/>
                </a:lnTo>
                <a:lnTo>
                  <a:pt x="161290" y="330200"/>
                </a:lnTo>
                <a:lnTo>
                  <a:pt x="160020" y="327660"/>
                </a:lnTo>
                <a:lnTo>
                  <a:pt x="157479" y="326389"/>
                </a:lnTo>
                <a:lnTo>
                  <a:pt x="154940" y="323850"/>
                </a:lnTo>
                <a:lnTo>
                  <a:pt x="152400" y="322579"/>
                </a:lnTo>
                <a:lnTo>
                  <a:pt x="149859" y="321310"/>
                </a:lnTo>
                <a:lnTo>
                  <a:pt x="146050" y="320039"/>
                </a:lnTo>
                <a:lnTo>
                  <a:pt x="143509" y="320039"/>
                </a:lnTo>
                <a:lnTo>
                  <a:pt x="139700" y="318770"/>
                </a:lnTo>
                <a:lnTo>
                  <a:pt x="135890" y="318770"/>
                </a:lnTo>
                <a:lnTo>
                  <a:pt x="132079" y="318770"/>
                </a:lnTo>
                <a:lnTo>
                  <a:pt x="129540" y="318770"/>
                </a:lnTo>
                <a:lnTo>
                  <a:pt x="127000" y="318770"/>
                </a:lnTo>
                <a:lnTo>
                  <a:pt x="123190" y="320039"/>
                </a:lnTo>
                <a:lnTo>
                  <a:pt x="120650" y="320039"/>
                </a:lnTo>
                <a:lnTo>
                  <a:pt x="118109" y="321310"/>
                </a:lnTo>
                <a:lnTo>
                  <a:pt x="115570" y="322579"/>
                </a:lnTo>
                <a:lnTo>
                  <a:pt x="109220" y="326389"/>
                </a:lnTo>
                <a:lnTo>
                  <a:pt x="102870" y="330200"/>
                </a:lnTo>
                <a:lnTo>
                  <a:pt x="96520" y="335279"/>
                </a:lnTo>
                <a:lnTo>
                  <a:pt x="90170" y="341629"/>
                </a:lnTo>
                <a:lnTo>
                  <a:pt x="87630" y="345439"/>
                </a:lnTo>
                <a:lnTo>
                  <a:pt x="83820" y="349250"/>
                </a:lnTo>
                <a:lnTo>
                  <a:pt x="83820" y="715010"/>
                </a:lnTo>
                <a:lnTo>
                  <a:pt x="0" y="715010"/>
                </a:lnTo>
                <a:lnTo>
                  <a:pt x="0" y="0"/>
                </a:lnTo>
                <a:lnTo>
                  <a:pt x="83820" y="0"/>
                </a:lnTo>
                <a:lnTo>
                  <a:pt x="83820" y="256539"/>
                </a:lnTo>
                <a:lnTo>
                  <a:pt x="95250" y="240029"/>
                </a:lnTo>
                <a:lnTo>
                  <a:pt x="105409" y="226060"/>
                </a:lnTo>
                <a:lnTo>
                  <a:pt x="110490" y="219710"/>
                </a:lnTo>
                <a:lnTo>
                  <a:pt x="116840" y="213360"/>
                </a:lnTo>
                <a:lnTo>
                  <a:pt x="121920" y="208279"/>
                </a:lnTo>
                <a:lnTo>
                  <a:pt x="127000" y="203200"/>
                </a:lnTo>
                <a:lnTo>
                  <a:pt x="132079" y="198120"/>
                </a:lnTo>
                <a:lnTo>
                  <a:pt x="137159" y="195579"/>
                </a:lnTo>
                <a:lnTo>
                  <a:pt x="142240" y="191770"/>
                </a:lnTo>
                <a:lnTo>
                  <a:pt x="148590" y="189229"/>
                </a:lnTo>
                <a:lnTo>
                  <a:pt x="153670" y="186689"/>
                </a:lnTo>
                <a:lnTo>
                  <a:pt x="160020" y="185420"/>
                </a:lnTo>
                <a:lnTo>
                  <a:pt x="165100" y="184150"/>
                </a:lnTo>
                <a:lnTo>
                  <a:pt x="171450" y="184150"/>
                </a:lnTo>
                <a:lnTo>
                  <a:pt x="182879" y="185420"/>
                </a:lnTo>
                <a:lnTo>
                  <a:pt x="191770" y="187960"/>
                </a:lnTo>
                <a:lnTo>
                  <a:pt x="201929" y="191770"/>
                </a:lnTo>
                <a:lnTo>
                  <a:pt x="205740" y="193039"/>
                </a:lnTo>
                <a:lnTo>
                  <a:pt x="209550" y="196850"/>
                </a:lnTo>
                <a:lnTo>
                  <a:pt x="213359" y="199389"/>
                </a:lnTo>
                <a:lnTo>
                  <a:pt x="217170" y="203200"/>
                </a:lnTo>
                <a:lnTo>
                  <a:pt x="220979" y="207010"/>
                </a:lnTo>
                <a:lnTo>
                  <a:pt x="224790" y="212089"/>
                </a:lnTo>
                <a:lnTo>
                  <a:pt x="228600" y="217170"/>
                </a:lnTo>
                <a:lnTo>
                  <a:pt x="232409" y="220979"/>
                </a:lnTo>
                <a:lnTo>
                  <a:pt x="234950" y="227329"/>
                </a:lnTo>
                <a:lnTo>
                  <a:pt x="237490" y="233679"/>
                </a:lnTo>
                <a:lnTo>
                  <a:pt x="241300" y="240029"/>
                </a:lnTo>
                <a:lnTo>
                  <a:pt x="243840" y="245110"/>
                </a:lnTo>
                <a:lnTo>
                  <a:pt x="246379" y="252729"/>
                </a:lnTo>
                <a:lnTo>
                  <a:pt x="247650" y="260350"/>
                </a:lnTo>
                <a:lnTo>
                  <a:pt x="250190" y="267970"/>
                </a:lnTo>
                <a:lnTo>
                  <a:pt x="252729" y="276860"/>
                </a:lnTo>
                <a:lnTo>
                  <a:pt x="254000" y="285750"/>
                </a:lnTo>
                <a:lnTo>
                  <a:pt x="255270" y="294639"/>
                </a:lnTo>
                <a:lnTo>
                  <a:pt x="259079" y="313689"/>
                </a:lnTo>
                <a:lnTo>
                  <a:pt x="260350" y="334010"/>
                </a:lnTo>
                <a:lnTo>
                  <a:pt x="261620" y="355600"/>
                </a:lnTo>
                <a:lnTo>
                  <a:pt x="261620" y="379729"/>
                </a:lnTo>
                <a:lnTo>
                  <a:pt x="261620" y="7150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869439" y="284226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30" y="0"/>
                </a:lnTo>
              </a:path>
            </a:pathLst>
          </a:custGeom>
          <a:ln w="762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851236" y="284924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337" y="0"/>
                </a:lnTo>
              </a:path>
            </a:pathLst>
          </a:custGeom>
          <a:ln w="635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837689" y="285622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076" y="0"/>
                </a:lnTo>
              </a:path>
            </a:pathLst>
          </a:custGeom>
          <a:ln w="7619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837689" y="2863850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7620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837689" y="2871470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7619">
            <a:solidFill>
              <a:srgbClr val="F9F2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837689" y="2878454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5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837689" y="2885439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868" y="0"/>
                </a:lnTo>
              </a:path>
            </a:pathLst>
          </a:custGeom>
          <a:ln w="7620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837689" y="2893060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>
                <a:moveTo>
                  <a:pt x="0" y="0"/>
                </a:moveTo>
                <a:lnTo>
                  <a:pt x="217424" y="0"/>
                </a:lnTo>
              </a:path>
            </a:pathLst>
          </a:custGeom>
          <a:ln w="7620">
            <a:solidFill>
              <a:srgbClr val="F7E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837689" y="290067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7619">
            <a:solidFill>
              <a:srgbClr val="F6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837689" y="2907664"/>
            <a:ext cx="223520" cy="0"/>
          </a:xfrm>
          <a:custGeom>
            <a:avLst/>
            <a:gdLst/>
            <a:ahLst/>
            <a:cxnLst/>
            <a:rect l="l" t="t" r="r" b="b"/>
            <a:pathLst>
              <a:path w="223519">
                <a:moveTo>
                  <a:pt x="0" y="0"/>
                </a:moveTo>
                <a:lnTo>
                  <a:pt x="223096" y="0"/>
                </a:lnTo>
              </a:path>
            </a:pathLst>
          </a:custGeom>
          <a:ln w="6350">
            <a:solidFill>
              <a:srgbClr val="F5E6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837689" y="291465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36" y="0"/>
                </a:lnTo>
              </a:path>
            </a:pathLst>
          </a:custGeom>
          <a:ln w="7620">
            <a:solidFill>
              <a:srgbClr val="F4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837689" y="2922270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692" y="0"/>
                </a:lnTo>
              </a:path>
            </a:pathLst>
          </a:custGeom>
          <a:ln w="7619">
            <a:solidFill>
              <a:srgbClr val="F3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837689" y="2933064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>
                <a:moveTo>
                  <a:pt x="0" y="0"/>
                </a:moveTo>
                <a:lnTo>
                  <a:pt x="228917" y="0"/>
                </a:lnTo>
              </a:path>
            </a:pathLst>
          </a:custGeom>
          <a:ln w="3175">
            <a:solidFill>
              <a:srgbClr val="F2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837689" y="29292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146" y="0"/>
                </a:lnTo>
              </a:path>
            </a:pathLst>
          </a:custGeom>
          <a:ln w="6350">
            <a:solidFill>
              <a:srgbClr val="F2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837689" y="293687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6350">
            <a:solidFill>
              <a:srgbClr val="F2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837689" y="2940050"/>
            <a:ext cx="232410" cy="7620"/>
          </a:xfrm>
          <a:custGeom>
            <a:avLst/>
            <a:gdLst/>
            <a:ahLst/>
            <a:cxnLst/>
            <a:rect l="l" t="t" r="r" b="b"/>
            <a:pathLst>
              <a:path w="232410" h="7619">
                <a:moveTo>
                  <a:pt x="232410" y="0"/>
                </a:moveTo>
                <a:lnTo>
                  <a:pt x="0" y="0"/>
                </a:lnTo>
                <a:lnTo>
                  <a:pt x="0" y="7620"/>
                </a:lnTo>
                <a:lnTo>
                  <a:pt x="67733" y="7620"/>
                </a:lnTo>
                <a:lnTo>
                  <a:pt x="69850" y="6350"/>
                </a:lnTo>
                <a:lnTo>
                  <a:pt x="232410" y="6350"/>
                </a:lnTo>
                <a:lnTo>
                  <a:pt x="232410" y="0"/>
                </a:lnTo>
                <a:close/>
              </a:path>
              <a:path w="232410" h="7619">
                <a:moveTo>
                  <a:pt x="232410" y="6350"/>
                </a:moveTo>
                <a:lnTo>
                  <a:pt x="101600" y="6350"/>
                </a:lnTo>
                <a:lnTo>
                  <a:pt x="104775" y="7620"/>
                </a:lnTo>
                <a:lnTo>
                  <a:pt x="232410" y="7620"/>
                </a:lnTo>
                <a:lnTo>
                  <a:pt x="232410" y="6350"/>
                </a:lnTo>
                <a:close/>
              </a:path>
            </a:pathLst>
          </a:custGeom>
          <a:solidFill>
            <a:srgbClr val="F1DA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837689" y="2947670"/>
            <a:ext cx="233679" cy="7620"/>
          </a:xfrm>
          <a:custGeom>
            <a:avLst/>
            <a:gdLst/>
            <a:ahLst/>
            <a:cxnLst/>
            <a:rect l="l" t="t" r="r" b="b"/>
            <a:pathLst>
              <a:path w="233680" h="7619">
                <a:moveTo>
                  <a:pt x="232410" y="0"/>
                </a:moveTo>
                <a:lnTo>
                  <a:pt x="104775" y="0"/>
                </a:lnTo>
                <a:lnTo>
                  <a:pt x="107950" y="1269"/>
                </a:lnTo>
                <a:lnTo>
                  <a:pt x="115570" y="2539"/>
                </a:lnTo>
                <a:lnTo>
                  <a:pt x="121920" y="5079"/>
                </a:lnTo>
                <a:lnTo>
                  <a:pt x="127000" y="7619"/>
                </a:lnTo>
                <a:lnTo>
                  <a:pt x="233135" y="7619"/>
                </a:lnTo>
                <a:lnTo>
                  <a:pt x="232410" y="2539"/>
                </a:lnTo>
                <a:lnTo>
                  <a:pt x="232410" y="0"/>
                </a:lnTo>
                <a:close/>
              </a:path>
              <a:path w="233680" h="7619">
                <a:moveTo>
                  <a:pt x="67733" y="0"/>
                </a:moveTo>
                <a:lnTo>
                  <a:pt x="0" y="0"/>
                </a:lnTo>
                <a:lnTo>
                  <a:pt x="0" y="7619"/>
                </a:lnTo>
                <a:lnTo>
                  <a:pt x="51435" y="7619"/>
                </a:lnTo>
                <a:lnTo>
                  <a:pt x="54610" y="6350"/>
                </a:lnTo>
                <a:lnTo>
                  <a:pt x="58420" y="3809"/>
                </a:lnTo>
                <a:lnTo>
                  <a:pt x="63500" y="2539"/>
                </a:lnTo>
                <a:lnTo>
                  <a:pt x="67733" y="0"/>
                </a:lnTo>
                <a:close/>
              </a:path>
            </a:pathLst>
          </a:custGeom>
          <a:solidFill>
            <a:srgbClr val="F0D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837689" y="2955289"/>
            <a:ext cx="234315" cy="7620"/>
          </a:xfrm>
          <a:custGeom>
            <a:avLst/>
            <a:gdLst/>
            <a:ahLst/>
            <a:cxnLst/>
            <a:rect l="l" t="t" r="r" b="b"/>
            <a:pathLst>
              <a:path w="234314" h="7619">
                <a:moveTo>
                  <a:pt x="233135" y="0"/>
                </a:moveTo>
                <a:lnTo>
                  <a:pt x="127000" y="0"/>
                </a:lnTo>
                <a:lnTo>
                  <a:pt x="137160" y="7620"/>
                </a:lnTo>
                <a:lnTo>
                  <a:pt x="234156" y="7620"/>
                </a:lnTo>
                <a:lnTo>
                  <a:pt x="233680" y="3810"/>
                </a:lnTo>
                <a:lnTo>
                  <a:pt x="233135" y="0"/>
                </a:lnTo>
                <a:close/>
              </a:path>
              <a:path w="234314" h="7619">
                <a:moveTo>
                  <a:pt x="51435" y="0"/>
                </a:moveTo>
                <a:lnTo>
                  <a:pt x="0" y="0"/>
                </a:lnTo>
                <a:lnTo>
                  <a:pt x="0" y="7620"/>
                </a:lnTo>
                <a:lnTo>
                  <a:pt x="35432" y="7620"/>
                </a:lnTo>
                <a:lnTo>
                  <a:pt x="41910" y="3810"/>
                </a:lnTo>
                <a:lnTo>
                  <a:pt x="51435" y="0"/>
                </a:lnTo>
                <a:close/>
              </a:path>
            </a:pathLst>
          </a:custGeom>
          <a:solidFill>
            <a:srgbClr val="EF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837689" y="2962910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234156" y="0"/>
                </a:moveTo>
                <a:lnTo>
                  <a:pt x="137160" y="0"/>
                </a:lnTo>
                <a:lnTo>
                  <a:pt x="139700" y="1269"/>
                </a:lnTo>
                <a:lnTo>
                  <a:pt x="140970" y="5079"/>
                </a:lnTo>
                <a:lnTo>
                  <a:pt x="142240" y="6350"/>
                </a:lnTo>
                <a:lnTo>
                  <a:pt x="234950" y="6350"/>
                </a:lnTo>
                <a:lnTo>
                  <a:pt x="234156" y="0"/>
                </a:lnTo>
                <a:close/>
              </a:path>
              <a:path w="234950" h="6350">
                <a:moveTo>
                  <a:pt x="35432" y="0"/>
                </a:moveTo>
                <a:lnTo>
                  <a:pt x="0" y="0"/>
                </a:lnTo>
                <a:lnTo>
                  <a:pt x="0" y="6350"/>
                </a:lnTo>
                <a:lnTo>
                  <a:pt x="24637" y="6350"/>
                </a:lnTo>
                <a:lnTo>
                  <a:pt x="35432" y="0"/>
                </a:lnTo>
                <a:close/>
              </a:path>
            </a:pathLst>
          </a:custGeom>
          <a:solidFill>
            <a:srgbClr val="EE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837689" y="2969260"/>
            <a:ext cx="236220" cy="7620"/>
          </a:xfrm>
          <a:custGeom>
            <a:avLst/>
            <a:gdLst/>
            <a:ahLst/>
            <a:cxnLst/>
            <a:rect l="l" t="t" r="r" b="b"/>
            <a:pathLst>
              <a:path w="236219" h="7619">
                <a:moveTo>
                  <a:pt x="234950" y="0"/>
                </a:moveTo>
                <a:lnTo>
                  <a:pt x="142240" y="0"/>
                </a:lnTo>
                <a:lnTo>
                  <a:pt x="144780" y="2539"/>
                </a:lnTo>
                <a:lnTo>
                  <a:pt x="146050" y="6350"/>
                </a:lnTo>
                <a:lnTo>
                  <a:pt x="146685" y="7619"/>
                </a:lnTo>
                <a:lnTo>
                  <a:pt x="235902" y="7619"/>
                </a:lnTo>
                <a:lnTo>
                  <a:pt x="234950" y="0"/>
                </a:lnTo>
                <a:close/>
              </a:path>
              <a:path w="236219" h="7619">
                <a:moveTo>
                  <a:pt x="24637" y="0"/>
                </a:moveTo>
                <a:lnTo>
                  <a:pt x="0" y="0"/>
                </a:lnTo>
                <a:lnTo>
                  <a:pt x="0" y="7619"/>
                </a:lnTo>
                <a:lnTo>
                  <a:pt x="14224" y="7619"/>
                </a:lnTo>
                <a:lnTo>
                  <a:pt x="20320" y="2539"/>
                </a:lnTo>
                <a:lnTo>
                  <a:pt x="24637" y="0"/>
                </a:lnTo>
                <a:close/>
              </a:path>
            </a:pathLst>
          </a:custGeom>
          <a:solidFill>
            <a:srgbClr val="ED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837689" y="2976879"/>
            <a:ext cx="236220" cy="7620"/>
          </a:xfrm>
          <a:custGeom>
            <a:avLst/>
            <a:gdLst/>
            <a:ahLst/>
            <a:cxnLst/>
            <a:rect l="l" t="t" r="r" b="b"/>
            <a:pathLst>
              <a:path w="236219" h="7619">
                <a:moveTo>
                  <a:pt x="235902" y="0"/>
                </a:moveTo>
                <a:lnTo>
                  <a:pt x="146685" y="0"/>
                </a:lnTo>
                <a:lnTo>
                  <a:pt x="147320" y="1270"/>
                </a:lnTo>
                <a:lnTo>
                  <a:pt x="149860" y="5080"/>
                </a:lnTo>
                <a:lnTo>
                  <a:pt x="149860" y="7620"/>
                </a:lnTo>
                <a:lnTo>
                  <a:pt x="236220" y="7620"/>
                </a:lnTo>
                <a:lnTo>
                  <a:pt x="236220" y="2540"/>
                </a:lnTo>
                <a:lnTo>
                  <a:pt x="235902" y="0"/>
                </a:lnTo>
                <a:close/>
              </a:path>
              <a:path w="236219" h="7619">
                <a:moveTo>
                  <a:pt x="14224" y="0"/>
                </a:moveTo>
                <a:lnTo>
                  <a:pt x="0" y="0"/>
                </a:lnTo>
                <a:lnTo>
                  <a:pt x="0" y="6350"/>
                </a:lnTo>
                <a:lnTo>
                  <a:pt x="7620" y="6350"/>
                </a:lnTo>
                <a:lnTo>
                  <a:pt x="12700" y="1270"/>
                </a:lnTo>
                <a:lnTo>
                  <a:pt x="14224" y="0"/>
                </a:lnTo>
                <a:close/>
              </a:path>
            </a:pathLst>
          </a:custGeom>
          <a:solidFill>
            <a:srgbClr val="ECC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987550" y="2988310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501" y="0"/>
                </a:lnTo>
              </a:path>
            </a:pathLst>
          </a:custGeom>
          <a:ln w="7620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989666" y="299529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737" y="0"/>
                </a:lnTo>
              </a:path>
            </a:pathLst>
          </a:custGeom>
          <a:ln w="6350">
            <a:solidFill>
              <a:srgbClr val="EB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990407" y="3002279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4419" y="0"/>
                </a:lnTo>
              </a:path>
            </a:pathLst>
          </a:custGeom>
          <a:ln w="7619">
            <a:solidFill>
              <a:srgbClr val="EAC7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991360" y="30099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9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991995" y="3017520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7619">
            <a:solidFill>
              <a:srgbClr val="E8C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979422" y="3024504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757" y="0"/>
                </a:lnTo>
              </a:path>
            </a:pathLst>
          </a:custGeom>
          <a:ln w="6350">
            <a:solidFill>
              <a:srgbClr val="E7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935988" y="3031489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192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905000" y="3039110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7620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885950" y="304672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19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875789" y="3053714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E4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865629" y="306070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7620">
            <a:solidFill>
              <a:srgbClr val="E3B4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856739" y="3068320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440" y="0"/>
                </a:lnTo>
              </a:path>
            </a:pathLst>
          </a:custGeom>
          <a:ln w="7619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851660" y="3075304"/>
            <a:ext cx="223520" cy="0"/>
          </a:xfrm>
          <a:custGeom>
            <a:avLst/>
            <a:gdLst/>
            <a:ahLst/>
            <a:cxnLst/>
            <a:rect l="l" t="t" r="r" b="b"/>
            <a:pathLst>
              <a:path w="223519">
                <a:moveTo>
                  <a:pt x="0" y="0"/>
                </a:moveTo>
                <a:lnTo>
                  <a:pt x="223519" y="0"/>
                </a:lnTo>
              </a:path>
            </a:pathLst>
          </a:custGeom>
          <a:ln w="6350">
            <a:solidFill>
              <a:srgbClr val="E1A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846833" y="308228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346" y="0"/>
                </a:lnTo>
              </a:path>
            </a:pathLst>
          </a:custGeom>
          <a:ln w="7620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841076" y="3089910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103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836420" y="3097529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760" y="0"/>
                </a:lnTo>
              </a:path>
            </a:pathLst>
          </a:custGeom>
          <a:ln w="7619">
            <a:solidFill>
              <a:srgbClr val="DF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833245" y="3104514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935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829911" y="3111500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>
                <a:moveTo>
                  <a:pt x="0" y="0"/>
                </a:moveTo>
                <a:lnTo>
                  <a:pt x="245268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829038" y="312229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358" y="0"/>
                </a:lnTo>
              </a:path>
            </a:pathLst>
          </a:custGeom>
          <a:ln w="3175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829514" y="3118485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>
                <a:moveTo>
                  <a:pt x="0" y="0"/>
                </a:moveTo>
                <a:lnTo>
                  <a:pt x="245665" y="0"/>
                </a:lnTo>
              </a:path>
            </a:pathLst>
          </a:custGeom>
          <a:ln w="6350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991360" y="31222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3175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825171" y="3122929"/>
            <a:ext cx="250190" cy="7620"/>
          </a:xfrm>
          <a:custGeom>
            <a:avLst/>
            <a:gdLst/>
            <a:ahLst/>
            <a:cxnLst/>
            <a:rect l="l" t="t" r="r" b="b"/>
            <a:pathLst>
              <a:path w="250189" h="7619">
                <a:moveTo>
                  <a:pt x="160261" y="0"/>
                </a:moveTo>
                <a:lnTo>
                  <a:pt x="3787" y="0"/>
                </a:lnTo>
                <a:lnTo>
                  <a:pt x="3628" y="1270"/>
                </a:lnTo>
                <a:lnTo>
                  <a:pt x="0" y="7620"/>
                </a:lnTo>
                <a:lnTo>
                  <a:pt x="125548" y="7620"/>
                </a:lnTo>
                <a:lnTo>
                  <a:pt x="130628" y="6350"/>
                </a:lnTo>
                <a:lnTo>
                  <a:pt x="160261" y="0"/>
                </a:lnTo>
                <a:close/>
              </a:path>
              <a:path w="250189" h="7619">
                <a:moveTo>
                  <a:pt x="250008" y="0"/>
                </a:moveTo>
                <a:lnTo>
                  <a:pt x="166188" y="0"/>
                </a:lnTo>
                <a:lnTo>
                  <a:pt x="166188" y="7620"/>
                </a:lnTo>
                <a:lnTo>
                  <a:pt x="250008" y="7620"/>
                </a:lnTo>
                <a:lnTo>
                  <a:pt x="250008" y="0"/>
                </a:lnTo>
                <a:close/>
              </a:path>
            </a:pathLst>
          </a:custGeom>
          <a:solidFill>
            <a:srgbClr val="DB9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822767" y="3130550"/>
            <a:ext cx="252729" cy="6350"/>
          </a:xfrm>
          <a:custGeom>
            <a:avLst/>
            <a:gdLst/>
            <a:ahLst/>
            <a:cxnLst/>
            <a:rect l="l" t="t" r="r" b="b"/>
            <a:pathLst>
              <a:path w="252730" h="6350">
                <a:moveTo>
                  <a:pt x="127952" y="0"/>
                </a:moveTo>
                <a:lnTo>
                  <a:pt x="2403" y="0"/>
                </a:lnTo>
                <a:lnTo>
                  <a:pt x="952" y="2539"/>
                </a:lnTo>
                <a:lnTo>
                  <a:pt x="0" y="6350"/>
                </a:lnTo>
                <a:lnTo>
                  <a:pt x="107632" y="6350"/>
                </a:lnTo>
                <a:lnTo>
                  <a:pt x="122872" y="1270"/>
                </a:lnTo>
                <a:lnTo>
                  <a:pt x="127952" y="0"/>
                </a:lnTo>
                <a:close/>
              </a:path>
              <a:path w="252730" h="6350">
                <a:moveTo>
                  <a:pt x="252412" y="0"/>
                </a:moveTo>
                <a:lnTo>
                  <a:pt x="168592" y="0"/>
                </a:lnTo>
                <a:lnTo>
                  <a:pt x="168592" y="6350"/>
                </a:lnTo>
                <a:lnTo>
                  <a:pt x="252412" y="6350"/>
                </a:lnTo>
                <a:lnTo>
                  <a:pt x="252412" y="0"/>
                </a:lnTo>
                <a:close/>
              </a:path>
            </a:pathLst>
          </a:custGeom>
          <a:solidFill>
            <a:srgbClr val="DB9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821021" y="3136900"/>
            <a:ext cx="254635" cy="7620"/>
          </a:xfrm>
          <a:custGeom>
            <a:avLst/>
            <a:gdLst/>
            <a:ahLst/>
            <a:cxnLst/>
            <a:rect l="l" t="t" r="r" b="b"/>
            <a:pathLst>
              <a:path w="254635" h="7619">
                <a:moveTo>
                  <a:pt x="106838" y="0"/>
                </a:moveTo>
                <a:lnTo>
                  <a:pt x="1746" y="0"/>
                </a:lnTo>
                <a:lnTo>
                  <a:pt x="158" y="6350"/>
                </a:lnTo>
                <a:lnTo>
                  <a:pt x="0" y="7620"/>
                </a:lnTo>
                <a:lnTo>
                  <a:pt x="99218" y="7620"/>
                </a:lnTo>
                <a:lnTo>
                  <a:pt x="100488" y="6350"/>
                </a:lnTo>
                <a:lnTo>
                  <a:pt x="104298" y="3810"/>
                </a:lnTo>
                <a:lnTo>
                  <a:pt x="106838" y="0"/>
                </a:lnTo>
                <a:close/>
              </a:path>
              <a:path w="254635" h="7619">
                <a:moveTo>
                  <a:pt x="254158" y="0"/>
                </a:moveTo>
                <a:lnTo>
                  <a:pt x="170338" y="0"/>
                </a:lnTo>
                <a:lnTo>
                  <a:pt x="170338" y="7620"/>
                </a:lnTo>
                <a:lnTo>
                  <a:pt x="254158" y="7620"/>
                </a:lnTo>
                <a:lnTo>
                  <a:pt x="254158" y="0"/>
                </a:lnTo>
                <a:close/>
              </a:path>
            </a:pathLst>
          </a:custGeom>
          <a:solidFill>
            <a:srgbClr val="DA9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820068" y="3144520"/>
            <a:ext cx="255270" cy="7620"/>
          </a:xfrm>
          <a:custGeom>
            <a:avLst/>
            <a:gdLst/>
            <a:ahLst/>
            <a:cxnLst/>
            <a:rect l="l" t="t" r="r" b="b"/>
            <a:pathLst>
              <a:path w="255269" h="7619">
                <a:moveTo>
                  <a:pt x="100171" y="0"/>
                </a:moveTo>
                <a:lnTo>
                  <a:pt x="952" y="0"/>
                </a:lnTo>
                <a:lnTo>
                  <a:pt x="0" y="7619"/>
                </a:lnTo>
                <a:lnTo>
                  <a:pt x="92127" y="7619"/>
                </a:lnTo>
                <a:lnTo>
                  <a:pt x="93821" y="5079"/>
                </a:lnTo>
                <a:lnTo>
                  <a:pt x="97631" y="3809"/>
                </a:lnTo>
                <a:lnTo>
                  <a:pt x="98901" y="1269"/>
                </a:lnTo>
                <a:lnTo>
                  <a:pt x="100171" y="0"/>
                </a:lnTo>
                <a:close/>
              </a:path>
              <a:path w="255269" h="7619">
                <a:moveTo>
                  <a:pt x="255111" y="0"/>
                </a:moveTo>
                <a:lnTo>
                  <a:pt x="171291" y="0"/>
                </a:lnTo>
                <a:lnTo>
                  <a:pt x="171291" y="7619"/>
                </a:lnTo>
                <a:lnTo>
                  <a:pt x="255111" y="7619"/>
                </a:lnTo>
                <a:lnTo>
                  <a:pt x="255111" y="0"/>
                </a:lnTo>
                <a:close/>
              </a:path>
            </a:pathLst>
          </a:custGeom>
          <a:solidFill>
            <a:srgbClr val="D99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818498" y="3152139"/>
            <a:ext cx="257175" cy="7620"/>
          </a:xfrm>
          <a:custGeom>
            <a:avLst/>
            <a:gdLst/>
            <a:ahLst/>
            <a:cxnLst/>
            <a:rect l="l" t="t" r="r" b="b"/>
            <a:pathLst>
              <a:path w="257175" h="7619">
                <a:moveTo>
                  <a:pt x="93697" y="0"/>
                </a:moveTo>
                <a:lnTo>
                  <a:pt x="1569" y="0"/>
                </a:lnTo>
                <a:lnTo>
                  <a:pt x="1411" y="1270"/>
                </a:lnTo>
                <a:lnTo>
                  <a:pt x="0" y="7620"/>
                </a:lnTo>
                <a:lnTo>
                  <a:pt x="89041" y="7620"/>
                </a:lnTo>
                <a:lnTo>
                  <a:pt x="91581" y="3810"/>
                </a:lnTo>
                <a:lnTo>
                  <a:pt x="92851" y="1270"/>
                </a:lnTo>
                <a:lnTo>
                  <a:pt x="93697" y="0"/>
                </a:lnTo>
                <a:close/>
              </a:path>
              <a:path w="257175" h="7619">
                <a:moveTo>
                  <a:pt x="256681" y="0"/>
                </a:moveTo>
                <a:lnTo>
                  <a:pt x="172861" y="0"/>
                </a:lnTo>
                <a:lnTo>
                  <a:pt x="172861" y="7620"/>
                </a:lnTo>
                <a:lnTo>
                  <a:pt x="256681" y="7620"/>
                </a:lnTo>
                <a:lnTo>
                  <a:pt x="256681" y="0"/>
                </a:lnTo>
                <a:close/>
              </a:path>
            </a:pathLst>
          </a:custGeom>
          <a:solidFill>
            <a:srgbClr val="D895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817211" y="3159760"/>
            <a:ext cx="258445" cy="6350"/>
          </a:xfrm>
          <a:custGeom>
            <a:avLst/>
            <a:gdLst/>
            <a:ahLst/>
            <a:cxnLst/>
            <a:rect l="l" t="t" r="r" b="b"/>
            <a:pathLst>
              <a:path w="258444" h="6350">
                <a:moveTo>
                  <a:pt x="90328" y="0"/>
                </a:moveTo>
                <a:lnTo>
                  <a:pt x="1287" y="0"/>
                </a:lnTo>
                <a:lnTo>
                  <a:pt x="158" y="5079"/>
                </a:lnTo>
                <a:lnTo>
                  <a:pt x="0" y="6350"/>
                </a:lnTo>
                <a:lnTo>
                  <a:pt x="88106" y="6350"/>
                </a:lnTo>
                <a:lnTo>
                  <a:pt x="89058" y="2539"/>
                </a:lnTo>
                <a:lnTo>
                  <a:pt x="90328" y="0"/>
                </a:lnTo>
                <a:close/>
              </a:path>
              <a:path w="258444" h="6350">
                <a:moveTo>
                  <a:pt x="257968" y="0"/>
                </a:moveTo>
                <a:lnTo>
                  <a:pt x="174148" y="0"/>
                </a:lnTo>
                <a:lnTo>
                  <a:pt x="174148" y="6350"/>
                </a:lnTo>
                <a:lnTo>
                  <a:pt x="257968" y="6350"/>
                </a:lnTo>
                <a:lnTo>
                  <a:pt x="257968" y="0"/>
                </a:lnTo>
                <a:close/>
              </a:path>
            </a:pathLst>
          </a:custGeom>
          <a:solidFill>
            <a:srgbClr val="D79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816258" y="316611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9058" y="0"/>
                </a:moveTo>
                <a:lnTo>
                  <a:pt x="952" y="0"/>
                </a:lnTo>
                <a:lnTo>
                  <a:pt x="0" y="7619"/>
                </a:lnTo>
                <a:lnTo>
                  <a:pt x="86201" y="7619"/>
                </a:lnTo>
                <a:lnTo>
                  <a:pt x="86201" y="5079"/>
                </a:lnTo>
                <a:lnTo>
                  <a:pt x="88741" y="1269"/>
                </a:lnTo>
                <a:lnTo>
                  <a:pt x="89058" y="0"/>
                </a:lnTo>
                <a:close/>
              </a:path>
              <a:path w="259080" h="7619">
                <a:moveTo>
                  <a:pt x="258921" y="0"/>
                </a:moveTo>
                <a:lnTo>
                  <a:pt x="175101" y="0"/>
                </a:lnTo>
                <a:lnTo>
                  <a:pt x="175101" y="7619"/>
                </a:lnTo>
                <a:lnTo>
                  <a:pt x="258921" y="7619"/>
                </a:lnTo>
                <a:lnTo>
                  <a:pt x="258921" y="0"/>
                </a:lnTo>
                <a:close/>
              </a:path>
            </a:pathLst>
          </a:custGeom>
          <a:solidFill>
            <a:srgbClr val="D69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816100" y="317372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6360" y="0"/>
                </a:moveTo>
                <a:lnTo>
                  <a:pt x="158" y="0"/>
                </a:lnTo>
                <a:lnTo>
                  <a:pt x="0" y="1270"/>
                </a:lnTo>
                <a:lnTo>
                  <a:pt x="0" y="7620"/>
                </a:lnTo>
                <a:lnTo>
                  <a:pt x="84772" y="7620"/>
                </a:lnTo>
                <a:lnTo>
                  <a:pt x="86360" y="1270"/>
                </a:lnTo>
                <a:lnTo>
                  <a:pt x="86360" y="0"/>
                </a:lnTo>
                <a:close/>
              </a:path>
              <a:path w="259080" h="7619">
                <a:moveTo>
                  <a:pt x="259080" y="0"/>
                </a:moveTo>
                <a:lnTo>
                  <a:pt x="175260" y="0"/>
                </a:lnTo>
                <a:lnTo>
                  <a:pt x="175260" y="7620"/>
                </a:lnTo>
                <a:lnTo>
                  <a:pt x="259080" y="7620"/>
                </a:lnTo>
                <a:lnTo>
                  <a:pt x="259080" y="0"/>
                </a:lnTo>
                <a:close/>
              </a:path>
            </a:pathLst>
          </a:custGeom>
          <a:solidFill>
            <a:srgbClr val="D58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816100" y="318135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4772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3810"/>
                </a:lnTo>
                <a:lnTo>
                  <a:pt x="84772" y="0"/>
                </a:lnTo>
                <a:close/>
              </a:path>
              <a:path w="259080" h="7619">
                <a:moveTo>
                  <a:pt x="259080" y="0"/>
                </a:moveTo>
                <a:lnTo>
                  <a:pt x="175260" y="0"/>
                </a:lnTo>
                <a:lnTo>
                  <a:pt x="175260" y="7620"/>
                </a:lnTo>
                <a:lnTo>
                  <a:pt x="259080" y="7620"/>
                </a:lnTo>
                <a:lnTo>
                  <a:pt x="259080" y="0"/>
                </a:lnTo>
                <a:close/>
              </a:path>
            </a:pathLst>
          </a:custGeom>
          <a:solidFill>
            <a:srgbClr val="D58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816100" y="31921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91360" y="31921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816100" y="31991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991360" y="31991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816100" y="32067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991360" y="32067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816100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1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991360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1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816100" y="32213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91360" y="32213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816100" y="322452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5089" y="7620"/>
                </a:lnTo>
                <a:lnTo>
                  <a:pt x="83819" y="5080"/>
                </a:lnTo>
                <a:lnTo>
                  <a:pt x="83819" y="0"/>
                </a:lnTo>
                <a:close/>
              </a:path>
              <a:path w="259080" h="7619">
                <a:moveTo>
                  <a:pt x="259080" y="0"/>
                </a:moveTo>
                <a:lnTo>
                  <a:pt x="175260" y="0"/>
                </a:lnTo>
                <a:lnTo>
                  <a:pt x="175260" y="5080"/>
                </a:lnTo>
                <a:lnTo>
                  <a:pt x="173566" y="7620"/>
                </a:lnTo>
                <a:lnTo>
                  <a:pt x="259080" y="7620"/>
                </a:lnTo>
                <a:lnTo>
                  <a:pt x="259080" y="0"/>
                </a:lnTo>
                <a:close/>
              </a:path>
            </a:pathLst>
          </a:custGeom>
          <a:solidFill>
            <a:srgbClr val="D07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816100" y="323215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5089" y="0"/>
                </a:moveTo>
                <a:lnTo>
                  <a:pt x="0" y="0"/>
                </a:lnTo>
                <a:lnTo>
                  <a:pt x="0" y="7620"/>
                </a:lnTo>
                <a:lnTo>
                  <a:pt x="87630" y="7620"/>
                </a:lnTo>
                <a:lnTo>
                  <a:pt x="86360" y="6350"/>
                </a:lnTo>
                <a:lnTo>
                  <a:pt x="86360" y="3810"/>
                </a:lnTo>
                <a:lnTo>
                  <a:pt x="85089" y="2539"/>
                </a:lnTo>
                <a:lnTo>
                  <a:pt x="85089" y="0"/>
                </a:lnTo>
                <a:close/>
              </a:path>
              <a:path w="259080" h="7619">
                <a:moveTo>
                  <a:pt x="259080" y="0"/>
                </a:moveTo>
                <a:lnTo>
                  <a:pt x="173566" y="0"/>
                </a:lnTo>
                <a:lnTo>
                  <a:pt x="172719" y="1270"/>
                </a:lnTo>
                <a:lnTo>
                  <a:pt x="171450" y="5079"/>
                </a:lnTo>
                <a:lnTo>
                  <a:pt x="167639" y="6350"/>
                </a:lnTo>
                <a:lnTo>
                  <a:pt x="167131" y="7620"/>
                </a:lnTo>
                <a:lnTo>
                  <a:pt x="259080" y="7620"/>
                </a:lnTo>
                <a:lnTo>
                  <a:pt x="259080" y="0"/>
                </a:lnTo>
                <a:close/>
              </a:path>
            </a:pathLst>
          </a:custGeom>
          <a:solidFill>
            <a:srgbClr val="CF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816100" y="323977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19">
                <a:moveTo>
                  <a:pt x="87630" y="0"/>
                </a:moveTo>
                <a:lnTo>
                  <a:pt x="0" y="0"/>
                </a:lnTo>
                <a:lnTo>
                  <a:pt x="0" y="7619"/>
                </a:lnTo>
                <a:lnTo>
                  <a:pt x="90805" y="7619"/>
                </a:lnTo>
                <a:lnTo>
                  <a:pt x="88900" y="3809"/>
                </a:lnTo>
                <a:lnTo>
                  <a:pt x="88900" y="1269"/>
                </a:lnTo>
                <a:lnTo>
                  <a:pt x="87630" y="0"/>
                </a:lnTo>
                <a:close/>
              </a:path>
              <a:path w="259080" h="7619">
                <a:moveTo>
                  <a:pt x="259080" y="0"/>
                </a:moveTo>
                <a:lnTo>
                  <a:pt x="167131" y="0"/>
                </a:lnTo>
                <a:lnTo>
                  <a:pt x="165100" y="5079"/>
                </a:lnTo>
                <a:lnTo>
                  <a:pt x="162560" y="7619"/>
                </a:lnTo>
                <a:lnTo>
                  <a:pt x="259080" y="7619"/>
                </a:lnTo>
                <a:lnTo>
                  <a:pt x="259080" y="0"/>
                </a:lnTo>
                <a:close/>
              </a:path>
            </a:pathLst>
          </a:custGeom>
          <a:solidFill>
            <a:srgbClr val="CE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816100" y="3247389"/>
            <a:ext cx="259079" cy="6350"/>
          </a:xfrm>
          <a:custGeom>
            <a:avLst/>
            <a:gdLst/>
            <a:ahLst/>
            <a:cxnLst/>
            <a:rect l="l" t="t" r="r" b="b"/>
            <a:pathLst>
              <a:path w="259080" h="6350">
                <a:moveTo>
                  <a:pt x="90805" y="0"/>
                </a:moveTo>
                <a:lnTo>
                  <a:pt x="0" y="0"/>
                </a:lnTo>
                <a:lnTo>
                  <a:pt x="0" y="2539"/>
                </a:lnTo>
                <a:lnTo>
                  <a:pt x="544" y="6350"/>
                </a:lnTo>
                <a:lnTo>
                  <a:pt x="95250" y="6350"/>
                </a:lnTo>
                <a:lnTo>
                  <a:pt x="93980" y="3810"/>
                </a:lnTo>
                <a:lnTo>
                  <a:pt x="92710" y="3810"/>
                </a:lnTo>
                <a:lnTo>
                  <a:pt x="90805" y="0"/>
                </a:lnTo>
                <a:close/>
              </a:path>
              <a:path w="259080" h="6350">
                <a:moveTo>
                  <a:pt x="259080" y="0"/>
                </a:moveTo>
                <a:lnTo>
                  <a:pt x="162560" y="0"/>
                </a:lnTo>
                <a:lnTo>
                  <a:pt x="156210" y="6350"/>
                </a:lnTo>
                <a:lnTo>
                  <a:pt x="259080" y="6350"/>
                </a:lnTo>
                <a:lnTo>
                  <a:pt x="259080" y="0"/>
                </a:lnTo>
                <a:close/>
              </a:path>
            </a:pathLst>
          </a:custGeom>
          <a:solidFill>
            <a:srgbClr val="CD77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816644" y="325374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20">
                <a:moveTo>
                  <a:pt x="94705" y="0"/>
                </a:moveTo>
                <a:lnTo>
                  <a:pt x="0" y="0"/>
                </a:lnTo>
                <a:lnTo>
                  <a:pt x="725" y="5080"/>
                </a:lnTo>
                <a:lnTo>
                  <a:pt x="1149" y="7620"/>
                </a:lnTo>
                <a:lnTo>
                  <a:pt x="103595" y="7620"/>
                </a:lnTo>
                <a:lnTo>
                  <a:pt x="101055" y="5080"/>
                </a:lnTo>
                <a:lnTo>
                  <a:pt x="98515" y="3810"/>
                </a:lnTo>
                <a:lnTo>
                  <a:pt x="94705" y="0"/>
                </a:lnTo>
                <a:close/>
              </a:path>
              <a:path w="259080" h="7620">
                <a:moveTo>
                  <a:pt x="258535" y="0"/>
                </a:moveTo>
                <a:lnTo>
                  <a:pt x="155665" y="0"/>
                </a:lnTo>
                <a:lnTo>
                  <a:pt x="151855" y="2539"/>
                </a:lnTo>
                <a:lnTo>
                  <a:pt x="149315" y="5080"/>
                </a:lnTo>
                <a:lnTo>
                  <a:pt x="146775" y="6350"/>
                </a:lnTo>
                <a:lnTo>
                  <a:pt x="144870" y="7620"/>
                </a:lnTo>
                <a:lnTo>
                  <a:pt x="258535" y="7620"/>
                </a:lnTo>
                <a:lnTo>
                  <a:pt x="258535" y="0"/>
                </a:lnTo>
                <a:close/>
              </a:path>
            </a:pathLst>
          </a:custGeom>
          <a:solidFill>
            <a:srgbClr val="CC7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817793" y="3261359"/>
            <a:ext cx="257810" cy="7620"/>
          </a:xfrm>
          <a:custGeom>
            <a:avLst/>
            <a:gdLst/>
            <a:ahLst/>
            <a:cxnLst/>
            <a:rect l="l" t="t" r="r" b="b"/>
            <a:pathLst>
              <a:path w="257810" h="7620">
                <a:moveTo>
                  <a:pt x="102446" y="0"/>
                </a:moveTo>
                <a:lnTo>
                  <a:pt x="0" y="0"/>
                </a:lnTo>
                <a:lnTo>
                  <a:pt x="846" y="5079"/>
                </a:lnTo>
                <a:lnTo>
                  <a:pt x="846" y="7619"/>
                </a:lnTo>
                <a:lnTo>
                  <a:pt x="257386" y="7619"/>
                </a:lnTo>
                <a:lnTo>
                  <a:pt x="257386" y="5079"/>
                </a:lnTo>
                <a:lnTo>
                  <a:pt x="118956" y="5079"/>
                </a:lnTo>
                <a:lnTo>
                  <a:pt x="112606" y="2539"/>
                </a:lnTo>
                <a:lnTo>
                  <a:pt x="106256" y="2539"/>
                </a:lnTo>
                <a:lnTo>
                  <a:pt x="104986" y="1269"/>
                </a:lnTo>
                <a:lnTo>
                  <a:pt x="102446" y="0"/>
                </a:lnTo>
                <a:close/>
              </a:path>
              <a:path w="257810" h="7620">
                <a:moveTo>
                  <a:pt x="257386" y="0"/>
                </a:moveTo>
                <a:lnTo>
                  <a:pt x="143721" y="0"/>
                </a:lnTo>
                <a:lnTo>
                  <a:pt x="141816" y="1269"/>
                </a:lnTo>
                <a:lnTo>
                  <a:pt x="138006" y="2539"/>
                </a:lnTo>
                <a:lnTo>
                  <a:pt x="132926" y="2539"/>
                </a:lnTo>
                <a:lnTo>
                  <a:pt x="129116" y="5079"/>
                </a:lnTo>
                <a:lnTo>
                  <a:pt x="257386" y="5079"/>
                </a:lnTo>
                <a:lnTo>
                  <a:pt x="257386" y="0"/>
                </a:lnTo>
                <a:close/>
              </a:path>
            </a:pathLst>
          </a:custGeom>
          <a:solidFill>
            <a:srgbClr val="CC7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819148" y="327532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3175">
            <a:solidFill>
              <a:srgbClr val="CA7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818639" y="3271520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540" y="0"/>
                </a:lnTo>
              </a:path>
            </a:pathLst>
          </a:custGeom>
          <a:ln w="5080">
            <a:solidFill>
              <a:srgbClr val="CA7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819655" y="327977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524" y="0"/>
                </a:lnTo>
              </a:path>
            </a:pathLst>
          </a:custGeom>
          <a:ln w="6350">
            <a:solidFill>
              <a:srgbClr val="CA6D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821603" y="3286759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576" y="0"/>
                </a:lnTo>
              </a:path>
            </a:pathLst>
          </a:custGeom>
          <a:ln w="7620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4227" y="329692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0951" y="0"/>
                </a:lnTo>
              </a:path>
            </a:pathLst>
          </a:custGeom>
          <a:ln w="3175">
            <a:solidFill>
              <a:srgbClr val="C86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823296" y="3293109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883" y="0"/>
                </a:lnTo>
              </a:path>
            </a:pathLst>
          </a:custGeom>
          <a:ln w="5080">
            <a:solidFill>
              <a:srgbClr val="C86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824735" y="3301365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444" y="0"/>
                </a:lnTo>
              </a:path>
            </a:pathLst>
          </a:custGeom>
          <a:ln w="6350">
            <a:solidFill>
              <a:srgbClr val="C766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827276" y="3304540"/>
            <a:ext cx="248285" cy="7620"/>
          </a:xfrm>
          <a:custGeom>
            <a:avLst/>
            <a:gdLst/>
            <a:ahLst/>
            <a:cxnLst/>
            <a:rect l="l" t="t" r="r" b="b"/>
            <a:pathLst>
              <a:path w="248285" h="7620">
                <a:moveTo>
                  <a:pt x="247904" y="0"/>
                </a:moveTo>
                <a:lnTo>
                  <a:pt x="0" y="0"/>
                </a:lnTo>
                <a:lnTo>
                  <a:pt x="1524" y="3810"/>
                </a:lnTo>
                <a:lnTo>
                  <a:pt x="2286" y="7620"/>
                </a:lnTo>
                <a:lnTo>
                  <a:pt x="162346" y="7620"/>
                </a:lnTo>
                <a:lnTo>
                  <a:pt x="164084" y="5080"/>
                </a:lnTo>
                <a:lnTo>
                  <a:pt x="247904" y="5080"/>
                </a:lnTo>
                <a:lnTo>
                  <a:pt x="247904" y="0"/>
                </a:lnTo>
                <a:close/>
              </a:path>
              <a:path w="248285" h="7620">
                <a:moveTo>
                  <a:pt x="247904" y="5080"/>
                </a:moveTo>
                <a:lnTo>
                  <a:pt x="164084" y="5080"/>
                </a:lnTo>
                <a:lnTo>
                  <a:pt x="164084" y="7620"/>
                </a:lnTo>
                <a:lnTo>
                  <a:pt x="247904" y="7620"/>
                </a:lnTo>
                <a:lnTo>
                  <a:pt x="247904" y="5080"/>
                </a:lnTo>
                <a:close/>
              </a:path>
            </a:pathLst>
          </a:custGeom>
          <a:solidFill>
            <a:srgbClr val="C66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829561" y="3312159"/>
            <a:ext cx="245745" cy="7620"/>
          </a:xfrm>
          <a:custGeom>
            <a:avLst/>
            <a:gdLst/>
            <a:ahLst/>
            <a:cxnLst/>
            <a:rect l="l" t="t" r="r" b="b"/>
            <a:pathLst>
              <a:path w="245744" h="7620">
                <a:moveTo>
                  <a:pt x="160060" y="0"/>
                </a:moveTo>
                <a:lnTo>
                  <a:pt x="0" y="0"/>
                </a:lnTo>
                <a:lnTo>
                  <a:pt x="507" y="2539"/>
                </a:lnTo>
                <a:lnTo>
                  <a:pt x="3555" y="7619"/>
                </a:lnTo>
                <a:lnTo>
                  <a:pt x="154846" y="7619"/>
                </a:lnTo>
                <a:lnTo>
                  <a:pt x="160060" y="0"/>
                </a:lnTo>
                <a:close/>
              </a:path>
              <a:path w="245744" h="7620">
                <a:moveTo>
                  <a:pt x="245618" y="0"/>
                </a:moveTo>
                <a:lnTo>
                  <a:pt x="161798" y="0"/>
                </a:lnTo>
                <a:lnTo>
                  <a:pt x="161798" y="7619"/>
                </a:lnTo>
                <a:lnTo>
                  <a:pt x="245618" y="7619"/>
                </a:lnTo>
                <a:lnTo>
                  <a:pt x="245618" y="0"/>
                </a:lnTo>
                <a:close/>
              </a:path>
            </a:pathLst>
          </a:custGeom>
          <a:solidFill>
            <a:srgbClr val="C56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833117" y="3319779"/>
            <a:ext cx="242570" cy="7620"/>
          </a:xfrm>
          <a:custGeom>
            <a:avLst/>
            <a:gdLst/>
            <a:ahLst/>
            <a:cxnLst/>
            <a:rect l="l" t="t" r="r" b="b"/>
            <a:pathLst>
              <a:path w="242569" h="7620">
                <a:moveTo>
                  <a:pt x="151290" y="0"/>
                </a:moveTo>
                <a:lnTo>
                  <a:pt x="0" y="0"/>
                </a:lnTo>
                <a:lnTo>
                  <a:pt x="762" y="1270"/>
                </a:lnTo>
                <a:lnTo>
                  <a:pt x="3302" y="7620"/>
                </a:lnTo>
                <a:lnTo>
                  <a:pt x="146076" y="7620"/>
                </a:lnTo>
                <a:lnTo>
                  <a:pt x="151290" y="0"/>
                </a:lnTo>
                <a:close/>
              </a:path>
              <a:path w="242569" h="7620">
                <a:moveTo>
                  <a:pt x="242062" y="0"/>
                </a:moveTo>
                <a:lnTo>
                  <a:pt x="158242" y="0"/>
                </a:lnTo>
                <a:lnTo>
                  <a:pt x="158242" y="7620"/>
                </a:lnTo>
                <a:lnTo>
                  <a:pt x="242062" y="7620"/>
                </a:lnTo>
                <a:lnTo>
                  <a:pt x="242062" y="0"/>
                </a:lnTo>
                <a:close/>
              </a:path>
            </a:pathLst>
          </a:custGeom>
          <a:solidFill>
            <a:srgbClr val="C4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836420" y="3327400"/>
            <a:ext cx="238760" cy="6350"/>
          </a:xfrm>
          <a:custGeom>
            <a:avLst/>
            <a:gdLst/>
            <a:ahLst/>
            <a:cxnLst/>
            <a:rect l="l" t="t" r="r" b="b"/>
            <a:pathLst>
              <a:path w="238760" h="6350">
                <a:moveTo>
                  <a:pt x="142774" y="0"/>
                </a:moveTo>
                <a:lnTo>
                  <a:pt x="0" y="0"/>
                </a:lnTo>
                <a:lnTo>
                  <a:pt x="2539" y="6350"/>
                </a:lnTo>
                <a:lnTo>
                  <a:pt x="138429" y="6350"/>
                </a:lnTo>
                <a:lnTo>
                  <a:pt x="142774" y="0"/>
                </a:lnTo>
                <a:close/>
              </a:path>
              <a:path w="238760" h="6350">
                <a:moveTo>
                  <a:pt x="238759" y="0"/>
                </a:moveTo>
                <a:lnTo>
                  <a:pt x="154939" y="0"/>
                </a:lnTo>
                <a:lnTo>
                  <a:pt x="154939" y="6350"/>
                </a:lnTo>
                <a:lnTo>
                  <a:pt x="238759" y="6350"/>
                </a:lnTo>
                <a:lnTo>
                  <a:pt x="238759" y="0"/>
                </a:lnTo>
                <a:close/>
              </a:path>
            </a:pathLst>
          </a:custGeom>
          <a:solidFill>
            <a:srgbClr val="C45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838960" y="3333750"/>
            <a:ext cx="236220" cy="7620"/>
          </a:xfrm>
          <a:custGeom>
            <a:avLst/>
            <a:gdLst/>
            <a:ahLst/>
            <a:cxnLst/>
            <a:rect l="l" t="t" r="r" b="b"/>
            <a:pathLst>
              <a:path w="236219" h="7620">
                <a:moveTo>
                  <a:pt x="135889" y="0"/>
                </a:moveTo>
                <a:lnTo>
                  <a:pt x="0" y="0"/>
                </a:lnTo>
                <a:lnTo>
                  <a:pt x="4762" y="7620"/>
                </a:lnTo>
                <a:lnTo>
                  <a:pt x="130047" y="7620"/>
                </a:lnTo>
                <a:lnTo>
                  <a:pt x="130809" y="6350"/>
                </a:lnTo>
                <a:lnTo>
                  <a:pt x="135889" y="0"/>
                </a:lnTo>
                <a:close/>
              </a:path>
              <a:path w="236219" h="7620">
                <a:moveTo>
                  <a:pt x="236219" y="0"/>
                </a:moveTo>
                <a:lnTo>
                  <a:pt x="152400" y="0"/>
                </a:lnTo>
                <a:lnTo>
                  <a:pt x="152400" y="7620"/>
                </a:lnTo>
                <a:lnTo>
                  <a:pt x="236219" y="7620"/>
                </a:lnTo>
                <a:lnTo>
                  <a:pt x="236219" y="0"/>
                </a:lnTo>
                <a:close/>
              </a:path>
            </a:pathLst>
          </a:custGeom>
          <a:solidFill>
            <a:srgbClr val="C35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843722" y="3341370"/>
            <a:ext cx="231775" cy="7620"/>
          </a:xfrm>
          <a:custGeom>
            <a:avLst/>
            <a:gdLst/>
            <a:ahLst/>
            <a:cxnLst/>
            <a:rect l="l" t="t" r="r" b="b"/>
            <a:pathLst>
              <a:path w="231775" h="7620">
                <a:moveTo>
                  <a:pt x="125285" y="0"/>
                </a:moveTo>
                <a:lnTo>
                  <a:pt x="0" y="0"/>
                </a:lnTo>
                <a:lnTo>
                  <a:pt x="1587" y="2539"/>
                </a:lnTo>
                <a:lnTo>
                  <a:pt x="6667" y="7619"/>
                </a:lnTo>
                <a:lnTo>
                  <a:pt x="120205" y="7619"/>
                </a:lnTo>
                <a:lnTo>
                  <a:pt x="122237" y="5079"/>
                </a:lnTo>
                <a:lnTo>
                  <a:pt x="125285" y="0"/>
                </a:lnTo>
                <a:close/>
              </a:path>
              <a:path w="231775" h="7620">
                <a:moveTo>
                  <a:pt x="231457" y="0"/>
                </a:moveTo>
                <a:lnTo>
                  <a:pt x="147637" y="0"/>
                </a:lnTo>
                <a:lnTo>
                  <a:pt x="147637" y="7619"/>
                </a:lnTo>
                <a:lnTo>
                  <a:pt x="231457" y="7619"/>
                </a:lnTo>
                <a:lnTo>
                  <a:pt x="231457" y="0"/>
                </a:lnTo>
                <a:close/>
              </a:path>
            </a:pathLst>
          </a:custGeom>
          <a:solidFill>
            <a:srgbClr val="C25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850389" y="3348990"/>
            <a:ext cx="224790" cy="7620"/>
          </a:xfrm>
          <a:custGeom>
            <a:avLst/>
            <a:gdLst/>
            <a:ahLst/>
            <a:cxnLst/>
            <a:rect l="l" t="t" r="r" b="b"/>
            <a:pathLst>
              <a:path w="224789" h="7620">
                <a:moveTo>
                  <a:pt x="113538" y="0"/>
                </a:moveTo>
                <a:lnTo>
                  <a:pt x="0" y="0"/>
                </a:lnTo>
                <a:lnTo>
                  <a:pt x="3810" y="3810"/>
                </a:lnTo>
                <a:lnTo>
                  <a:pt x="6985" y="7620"/>
                </a:lnTo>
                <a:lnTo>
                  <a:pt x="105410" y="7620"/>
                </a:lnTo>
                <a:lnTo>
                  <a:pt x="107950" y="3810"/>
                </a:lnTo>
                <a:lnTo>
                  <a:pt x="110490" y="3810"/>
                </a:lnTo>
                <a:lnTo>
                  <a:pt x="113538" y="0"/>
                </a:lnTo>
                <a:close/>
              </a:path>
              <a:path w="224789" h="7620">
                <a:moveTo>
                  <a:pt x="224790" y="0"/>
                </a:moveTo>
                <a:lnTo>
                  <a:pt x="140970" y="0"/>
                </a:lnTo>
                <a:lnTo>
                  <a:pt x="140970" y="7620"/>
                </a:lnTo>
                <a:lnTo>
                  <a:pt x="224790" y="7620"/>
                </a:lnTo>
                <a:lnTo>
                  <a:pt x="224790" y="0"/>
                </a:lnTo>
                <a:close/>
              </a:path>
            </a:pathLst>
          </a:custGeom>
          <a:solidFill>
            <a:srgbClr val="C15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857375" y="3356609"/>
            <a:ext cx="217804" cy="6350"/>
          </a:xfrm>
          <a:custGeom>
            <a:avLst/>
            <a:gdLst/>
            <a:ahLst/>
            <a:cxnLst/>
            <a:rect l="l" t="t" r="r" b="b"/>
            <a:pathLst>
              <a:path w="217805" h="6350">
                <a:moveTo>
                  <a:pt x="98425" y="0"/>
                </a:moveTo>
                <a:lnTo>
                  <a:pt x="0" y="0"/>
                </a:lnTo>
                <a:lnTo>
                  <a:pt x="3175" y="3810"/>
                </a:lnTo>
                <a:lnTo>
                  <a:pt x="6985" y="6350"/>
                </a:lnTo>
                <a:lnTo>
                  <a:pt x="90804" y="6350"/>
                </a:lnTo>
                <a:lnTo>
                  <a:pt x="93344" y="5079"/>
                </a:lnTo>
                <a:lnTo>
                  <a:pt x="98425" y="0"/>
                </a:lnTo>
                <a:close/>
              </a:path>
              <a:path w="217805" h="6350">
                <a:moveTo>
                  <a:pt x="217805" y="0"/>
                </a:moveTo>
                <a:lnTo>
                  <a:pt x="133985" y="0"/>
                </a:lnTo>
                <a:lnTo>
                  <a:pt x="133985" y="6350"/>
                </a:lnTo>
                <a:lnTo>
                  <a:pt x="217805" y="6350"/>
                </a:lnTo>
                <a:lnTo>
                  <a:pt x="217805" y="0"/>
                </a:lnTo>
                <a:close/>
              </a:path>
            </a:pathLst>
          </a:custGeom>
          <a:solidFill>
            <a:srgbClr val="C053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864360" y="3362959"/>
            <a:ext cx="210820" cy="7620"/>
          </a:xfrm>
          <a:custGeom>
            <a:avLst/>
            <a:gdLst/>
            <a:ahLst/>
            <a:cxnLst/>
            <a:rect l="l" t="t" r="r" b="b"/>
            <a:pathLst>
              <a:path w="210819" h="7620">
                <a:moveTo>
                  <a:pt x="83819" y="0"/>
                </a:moveTo>
                <a:lnTo>
                  <a:pt x="0" y="0"/>
                </a:lnTo>
                <a:lnTo>
                  <a:pt x="3809" y="2539"/>
                </a:lnTo>
                <a:lnTo>
                  <a:pt x="9905" y="7619"/>
                </a:lnTo>
                <a:lnTo>
                  <a:pt x="70273" y="7619"/>
                </a:lnTo>
                <a:lnTo>
                  <a:pt x="78739" y="2539"/>
                </a:lnTo>
                <a:lnTo>
                  <a:pt x="83819" y="0"/>
                </a:lnTo>
                <a:close/>
              </a:path>
              <a:path w="210819" h="7620">
                <a:moveTo>
                  <a:pt x="210819" y="0"/>
                </a:moveTo>
                <a:lnTo>
                  <a:pt x="127000" y="0"/>
                </a:lnTo>
                <a:lnTo>
                  <a:pt x="127000" y="1269"/>
                </a:lnTo>
                <a:lnTo>
                  <a:pt x="210819" y="1269"/>
                </a:lnTo>
                <a:lnTo>
                  <a:pt x="210819" y="0"/>
                </a:lnTo>
                <a:close/>
              </a:path>
            </a:pathLst>
          </a:custGeom>
          <a:solidFill>
            <a:srgbClr val="BF5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874266" y="3370579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20">
                <a:moveTo>
                  <a:pt x="60367" y="0"/>
                </a:moveTo>
                <a:lnTo>
                  <a:pt x="0" y="0"/>
                </a:lnTo>
                <a:lnTo>
                  <a:pt x="1524" y="1270"/>
                </a:lnTo>
                <a:lnTo>
                  <a:pt x="10414" y="5080"/>
                </a:lnTo>
                <a:lnTo>
                  <a:pt x="19304" y="7620"/>
                </a:lnTo>
                <a:lnTo>
                  <a:pt x="35814" y="7620"/>
                </a:lnTo>
                <a:lnTo>
                  <a:pt x="43434" y="6350"/>
                </a:lnTo>
                <a:lnTo>
                  <a:pt x="49784" y="5080"/>
                </a:lnTo>
                <a:lnTo>
                  <a:pt x="56134" y="2540"/>
                </a:lnTo>
                <a:lnTo>
                  <a:pt x="60367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899920" y="3121660"/>
            <a:ext cx="92710" cy="143510"/>
          </a:xfrm>
          <a:custGeom>
            <a:avLst/>
            <a:gdLst/>
            <a:ahLst/>
            <a:cxnLst/>
            <a:rect l="l" t="t" r="r" b="b"/>
            <a:pathLst>
              <a:path w="92710" h="143510">
                <a:moveTo>
                  <a:pt x="92710" y="106679"/>
                </a:moveTo>
                <a:lnTo>
                  <a:pt x="92710" y="0"/>
                </a:lnTo>
                <a:lnTo>
                  <a:pt x="55880" y="7619"/>
                </a:lnTo>
                <a:lnTo>
                  <a:pt x="46990" y="10160"/>
                </a:lnTo>
                <a:lnTo>
                  <a:pt x="38100" y="12700"/>
                </a:lnTo>
                <a:lnTo>
                  <a:pt x="31750" y="15239"/>
                </a:lnTo>
                <a:lnTo>
                  <a:pt x="29210" y="16510"/>
                </a:lnTo>
                <a:lnTo>
                  <a:pt x="25400" y="19050"/>
                </a:lnTo>
                <a:lnTo>
                  <a:pt x="22860" y="20319"/>
                </a:lnTo>
                <a:lnTo>
                  <a:pt x="20319" y="22860"/>
                </a:lnTo>
                <a:lnTo>
                  <a:pt x="16510" y="25400"/>
                </a:lnTo>
                <a:lnTo>
                  <a:pt x="15240" y="27939"/>
                </a:lnTo>
                <a:lnTo>
                  <a:pt x="12700" y="30479"/>
                </a:lnTo>
                <a:lnTo>
                  <a:pt x="10160" y="34289"/>
                </a:lnTo>
                <a:lnTo>
                  <a:pt x="8890" y="36829"/>
                </a:lnTo>
                <a:lnTo>
                  <a:pt x="6350" y="40639"/>
                </a:lnTo>
                <a:lnTo>
                  <a:pt x="5080" y="44450"/>
                </a:lnTo>
                <a:lnTo>
                  <a:pt x="3810" y="49529"/>
                </a:lnTo>
                <a:lnTo>
                  <a:pt x="2540" y="53339"/>
                </a:lnTo>
                <a:lnTo>
                  <a:pt x="1269" y="58419"/>
                </a:lnTo>
                <a:lnTo>
                  <a:pt x="1269" y="63500"/>
                </a:lnTo>
                <a:lnTo>
                  <a:pt x="0" y="68579"/>
                </a:lnTo>
                <a:lnTo>
                  <a:pt x="0" y="101600"/>
                </a:lnTo>
                <a:lnTo>
                  <a:pt x="1269" y="104139"/>
                </a:lnTo>
                <a:lnTo>
                  <a:pt x="1269" y="106679"/>
                </a:lnTo>
                <a:lnTo>
                  <a:pt x="1269" y="109219"/>
                </a:lnTo>
                <a:lnTo>
                  <a:pt x="2540" y="111760"/>
                </a:lnTo>
                <a:lnTo>
                  <a:pt x="2540" y="113029"/>
                </a:lnTo>
                <a:lnTo>
                  <a:pt x="3810" y="115569"/>
                </a:lnTo>
                <a:lnTo>
                  <a:pt x="5080" y="118110"/>
                </a:lnTo>
                <a:lnTo>
                  <a:pt x="6350" y="120650"/>
                </a:lnTo>
                <a:lnTo>
                  <a:pt x="7619" y="123189"/>
                </a:lnTo>
                <a:lnTo>
                  <a:pt x="8890" y="125729"/>
                </a:lnTo>
                <a:lnTo>
                  <a:pt x="8890" y="128269"/>
                </a:lnTo>
                <a:lnTo>
                  <a:pt x="11430" y="130810"/>
                </a:lnTo>
                <a:lnTo>
                  <a:pt x="12700" y="132079"/>
                </a:lnTo>
                <a:lnTo>
                  <a:pt x="13969" y="134619"/>
                </a:lnTo>
                <a:lnTo>
                  <a:pt x="15240" y="135889"/>
                </a:lnTo>
                <a:lnTo>
                  <a:pt x="17780" y="137160"/>
                </a:lnTo>
                <a:lnTo>
                  <a:pt x="19050" y="137160"/>
                </a:lnTo>
                <a:lnTo>
                  <a:pt x="21590" y="139700"/>
                </a:lnTo>
                <a:lnTo>
                  <a:pt x="22860" y="139700"/>
                </a:lnTo>
                <a:lnTo>
                  <a:pt x="25400" y="140969"/>
                </a:lnTo>
                <a:lnTo>
                  <a:pt x="27940" y="142239"/>
                </a:lnTo>
                <a:lnTo>
                  <a:pt x="30480" y="142239"/>
                </a:lnTo>
                <a:lnTo>
                  <a:pt x="36830" y="143510"/>
                </a:lnTo>
                <a:lnTo>
                  <a:pt x="44450" y="143510"/>
                </a:lnTo>
                <a:lnTo>
                  <a:pt x="48260" y="143510"/>
                </a:lnTo>
                <a:lnTo>
                  <a:pt x="50800" y="143510"/>
                </a:lnTo>
                <a:lnTo>
                  <a:pt x="53340" y="142239"/>
                </a:lnTo>
                <a:lnTo>
                  <a:pt x="57150" y="140969"/>
                </a:lnTo>
                <a:lnTo>
                  <a:pt x="59690" y="139700"/>
                </a:lnTo>
                <a:lnTo>
                  <a:pt x="63500" y="137160"/>
                </a:lnTo>
                <a:lnTo>
                  <a:pt x="67310" y="135889"/>
                </a:lnTo>
                <a:lnTo>
                  <a:pt x="69850" y="133350"/>
                </a:lnTo>
                <a:lnTo>
                  <a:pt x="72390" y="130810"/>
                </a:lnTo>
                <a:lnTo>
                  <a:pt x="76200" y="128269"/>
                </a:lnTo>
                <a:lnTo>
                  <a:pt x="78740" y="125729"/>
                </a:lnTo>
                <a:lnTo>
                  <a:pt x="81280" y="121919"/>
                </a:lnTo>
                <a:lnTo>
                  <a:pt x="85090" y="118110"/>
                </a:lnTo>
                <a:lnTo>
                  <a:pt x="87630" y="115569"/>
                </a:lnTo>
                <a:lnTo>
                  <a:pt x="90169" y="111760"/>
                </a:lnTo>
                <a:lnTo>
                  <a:pt x="92710" y="1066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814829" y="2832100"/>
            <a:ext cx="260350" cy="544830"/>
          </a:xfrm>
          <a:custGeom>
            <a:avLst/>
            <a:gdLst/>
            <a:ahLst/>
            <a:cxnLst/>
            <a:rect l="l" t="t" r="r" b="b"/>
            <a:pathLst>
              <a:path w="260350" h="544829">
                <a:moveTo>
                  <a:pt x="177800" y="476250"/>
                </a:moveTo>
                <a:lnTo>
                  <a:pt x="161289" y="500379"/>
                </a:lnTo>
                <a:lnTo>
                  <a:pt x="156209" y="506729"/>
                </a:lnTo>
                <a:lnTo>
                  <a:pt x="151130" y="514350"/>
                </a:lnTo>
                <a:lnTo>
                  <a:pt x="146050" y="519429"/>
                </a:lnTo>
                <a:lnTo>
                  <a:pt x="144780" y="520700"/>
                </a:lnTo>
                <a:lnTo>
                  <a:pt x="142239" y="523239"/>
                </a:lnTo>
                <a:lnTo>
                  <a:pt x="109219" y="542289"/>
                </a:lnTo>
                <a:lnTo>
                  <a:pt x="102869" y="544829"/>
                </a:lnTo>
                <a:lnTo>
                  <a:pt x="95250" y="544829"/>
                </a:lnTo>
                <a:lnTo>
                  <a:pt x="87630" y="544829"/>
                </a:lnTo>
                <a:lnTo>
                  <a:pt x="78739" y="544829"/>
                </a:lnTo>
                <a:lnTo>
                  <a:pt x="69850" y="542289"/>
                </a:lnTo>
                <a:lnTo>
                  <a:pt x="38100" y="519429"/>
                </a:lnTo>
                <a:lnTo>
                  <a:pt x="22859" y="494029"/>
                </a:lnTo>
                <a:lnTo>
                  <a:pt x="19050" y="488950"/>
                </a:lnTo>
                <a:lnTo>
                  <a:pt x="16509" y="482600"/>
                </a:lnTo>
                <a:lnTo>
                  <a:pt x="13969" y="476250"/>
                </a:lnTo>
                <a:lnTo>
                  <a:pt x="12700" y="468629"/>
                </a:lnTo>
                <a:lnTo>
                  <a:pt x="10159" y="462279"/>
                </a:lnTo>
                <a:lnTo>
                  <a:pt x="7619" y="455929"/>
                </a:lnTo>
                <a:lnTo>
                  <a:pt x="6350" y="448310"/>
                </a:lnTo>
                <a:lnTo>
                  <a:pt x="5080" y="440689"/>
                </a:lnTo>
                <a:lnTo>
                  <a:pt x="3809" y="433070"/>
                </a:lnTo>
                <a:lnTo>
                  <a:pt x="2539" y="425450"/>
                </a:lnTo>
                <a:lnTo>
                  <a:pt x="1269" y="417829"/>
                </a:lnTo>
                <a:lnTo>
                  <a:pt x="1269" y="401320"/>
                </a:lnTo>
                <a:lnTo>
                  <a:pt x="0" y="383539"/>
                </a:lnTo>
                <a:lnTo>
                  <a:pt x="1269" y="369570"/>
                </a:lnTo>
                <a:lnTo>
                  <a:pt x="1269" y="356870"/>
                </a:lnTo>
                <a:lnTo>
                  <a:pt x="2539" y="344170"/>
                </a:lnTo>
                <a:lnTo>
                  <a:pt x="3809" y="331470"/>
                </a:lnTo>
                <a:lnTo>
                  <a:pt x="5080" y="321310"/>
                </a:lnTo>
                <a:lnTo>
                  <a:pt x="7619" y="309879"/>
                </a:lnTo>
                <a:lnTo>
                  <a:pt x="10159" y="300989"/>
                </a:lnTo>
                <a:lnTo>
                  <a:pt x="12700" y="290829"/>
                </a:lnTo>
                <a:lnTo>
                  <a:pt x="33019" y="251460"/>
                </a:lnTo>
                <a:lnTo>
                  <a:pt x="49530" y="233679"/>
                </a:lnTo>
                <a:lnTo>
                  <a:pt x="54609" y="228600"/>
                </a:lnTo>
                <a:lnTo>
                  <a:pt x="60959" y="224789"/>
                </a:lnTo>
                <a:lnTo>
                  <a:pt x="68580" y="220979"/>
                </a:lnTo>
                <a:lnTo>
                  <a:pt x="74930" y="217170"/>
                </a:lnTo>
                <a:lnTo>
                  <a:pt x="82550" y="213360"/>
                </a:lnTo>
                <a:lnTo>
                  <a:pt x="90169" y="209550"/>
                </a:lnTo>
                <a:lnTo>
                  <a:pt x="106680" y="204470"/>
                </a:lnTo>
                <a:lnTo>
                  <a:pt x="177800" y="191770"/>
                </a:lnTo>
                <a:lnTo>
                  <a:pt x="177800" y="189229"/>
                </a:lnTo>
                <a:lnTo>
                  <a:pt x="177800" y="184150"/>
                </a:lnTo>
                <a:lnTo>
                  <a:pt x="177800" y="179070"/>
                </a:lnTo>
                <a:lnTo>
                  <a:pt x="177800" y="173989"/>
                </a:lnTo>
                <a:lnTo>
                  <a:pt x="176530" y="170179"/>
                </a:lnTo>
                <a:lnTo>
                  <a:pt x="176530" y="165100"/>
                </a:lnTo>
                <a:lnTo>
                  <a:pt x="176530" y="160020"/>
                </a:lnTo>
                <a:lnTo>
                  <a:pt x="175259" y="157479"/>
                </a:lnTo>
                <a:lnTo>
                  <a:pt x="173989" y="152400"/>
                </a:lnTo>
                <a:lnTo>
                  <a:pt x="172719" y="148589"/>
                </a:lnTo>
                <a:lnTo>
                  <a:pt x="171450" y="146050"/>
                </a:lnTo>
                <a:lnTo>
                  <a:pt x="170180" y="143510"/>
                </a:lnTo>
                <a:lnTo>
                  <a:pt x="168909" y="139700"/>
                </a:lnTo>
                <a:lnTo>
                  <a:pt x="166369" y="137160"/>
                </a:lnTo>
                <a:lnTo>
                  <a:pt x="165100" y="134620"/>
                </a:lnTo>
                <a:lnTo>
                  <a:pt x="162559" y="132079"/>
                </a:lnTo>
                <a:lnTo>
                  <a:pt x="161289" y="129539"/>
                </a:lnTo>
                <a:lnTo>
                  <a:pt x="156209" y="125729"/>
                </a:lnTo>
                <a:lnTo>
                  <a:pt x="151130" y="123189"/>
                </a:lnTo>
                <a:lnTo>
                  <a:pt x="144780" y="119379"/>
                </a:lnTo>
                <a:lnTo>
                  <a:pt x="138430" y="118110"/>
                </a:lnTo>
                <a:lnTo>
                  <a:pt x="132080" y="115570"/>
                </a:lnTo>
                <a:lnTo>
                  <a:pt x="124459" y="114300"/>
                </a:lnTo>
                <a:lnTo>
                  <a:pt x="116839" y="113029"/>
                </a:lnTo>
                <a:lnTo>
                  <a:pt x="109219" y="113029"/>
                </a:lnTo>
                <a:lnTo>
                  <a:pt x="104139" y="113029"/>
                </a:lnTo>
                <a:lnTo>
                  <a:pt x="97789" y="114300"/>
                </a:lnTo>
                <a:lnTo>
                  <a:pt x="92709" y="115570"/>
                </a:lnTo>
                <a:lnTo>
                  <a:pt x="87630" y="116839"/>
                </a:lnTo>
                <a:lnTo>
                  <a:pt x="81280" y="119379"/>
                </a:lnTo>
                <a:lnTo>
                  <a:pt x="44450" y="140970"/>
                </a:lnTo>
                <a:lnTo>
                  <a:pt x="30480" y="151129"/>
                </a:lnTo>
                <a:lnTo>
                  <a:pt x="22859" y="151129"/>
                </a:lnTo>
                <a:lnTo>
                  <a:pt x="22859" y="25400"/>
                </a:lnTo>
                <a:lnTo>
                  <a:pt x="30480" y="21589"/>
                </a:lnTo>
                <a:lnTo>
                  <a:pt x="40639" y="17779"/>
                </a:lnTo>
                <a:lnTo>
                  <a:pt x="66039" y="8889"/>
                </a:lnTo>
                <a:lnTo>
                  <a:pt x="81280" y="5079"/>
                </a:lnTo>
                <a:lnTo>
                  <a:pt x="96519" y="2539"/>
                </a:lnTo>
                <a:lnTo>
                  <a:pt x="111759" y="0"/>
                </a:lnTo>
                <a:lnTo>
                  <a:pt x="125730" y="0"/>
                </a:lnTo>
                <a:lnTo>
                  <a:pt x="142239" y="0"/>
                </a:lnTo>
                <a:lnTo>
                  <a:pt x="158750" y="2539"/>
                </a:lnTo>
                <a:lnTo>
                  <a:pt x="199389" y="16510"/>
                </a:lnTo>
                <a:lnTo>
                  <a:pt x="219709" y="33020"/>
                </a:lnTo>
                <a:lnTo>
                  <a:pt x="224789" y="38100"/>
                </a:lnTo>
                <a:lnTo>
                  <a:pt x="228600" y="43179"/>
                </a:lnTo>
                <a:lnTo>
                  <a:pt x="232409" y="49529"/>
                </a:lnTo>
                <a:lnTo>
                  <a:pt x="236219" y="54610"/>
                </a:lnTo>
                <a:lnTo>
                  <a:pt x="238759" y="60960"/>
                </a:lnTo>
                <a:lnTo>
                  <a:pt x="242569" y="68579"/>
                </a:lnTo>
                <a:lnTo>
                  <a:pt x="245109" y="74929"/>
                </a:lnTo>
                <a:lnTo>
                  <a:pt x="248919" y="82550"/>
                </a:lnTo>
                <a:lnTo>
                  <a:pt x="250189" y="91439"/>
                </a:lnTo>
                <a:lnTo>
                  <a:pt x="252730" y="99060"/>
                </a:lnTo>
                <a:lnTo>
                  <a:pt x="254000" y="107950"/>
                </a:lnTo>
                <a:lnTo>
                  <a:pt x="255269" y="116839"/>
                </a:lnTo>
                <a:lnTo>
                  <a:pt x="257809" y="127000"/>
                </a:lnTo>
                <a:lnTo>
                  <a:pt x="257809" y="135889"/>
                </a:lnTo>
                <a:lnTo>
                  <a:pt x="259080" y="146050"/>
                </a:lnTo>
                <a:lnTo>
                  <a:pt x="260350" y="157479"/>
                </a:lnTo>
                <a:lnTo>
                  <a:pt x="260350" y="179070"/>
                </a:lnTo>
                <a:lnTo>
                  <a:pt x="260350" y="530860"/>
                </a:lnTo>
                <a:lnTo>
                  <a:pt x="177800" y="530860"/>
                </a:lnTo>
                <a:lnTo>
                  <a:pt x="177800" y="47625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285153" y="2842895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893" y="0"/>
                </a:lnTo>
              </a:path>
            </a:pathLst>
          </a:custGeom>
          <a:ln w="635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151379" y="2846070"/>
            <a:ext cx="218440" cy="7620"/>
          </a:xfrm>
          <a:custGeom>
            <a:avLst/>
            <a:gdLst/>
            <a:ahLst/>
            <a:cxnLst/>
            <a:rect l="l" t="t" r="r" b="b"/>
            <a:pathLst>
              <a:path w="218439" h="7619">
                <a:moveTo>
                  <a:pt x="83819" y="1269"/>
                </a:moveTo>
                <a:lnTo>
                  <a:pt x="0" y="1269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1269"/>
                </a:lnTo>
                <a:close/>
              </a:path>
              <a:path w="218439" h="7619">
                <a:moveTo>
                  <a:pt x="211666" y="0"/>
                </a:moveTo>
                <a:lnTo>
                  <a:pt x="133773" y="0"/>
                </a:lnTo>
                <a:lnTo>
                  <a:pt x="132080" y="1269"/>
                </a:lnTo>
                <a:lnTo>
                  <a:pt x="125730" y="7619"/>
                </a:lnTo>
                <a:lnTo>
                  <a:pt x="218439" y="7619"/>
                </a:lnTo>
                <a:lnTo>
                  <a:pt x="213359" y="2539"/>
                </a:lnTo>
                <a:lnTo>
                  <a:pt x="211666" y="0"/>
                </a:lnTo>
                <a:close/>
              </a:path>
            </a:pathLst>
          </a:custGeom>
          <a:solidFill>
            <a:srgbClr val="FC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151379" y="2853689"/>
            <a:ext cx="226060" cy="7620"/>
          </a:xfrm>
          <a:custGeom>
            <a:avLst/>
            <a:gdLst/>
            <a:ahLst/>
            <a:cxnLst/>
            <a:rect l="l" t="t" r="r" b="b"/>
            <a:pathLst>
              <a:path w="22606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26060" h="7619">
                <a:moveTo>
                  <a:pt x="218439" y="0"/>
                </a:moveTo>
                <a:lnTo>
                  <a:pt x="125730" y="0"/>
                </a:lnTo>
                <a:lnTo>
                  <a:pt x="121919" y="3810"/>
                </a:lnTo>
                <a:lnTo>
                  <a:pt x="116839" y="7620"/>
                </a:lnTo>
                <a:lnTo>
                  <a:pt x="225742" y="7620"/>
                </a:lnTo>
                <a:lnTo>
                  <a:pt x="224789" y="6350"/>
                </a:lnTo>
                <a:lnTo>
                  <a:pt x="218439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151379" y="2861310"/>
            <a:ext cx="230504" cy="7620"/>
          </a:xfrm>
          <a:custGeom>
            <a:avLst/>
            <a:gdLst/>
            <a:ahLst/>
            <a:cxnLst/>
            <a:rect l="l" t="t" r="r" b="b"/>
            <a:pathLst>
              <a:path w="230505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30505" h="7619">
                <a:moveTo>
                  <a:pt x="225742" y="0"/>
                </a:moveTo>
                <a:lnTo>
                  <a:pt x="116839" y="0"/>
                </a:lnTo>
                <a:lnTo>
                  <a:pt x="110489" y="6350"/>
                </a:lnTo>
                <a:lnTo>
                  <a:pt x="109474" y="7619"/>
                </a:lnTo>
                <a:lnTo>
                  <a:pt x="230504" y="7619"/>
                </a:lnTo>
                <a:lnTo>
                  <a:pt x="228600" y="3810"/>
                </a:lnTo>
                <a:lnTo>
                  <a:pt x="225742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151379" y="2868929"/>
            <a:ext cx="235585" cy="6350"/>
          </a:xfrm>
          <a:custGeom>
            <a:avLst/>
            <a:gdLst/>
            <a:ahLst/>
            <a:cxnLst/>
            <a:rect l="l" t="t" r="r" b="b"/>
            <a:pathLst>
              <a:path w="235585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35585" h="6350">
                <a:moveTo>
                  <a:pt x="230504" y="0"/>
                </a:moveTo>
                <a:lnTo>
                  <a:pt x="109474" y="0"/>
                </a:lnTo>
                <a:lnTo>
                  <a:pt x="105409" y="5080"/>
                </a:lnTo>
                <a:lnTo>
                  <a:pt x="104601" y="6350"/>
                </a:lnTo>
                <a:lnTo>
                  <a:pt x="235203" y="6350"/>
                </a:lnTo>
                <a:lnTo>
                  <a:pt x="231139" y="1270"/>
                </a:lnTo>
                <a:lnTo>
                  <a:pt x="230504" y="0"/>
                </a:lnTo>
                <a:close/>
              </a:path>
            </a:pathLst>
          </a:custGeom>
          <a:solidFill>
            <a:srgbClr val="F9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151379" y="2875279"/>
            <a:ext cx="238125" cy="7620"/>
          </a:xfrm>
          <a:custGeom>
            <a:avLst/>
            <a:gdLst/>
            <a:ahLst/>
            <a:cxnLst/>
            <a:rect l="l" t="t" r="r" b="b"/>
            <a:pathLst>
              <a:path w="238125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38125" h="7619">
                <a:moveTo>
                  <a:pt x="235203" y="0"/>
                </a:moveTo>
                <a:lnTo>
                  <a:pt x="104601" y="0"/>
                </a:lnTo>
                <a:lnTo>
                  <a:pt x="99752" y="7620"/>
                </a:lnTo>
                <a:lnTo>
                  <a:pt x="237998" y="7620"/>
                </a:lnTo>
                <a:lnTo>
                  <a:pt x="237489" y="6350"/>
                </a:lnTo>
                <a:lnTo>
                  <a:pt x="236219" y="1270"/>
                </a:lnTo>
                <a:lnTo>
                  <a:pt x="235203" y="0"/>
                </a:lnTo>
                <a:close/>
              </a:path>
            </a:pathLst>
          </a:custGeom>
          <a:solidFill>
            <a:srgbClr val="F8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151379" y="2882900"/>
            <a:ext cx="241935" cy="7620"/>
          </a:xfrm>
          <a:custGeom>
            <a:avLst/>
            <a:gdLst/>
            <a:ahLst/>
            <a:cxnLst/>
            <a:rect l="l" t="t" r="r" b="b"/>
            <a:pathLst>
              <a:path w="241935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41935" h="7619">
                <a:moveTo>
                  <a:pt x="237998" y="0"/>
                </a:moveTo>
                <a:lnTo>
                  <a:pt x="99752" y="0"/>
                </a:lnTo>
                <a:lnTo>
                  <a:pt x="96519" y="5079"/>
                </a:lnTo>
                <a:lnTo>
                  <a:pt x="94566" y="7620"/>
                </a:lnTo>
                <a:lnTo>
                  <a:pt x="241554" y="7620"/>
                </a:lnTo>
                <a:lnTo>
                  <a:pt x="240030" y="5079"/>
                </a:lnTo>
                <a:lnTo>
                  <a:pt x="237998" y="0"/>
                </a:lnTo>
                <a:close/>
              </a:path>
            </a:pathLst>
          </a:custGeom>
          <a:solidFill>
            <a:srgbClr val="F7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51379" y="2890520"/>
            <a:ext cx="245110" cy="7620"/>
          </a:xfrm>
          <a:custGeom>
            <a:avLst/>
            <a:gdLst/>
            <a:ahLst/>
            <a:cxnLst/>
            <a:rect l="l" t="t" r="r" b="b"/>
            <a:pathLst>
              <a:path w="245110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45110" h="7619">
                <a:moveTo>
                  <a:pt x="241554" y="0"/>
                </a:moveTo>
                <a:lnTo>
                  <a:pt x="94566" y="0"/>
                </a:lnTo>
                <a:lnTo>
                  <a:pt x="88704" y="7619"/>
                </a:lnTo>
                <a:lnTo>
                  <a:pt x="245109" y="7619"/>
                </a:lnTo>
                <a:lnTo>
                  <a:pt x="243839" y="3809"/>
                </a:lnTo>
                <a:lnTo>
                  <a:pt x="241554" y="0"/>
                </a:lnTo>
                <a:close/>
              </a:path>
            </a:pathLst>
          </a:custGeom>
          <a:solidFill>
            <a:srgbClr val="F7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151379" y="2898139"/>
            <a:ext cx="247650" cy="6350"/>
          </a:xfrm>
          <a:custGeom>
            <a:avLst/>
            <a:gdLst/>
            <a:ahLst/>
            <a:cxnLst/>
            <a:rect l="l" t="t" r="r" b="b"/>
            <a:pathLst>
              <a:path w="247650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47650" h="6350">
                <a:moveTo>
                  <a:pt x="245109" y="0"/>
                </a:moveTo>
                <a:lnTo>
                  <a:pt x="88704" y="0"/>
                </a:lnTo>
                <a:lnTo>
                  <a:pt x="83819" y="6350"/>
                </a:lnTo>
                <a:lnTo>
                  <a:pt x="247395" y="6350"/>
                </a:lnTo>
                <a:lnTo>
                  <a:pt x="246380" y="3810"/>
                </a:lnTo>
                <a:lnTo>
                  <a:pt x="245109" y="0"/>
                </a:lnTo>
                <a:close/>
              </a:path>
            </a:pathLst>
          </a:custGeom>
          <a:solidFill>
            <a:srgbClr val="F6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151379" y="290830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5">
                <a:moveTo>
                  <a:pt x="0" y="0"/>
                </a:moveTo>
                <a:lnTo>
                  <a:pt x="249464" y="0"/>
                </a:lnTo>
              </a:path>
            </a:pathLst>
          </a:custGeom>
          <a:ln w="7620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151379" y="2918460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613" y="0"/>
                </a:lnTo>
              </a:path>
            </a:pathLst>
          </a:custGeom>
          <a:ln w="3175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151379" y="291465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827" y="0"/>
                </a:lnTo>
              </a:path>
            </a:pathLst>
          </a:custGeom>
          <a:ln w="508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151379" y="2923539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092" y="0"/>
                </a:lnTo>
              </a:path>
            </a:pathLst>
          </a:custGeom>
          <a:ln w="7620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151379" y="2930525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635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151379" y="293751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088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151379" y="294512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16" y="0"/>
                </a:lnTo>
              </a:path>
            </a:pathLst>
          </a:custGeom>
          <a:ln w="7619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151379" y="295275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32" y="0"/>
                </a:lnTo>
              </a:path>
            </a:pathLst>
          </a:custGeom>
          <a:ln w="7620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151379" y="2962275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>
                <a:moveTo>
                  <a:pt x="0" y="0"/>
                </a:moveTo>
                <a:lnTo>
                  <a:pt x="257929" y="0"/>
                </a:lnTo>
              </a:path>
            </a:pathLst>
          </a:custGeom>
          <a:ln w="3175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151379" y="295910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471" y="0"/>
                </a:lnTo>
              </a:path>
            </a:pathLst>
          </a:custGeom>
          <a:ln w="5080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151379" y="2962910"/>
            <a:ext cx="259715" cy="7620"/>
          </a:xfrm>
          <a:custGeom>
            <a:avLst/>
            <a:gdLst/>
            <a:ahLst/>
            <a:cxnLst/>
            <a:rect l="l" t="t" r="r" b="b"/>
            <a:pathLst>
              <a:path w="259714" h="7619">
                <a:moveTo>
                  <a:pt x="258048" y="0"/>
                </a:moveTo>
                <a:lnTo>
                  <a:pt x="0" y="0"/>
                </a:lnTo>
                <a:lnTo>
                  <a:pt x="0" y="7619"/>
                </a:lnTo>
                <a:lnTo>
                  <a:pt x="118110" y="7619"/>
                </a:lnTo>
                <a:lnTo>
                  <a:pt x="121919" y="6350"/>
                </a:lnTo>
                <a:lnTo>
                  <a:pt x="123189" y="5079"/>
                </a:lnTo>
                <a:lnTo>
                  <a:pt x="259000" y="5079"/>
                </a:lnTo>
                <a:lnTo>
                  <a:pt x="258048" y="0"/>
                </a:lnTo>
                <a:close/>
              </a:path>
              <a:path w="259714" h="7619">
                <a:moveTo>
                  <a:pt x="259000" y="5079"/>
                </a:moveTo>
                <a:lnTo>
                  <a:pt x="143509" y="5079"/>
                </a:lnTo>
                <a:lnTo>
                  <a:pt x="147319" y="6350"/>
                </a:lnTo>
                <a:lnTo>
                  <a:pt x="149859" y="7619"/>
                </a:lnTo>
                <a:lnTo>
                  <a:pt x="259476" y="7619"/>
                </a:lnTo>
                <a:lnTo>
                  <a:pt x="259000" y="5079"/>
                </a:lnTo>
                <a:close/>
              </a:path>
            </a:pathLst>
          </a:custGeom>
          <a:solidFill>
            <a:srgbClr val="EE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151379" y="2970529"/>
            <a:ext cx="260985" cy="7620"/>
          </a:xfrm>
          <a:custGeom>
            <a:avLst/>
            <a:gdLst/>
            <a:ahLst/>
            <a:cxnLst/>
            <a:rect l="l" t="t" r="r" b="b"/>
            <a:pathLst>
              <a:path w="260985" h="7619">
                <a:moveTo>
                  <a:pt x="118110" y="0"/>
                </a:moveTo>
                <a:lnTo>
                  <a:pt x="0" y="0"/>
                </a:lnTo>
                <a:lnTo>
                  <a:pt x="0" y="7620"/>
                </a:lnTo>
                <a:lnTo>
                  <a:pt x="102869" y="7620"/>
                </a:lnTo>
                <a:lnTo>
                  <a:pt x="109219" y="3810"/>
                </a:lnTo>
                <a:lnTo>
                  <a:pt x="114300" y="1270"/>
                </a:lnTo>
                <a:lnTo>
                  <a:pt x="118110" y="0"/>
                </a:lnTo>
                <a:close/>
              </a:path>
              <a:path w="260985" h="7619">
                <a:moveTo>
                  <a:pt x="259476" y="0"/>
                </a:moveTo>
                <a:lnTo>
                  <a:pt x="149859" y="0"/>
                </a:lnTo>
                <a:lnTo>
                  <a:pt x="152400" y="1270"/>
                </a:lnTo>
                <a:lnTo>
                  <a:pt x="154939" y="1270"/>
                </a:lnTo>
                <a:lnTo>
                  <a:pt x="160019" y="6350"/>
                </a:lnTo>
                <a:lnTo>
                  <a:pt x="160655" y="7620"/>
                </a:lnTo>
                <a:lnTo>
                  <a:pt x="260905" y="7620"/>
                </a:lnTo>
                <a:lnTo>
                  <a:pt x="259476" y="0"/>
                </a:lnTo>
                <a:close/>
              </a:path>
            </a:pathLst>
          </a:custGeom>
          <a:solidFill>
            <a:srgbClr val="ED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151379" y="2978150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19" h="6350">
                <a:moveTo>
                  <a:pt x="102869" y="0"/>
                </a:moveTo>
                <a:lnTo>
                  <a:pt x="0" y="0"/>
                </a:lnTo>
                <a:lnTo>
                  <a:pt x="0" y="6350"/>
                </a:lnTo>
                <a:lnTo>
                  <a:pt x="96519" y="6350"/>
                </a:lnTo>
                <a:lnTo>
                  <a:pt x="102869" y="0"/>
                </a:lnTo>
                <a:close/>
              </a:path>
              <a:path w="261619" h="6350">
                <a:moveTo>
                  <a:pt x="260905" y="0"/>
                </a:moveTo>
                <a:lnTo>
                  <a:pt x="160655" y="0"/>
                </a:lnTo>
                <a:lnTo>
                  <a:pt x="162559" y="3810"/>
                </a:lnTo>
                <a:lnTo>
                  <a:pt x="165100" y="6350"/>
                </a:lnTo>
                <a:lnTo>
                  <a:pt x="261619" y="6350"/>
                </a:lnTo>
                <a:lnTo>
                  <a:pt x="261619" y="3810"/>
                </a:lnTo>
                <a:lnTo>
                  <a:pt x="260905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151379" y="298450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96519" y="0"/>
                </a:moveTo>
                <a:lnTo>
                  <a:pt x="0" y="0"/>
                </a:lnTo>
                <a:lnTo>
                  <a:pt x="0" y="7620"/>
                </a:lnTo>
                <a:lnTo>
                  <a:pt x="88264" y="7620"/>
                </a:lnTo>
                <a:lnTo>
                  <a:pt x="90169" y="5079"/>
                </a:lnTo>
                <a:lnTo>
                  <a:pt x="965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65100" y="0"/>
                </a:lnTo>
                <a:lnTo>
                  <a:pt x="167639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B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151379" y="299212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8264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5079"/>
                </a:lnTo>
                <a:lnTo>
                  <a:pt x="86359" y="2539"/>
                </a:lnTo>
                <a:lnTo>
                  <a:pt x="88264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67639" y="0"/>
                </a:lnTo>
                <a:lnTo>
                  <a:pt x="170180" y="3809"/>
                </a:lnTo>
                <a:lnTo>
                  <a:pt x="170180" y="7619"/>
                </a:lnTo>
                <a:lnTo>
                  <a:pt x="261619" y="7619"/>
                </a:lnTo>
                <a:lnTo>
                  <a:pt x="261619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151379" y="2999739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19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61619" h="6350">
                <a:moveTo>
                  <a:pt x="261619" y="0"/>
                </a:moveTo>
                <a:lnTo>
                  <a:pt x="170180" y="0"/>
                </a:lnTo>
                <a:lnTo>
                  <a:pt x="172719" y="3810"/>
                </a:lnTo>
                <a:lnTo>
                  <a:pt x="172719" y="6350"/>
                </a:lnTo>
                <a:lnTo>
                  <a:pt x="261619" y="6350"/>
                </a:lnTo>
                <a:lnTo>
                  <a:pt x="261619" y="0"/>
                </a:lnTo>
                <a:close/>
              </a:path>
            </a:pathLst>
          </a:custGeom>
          <a:solidFill>
            <a:srgbClr val="E9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151379" y="30099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324735" y="3011170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264" y="0"/>
                </a:lnTo>
              </a:path>
            </a:pathLst>
          </a:custGeom>
          <a:ln w="5080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24100" y="30073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175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151379" y="301371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73989" y="0"/>
                </a:lnTo>
                <a:lnTo>
                  <a:pt x="173989" y="5079"/>
                </a:lnTo>
                <a:lnTo>
                  <a:pt x="174497" y="7619"/>
                </a:lnTo>
                <a:lnTo>
                  <a:pt x="261619" y="7619"/>
                </a:lnTo>
                <a:lnTo>
                  <a:pt x="261619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151379" y="302132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74497" y="0"/>
                </a:lnTo>
                <a:lnTo>
                  <a:pt x="175259" y="3810"/>
                </a:lnTo>
                <a:lnTo>
                  <a:pt x="175259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7B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151379" y="3028950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19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61619" h="6350">
                <a:moveTo>
                  <a:pt x="261619" y="0"/>
                </a:moveTo>
                <a:lnTo>
                  <a:pt x="175259" y="0"/>
                </a:lnTo>
                <a:lnTo>
                  <a:pt x="175259" y="2539"/>
                </a:lnTo>
                <a:lnTo>
                  <a:pt x="176021" y="6350"/>
                </a:lnTo>
                <a:lnTo>
                  <a:pt x="261619" y="6350"/>
                </a:lnTo>
                <a:lnTo>
                  <a:pt x="261619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151379" y="303530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76021" y="0"/>
                </a:lnTo>
                <a:lnTo>
                  <a:pt x="176530" y="2539"/>
                </a:lnTo>
                <a:lnTo>
                  <a:pt x="176530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5B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151379" y="304292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76530" y="0"/>
                </a:lnTo>
                <a:lnTo>
                  <a:pt x="176530" y="2539"/>
                </a:lnTo>
                <a:lnTo>
                  <a:pt x="176733" y="7619"/>
                </a:lnTo>
                <a:lnTo>
                  <a:pt x="261619" y="7619"/>
                </a:lnTo>
                <a:lnTo>
                  <a:pt x="261619" y="0"/>
                </a:lnTo>
                <a:close/>
              </a:path>
            </a:pathLst>
          </a:custGeom>
          <a:solidFill>
            <a:srgbClr val="E4B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151379" y="30543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328113" y="305435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886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151379" y="30613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328417" y="306133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151379" y="30683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328672" y="3068320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4327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151379" y="307212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19" h="7619">
                <a:moveTo>
                  <a:pt x="261619" y="0"/>
                </a:moveTo>
                <a:lnTo>
                  <a:pt x="177596" y="0"/>
                </a:lnTo>
                <a:lnTo>
                  <a:pt x="177800" y="5080"/>
                </a:lnTo>
                <a:lnTo>
                  <a:pt x="177800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151379" y="30835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329179" y="30835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151379" y="3090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F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329179" y="3090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F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151379" y="3097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329179" y="3097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151379" y="3105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329179" y="3105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151379" y="3112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329179" y="3112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151379" y="3119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329179" y="3119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151379" y="3126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329179" y="3126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151379" y="3134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329179" y="3134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151379" y="31419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329179" y="31419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151379" y="314896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329179" y="314896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151379" y="3155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329179" y="3155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151379" y="3163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329179" y="3163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151379" y="31711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329179" y="31711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151379" y="31781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329179" y="31781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151379" y="3185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329179" y="3185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151379" y="3192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29179" y="3192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151379" y="32004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329179" y="32004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151379" y="32073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329179" y="32073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151379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329179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151379" y="32219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329179" y="32219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151379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329179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151379" y="32365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329179" y="32365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151379" y="3243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329179" y="3243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151379" y="32512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329179" y="32512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151379" y="325818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329179" y="325818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151379" y="3265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329179" y="3265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151379" y="327279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329179" y="327279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151379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329179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151379" y="32873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329179" y="32873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151379" y="3294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329179" y="3294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151379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329179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151379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329179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151379" y="331660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329179" y="331660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151379" y="332359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329179" y="332359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151379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329179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151379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329179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151379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329179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151379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329179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151379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329179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152650" y="2832100"/>
            <a:ext cx="260350" cy="530860"/>
          </a:xfrm>
          <a:custGeom>
            <a:avLst/>
            <a:gdLst/>
            <a:ahLst/>
            <a:cxnLst/>
            <a:rect l="l" t="t" r="r" b="b"/>
            <a:pathLst>
              <a:path w="260350" h="530860">
                <a:moveTo>
                  <a:pt x="260350" y="530860"/>
                </a:moveTo>
                <a:lnTo>
                  <a:pt x="177800" y="530860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6530" y="243839"/>
                </a:lnTo>
                <a:lnTo>
                  <a:pt x="175260" y="213360"/>
                </a:lnTo>
                <a:lnTo>
                  <a:pt x="175260" y="205739"/>
                </a:lnTo>
                <a:lnTo>
                  <a:pt x="175260" y="198120"/>
                </a:lnTo>
                <a:lnTo>
                  <a:pt x="173989" y="191770"/>
                </a:lnTo>
                <a:lnTo>
                  <a:pt x="172719" y="186689"/>
                </a:lnTo>
                <a:lnTo>
                  <a:pt x="172719" y="180339"/>
                </a:lnTo>
                <a:lnTo>
                  <a:pt x="172719" y="175260"/>
                </a:lnTo>
                <a:lnTo>
                  <a:pt x="171450" y="171450"/>
                </a:lnTo>
                <a:lnTo>
                  <a:pt x="170180" y="167639"/>
                </a:lnTo>
                <a:lnTo>
                  <a:pt x="168910" y="162560"/>
                </a:lnTo>
                <a:lnTo>
                  <a:pt x="167639" y="158750"/>
                </a:lnTo>
                <a:lnTo>
                  <a:pt x="166369" y="154939"/>
                </a:lnTo>
                <a:lnTo>
                  <a:pt x="163830" y="152400"/>
                </a:lnTo>
                <a:lnTo>
                  <a:pt x="162560" y="148589"/>
                </a:lnTo>
                <a:lnTo>
                  <a:pt x="161289" y="146050"/>
                </a:lnTo>
                <a:lnTo>
                  <a:pt x="158750" y="143510"/>
                </a:lnTo>
                <a:lnTo>
                  <a:pt x="156210" y="142239"/>
                </a:lnTo>
                <a:lnTo>
                  <a:pt x="153669" y="139700"/>
                </a:lnTo>
                <a:lnTo>
                  <a:pt x="151130" y="138429"/>
                </a:lnTo>
                <a:lnTo>
                  <a:pt x="148589" y="137160"/>
                </a:lnTo>
                <a:lnTo>
                  <a:pt x="146050" y="135889"/>
                </a:lnTo>
                <a:lnTo>
                  <a:pt x="142239" y="135889"/>
                </a:lnTo>
                <a:lnTo>
                  <a:pt x="139700" y="134620"/>
                </a:lnTo>
                <a:lnTo>
                  <a:pt x="135889" y="134620"/>
                </a:lnTo>
                <a:lnTo>
                  <a:pt x="132080" y="134620"/>
                </a:lnTo>
                <a:lnTo>
                  <a:pt x="128269" y="134620"/>
                </a:lnTo>
                <a:lnTo>
                  <a:pt x="125730" y="134620"/>
                </a:lnTo>
                <a:lnTo>
                  <a:pt x="123189" y="135889"/>
                </a:lnTo>
                <a:lnTo>
                  <a:pt x="120650" y="135889"/>
                </a:lnTo>
                <a:lnTo>
                  <a:pt x="116839" y="137160"/>
                </a:lnTo>
                <a:lnTo>
                  <a:pt x="86360" y="161289"/>
                </a:lnTo>
                <a:lnTo>
                  <a:pt x="82550" y="165100"/>
                </a:lnTo>
                <a:lnTo>
                  <a:pt x="82550" y="530860"/>
                </a:lnTo>
                <a:lnTo>
                  <a:pt x="0" y="530860"/>
                </a:lnTo>
                <a:lnTo>
                  <a:pt x="0" y="13970"/>
                </a:lnTo>
                <a:lnTo>
                  <a:pt x="82550" y="13970"/>
                </a:lnTo>
                <a:lnTo>
                  <a:pt x="82550" y="72389"/>
                </a:lnTo>
                <a:lnTo>
                  <a:pt x="93980" y="55879"/>
                </a:lnTo>
                <a:lnTo>
                  <a:pt x="105410" y="41910"/>
                </a:lnTo>
                <a:lnTo>
                  <a:pt x="110489" y="35560"/>
                </a:lnTo>
                <a:lnTo>
                  <a:pt x="115569" y="29210"/>
                </a:lnTo>
                <a:lnTo>
                  <a:pt x="120650" y="24129"/>
                </a:lnTo>
                <a:lnTo>
                  <a:pt x="125730" y="19050"/>
                </a:lnTo>
                <a:lnTo>
                  <a:pt x="130810" y="13970"/>
                </a:lnTo>
                <a:lnTo>
                  <a:pt x="137160" y="11429"/>
                </a:lnTo>
                <a:lnTo>
                  <a:pt x="142239" y="7620"/>
                </a:lnTo>
                <a:lnTo>
                  <a:pt x="147319" y="5079"/>
                </a:lnTo>
                <a:lnTo>
                  <a:pt x="153669" y="2539"/>
                </a:lnTo>
                <a:lnTo>
                  <a:pt x="158750" y="1270"/>
                </a:lnTo>
                <a:lnTo>
                  <a:pt x="165100" y="0"/>
                </a:lnTo>
                <a:lnTo>
                  <a:pt x="171450" y="0"/>
                </a:lnTo>
                <a:lnTo>
                  <a:pt x="181610" y="1270"/>
                </a:lnTo>
                <a:lnTo>
                  <a:pt x="191769" y="3810"/>
                </a:lnTo>
                <a:lnTo>
                  <a:pt x="200660" y="7620"/>
                </a:lnTo>
                <a:lnTo>
                  <a:pt x="204469" y="8889"/>
                </a:lnTo>
                <a:lnTo>
                  <a:pt x="209550" y="12700"/>
                </a:lnTo>
                <a:lnTo>
                  <a:pt x="213360" y="15239"/>
                </a:lnTo>
                <a:lnTo>
                  <a:pt x="217169" y="19050"/>
                </a:lnTo>
                <a:lnTo>
                  <a:pt x="220980" y="22860"/>
                </a:lnTo>
                <a:lnTo>
                  <a:pt x="224789" y="27939"/>
                </a:lnTo>
                <a:lnTo>
                  <a:pt x="227330" y="33020"/>
                </a:lnTo>
                <a:lnTo>
                  <a:pt x="231139" y="36829"/>
                </a:lnTo>
                <a:lnTo>
                  <a:pt x="233680" y="43179"/>
                </a:lnTo>
                <a:lnTo>
                  <a:pt x="237489" y="49529"/>
                </a:lnTo>
                <a:lnTo>
                  <a:pt x="240030" y="55879"/>
                </a:lnTo>
                <a:lnTo>
                  <a:pt x="242569" y="60960"/>
                </a:lnTo>
                <a:lnTo>
                  <a:pt x="245110" y="68579"/>
                </a:lnTo>
                <a:lnTo>
                  <a:pt x="247650" y="76200"/>
                </a:lnTo>
                <a:lnTo>
                  <a:pt x="250189" y="83820"/>
                </a:lnTo>
                <a:lnTo>
                  <a:pt x="251460" y="92710"/>
                </a:lnTo>
                <a:lnTo>
                  <a:pt x="252730" y="101600"/>
                </a:lnTo>
                <a:lnTo>
                  <a:pt x="255269" y="110489"/>
                </a:lnTo>
                <a:lnTo>
                  <a:pt x="257810" y="129539"/>
                </a:lnTo>
                <a:lnTo>
                  <a:pt x="259080" y="149860"/>
                </a:lnTo>
                <a:lnTo>
                  <a:pt x="260350" y="171450"/>
                </a:lnTo>
                <a:lnTo>
                  <a:pt x="260350" y="195579"/>
                </a:lnTo>
                <a:lnTo>
                  <a:pt x="260350" y="53086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490470" y="26581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490470" y="26650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490470" y="26720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C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490470" y="26797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490470" y="26866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AF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490470" y="26936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A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490470" y="27012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490470" y="27089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490470" y="27158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490470" y="27228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7E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490470" y="27305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6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490470" y="27374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6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490470" y="27444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490470" y="27520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490470" y="27590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490470" y="27660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490470" y="27736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490470" y="27813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490470" y="27882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490470" y="27952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1D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490470" y="28028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0D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490470" y="28098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F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490470" y="28168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F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490470" y="28244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E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490470" y="28321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D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490470" y="28390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DCF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490470" y="28460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662176" y="2848610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3" y="0"/>
                </a:lnTo>
              </a:path>
            </a:pathLst>
          </a:custGeom>
          <a:ln w="3175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490470" y="2849879"/>
            <a:ext cx="268605" cy="7620"/>
          </a:xfrm>
          <a:custGeom>
            <a:avLst/>
            <a:gdLst/>
            <a:ahLst/>
            <a:cxnLst/>
            <a:rect l="l" t="t" r="r" b="b"/>
            <a:pathLst>
              <a:path w="26860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8605" h="7619">
                <a:moveTo>
                  <a:pt x="268180" y="0"/>
                </a:moveTo>
                <a:lnTo>
                  <a:pt x="171706" y="0"/>
                </a:lnTo>
                <a:lnTo>
                  <a:pt x="168667" y="7620"/>
                </a:lnTo>
                <a:lnTo>
                  <a:pt x="265001" y="7620"/>
                </a:lnTo>
                <a:lnTo>
                  <a:pt x="268180" y="0"/>
                </a:lnTo>
                <a:close/>
              </a:path>
            </a:pathLst>
          </a:custGeom>
          <a:solidFill>
            <a:srgbClr val="E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490470" y="2857500"/>
            <a:ext cx="265430" cy="6350"/>
          </a:xfrm>
          <a:custGeom>
            <a:avLst/>
            <a:gdLst/>
            <a:ahLst/>
            <a:cxnLst/>
            <a:rect l="l" t="t" r="r" b="b"/>
            <a:pathLst>
              <a:path w="26543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65430" h="6350">
                <a:moveTo>
                  <a:pt x="265001" y="0"/>
                </a:moveTo>
                <a:lnTo>
                  <a:pt x="168667" y="0"/>
                </a:lnTo>
                <a:lnTo>
                  <a:pt x="166134" y="6350"/>
                </a:lnTo>
                <a:lnTo>
                  <a:pt x="262352" y="6350"/>
                </a:lnTo>
                <a:lnTo>
                  <a:pt x="265001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490470" y="2863850"/>
            <a:ext cx="262890" cy="7620"/>
          </a:xfrm>
          <a:custGeom>
            <a:avLst/>
            <a:gdLst/>
            <a:ahLst/>
            <a:cxnLst/>
            <a:rect l="l" t="t" r="r" b="b"/>
            <a:pathLst>
              <a:path w="262889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2889" h="7619">
                <a:moveTo>
                  <a:pt x="262352" y="0"/>
                </a:moveTo>
                <a:lnTo>
                  <a:pt x="166134" y="0"/>
                </a:lnTo>
                <a:lnTo>
                  <a:pt x="163095" y="7620"/>
                </a:lnTo>
                <a:lnTo>
                  <a:pt x="259174" y="7620"/>
                </a:lnTo>
                <a:lnTo>
                  <a:pt x="262352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490470" y="2871470"/>
            <a:ext cx="259715" cy="7620"/>
          </a:xfrm>
          <a:custGeom>
            <a:avLst/>
            <a:gdLst/>
            <a:ahLst/>
            <a:cxnLst/>
            <a:rect l="l" t="t" r="r" b="b"/>
            <a:pathLst>
              <a:path w="259714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59714" h="7619">
                <a:moveTo>
                  <a:pt x="259174" y="0"/>
                </a:moveTo>
                <a:lnTo>
                  <a:pt x="163095" y="0"/>
                </a:lnTo>
                <a:lnTo>
                  <a:pt x="160055" y="7619"/>
                </a:lnTo>
                <a:lnTo>
                  <a:pt x="255995" y="7619"/>
                </a:lnTo>
                <a:lnTo>
                  <a:pt x="259174" y="0"/>
                </a:lnTo>
                <a:close/>
              </a:path>
            </a:pathLst>
          </a:custGeom>
          <a:solidFill>
            <a:srgbClr val="EA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490470" y="2879089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39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56539" h="7619">
                <a:moveTo>
                  <a:pt x="255995" y="0"/>
                </a:moveTo>
                <a:lnTo>
                  <a:pt x="160055" y="0"/>
                </a:lnTo>
                <a:lnTo>
                  <a:pt x="157016" y="7620"/>
                </a:lnTo>
                <a:lnTo>
                  <a:pt x="252817" y="7620"/>
                </a:lnTo>
                <a:lnTo>
                  <a:pt x="255995" y="0"/>
                </a:lnTo>
                <a:close/>
              </a:path>
            </a:pathLst>
          </a:custGeom>
          <a:solidFill>
            <a:srgbClr val="E9C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490470" y="2886710"/>
            <a:ext cx="253365" cy="6350"/>
          </a:xfrm>
          <a:custGeom>
            <a:avLst/>
            <a:gdLst/>
            <a:ahLst/>
            <a:cxnLst/>
            <a:rect l="l" t="t" r="r" b="b"/>
            <a:pathLst>
              <a:path w="253364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53364" h="6350">
                <a:moveTo>
                  <a:pt x="252817" y="0"/>
                </a:moveTo>
                <a:lnTo>
                  <a:pt x="157016" y="0"/>
                </a:lnTo>
                <a:lnTo>
                  <a:pt x="154483" y="6350"/>
                </a:lnTo>
                <a:lnTo>
                  <a:pt x="250168" y="6350"/>
                </a:lnTo>
                <a:lnTo>
                  <a:pt x="252817" y="0"/>
                </a:lnTo>
                <a:close/>
              </a:path>
            </a:pathLst>
          </a:custGeom>
          <a:solidFill>
            <a:srgbClr val="E8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490470" y="2893060"/>
            <a:ext cx="250190" cy="7620"/>
          </a:xfrm>
          <a:custGeom>
            <a:avLst/>
            <a:gdLst/>
            <a:ahLst/>
            <a:cxnLst/>
            <a:rect l="l" t="t" r="r" b="b"/>
            <a:pathLst>
              <a:path w="250189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50189" h="7619">
                <a:moveTo>
                  <a:pt x="250168" y="0"/>
                </a:moveTo>
                <a:lnTo>
                  <a:pt x="154483" y="0"/>
                </a:lnTo>
                <a:lnTo>
                  <a:pt x="151443" y="7619"/>
                </a:lnTo>
                <a:lnTo>
                  <a:pt x="246989" y="7619"/>
                </a:lnTo>
                <a:lnTo>
                  <a:pt x="250168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490470" y="2900679"/>
            <a:ext cx="247015" cy="7620"/>
          </a:xfrm>
          <a:custGeom>
            <a:avLst/>
            <a:gdLst/>
            <a:ahLst/>
            <a:cxnLst/>
            <a:rect l="l" t="t" r="r" b="b"/>
            <a:pathLst>
              <a:path w="247014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47014" h="7619">
                <a:moveTo>
                  <a:pt x="246989" y="0"/>
                </a:moveTo>
                <a:lnTo>
                  <a:pt x="151443" y="0"/>
                </a:lnTo>
                <a:lnTo>
                  <a:pt x="148404" y="7620"/>
                </a:lnTo>
                <a:lnTo>
                  <a:pt x="243810" y="7620"/>
                </a:lnTo>
                <a:lnTo>
                  <a:pt x="246989" y="0"/>
                </a:lnTo>
                <a:close/>
              </a:path>
            </a:pathLst>
          </a:custGeom>
          <a:solidFill>
            <a:srgbClr val="E7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490470" y="2908300"/>
            <a:ext cx="243840" cy="6350"/>
          </a:xfrm>
          <a:custGeom>
            <a:avLst/>
            <a:gdLst/>
            <a:ahLst/>
            <a:cxnLst/>
            <a:rect l="l" t="t" r="r" b="b"/>
            <a:pathLst>
              <a:path w="243839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43839" h="6350">
                <a:moveTo>
                  <a:pt x="243810" y="0"/>
                </a:moveTo>
                <a:lnTo>
                  <a:pt x="148404" y="0"/>
                </a:lnTo>
                <a:lnTo>
                  <a:pt x="145871" y="6350"/>
                </a:lnTo>
                <a:lnTo>
                  <a:pt x="241162" y="6350"/>
                </a:lnTo>
                <a:lnTo>
                  <a:pt x="243810" y="0"/>
                </a:lnTo>
                <a:close/>
              </a:path>
            </a:pathLst>
          </a:custGeom>
          <a:solidFill>
            <a:srgbClr val="E6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490470" y="2914650"/>
            <a:ext cx="241300" cy="7620"/>
          </a:xfrm>
          <a:custGeom>
            <a:avLst/>
            <a:gdLst/>
            <a:ahLst/>
            <a:cxnLst/>
            <a:rect l="l" t="t" r="r" b="b"/>
            <a:pathLst>
              <a:path w="24130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41300" h="7619">
                <a:moveTo>
                  <a:pt x="241162" y="0"/>
                </a:moveTo>
                <a:lnTo>
                  <a:pt x="145871" y="0"/>
                </a:lnTo>
                <a:lnTo>
                  <a:pt x="142832" y="7620"/>
                </a:lnTo>
                <a:lnTo>
                  <a:pt x="237983" y="7620"/>
                </a:lnTo>
                <a:lnTo>
                  <a:pt x="241162" y="0"/>
                </a:lnTo>
                <a:close/>
              </a:path>
            </a:pathLst>
          </a:custGeom>
          <a:solidFill>
            <a:srgbClr val="E6BB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490470" y="2922270"/>
            <a:ext cx="238125" cy="7620"/>
          </a:xfrm>
          <a:custGeom>
            <a:avLst/>
            <a:gdLst/>
            <a:ahLst/>
            <a:cxnLst/>
            <a:rect l="l" t="t" r="r" b="b"/>
            <a:pathLst>
              <a:path w="238125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38125" h="7619">
                <a:moveTo>
                  <a:pt x="237983" y="0"/>
                </a:moveTo>
                <a:lnTo>
                  <a:pt x="142832" y="0"/>
                </a:lnTo>
                <a:lnTo>
                  <a:pt x="139792" y="7619"/>
                </a:lnTo>
                <a:lnTo>
                  <a:pt x="234804" y="7619"/>
                </a:lnTo>
                <a:lnTo>
                  <a:pt x="237983" y="0"/>
                </a:lnTo>
                <a:close/>
              </a:path>
            </a:pathLst>
          </a:custGeom>
          <a:solidFill>
            <a:srgbClr val="E5BA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490470" y="2929889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34950" h="6350">
                <a:moveTo>
                  <a:pt x="234804" y="0"/>
                </a:moveTo>
                <a:lnTo>
                  <a:pt x="139792" y="0"/>
                </a:lnTo>
                <a:lnTo>
                  <a:pt x="137259" y="6350"/>
                </a:lnTo>
                <a:lnTo>
                  <a:pt x="232156" y="6350"/>
                </a:lnTo>
                <a:lnTo>
                  <a:pt x="234804" y="0"/>
                </a:lnTo>
                <a:close/>
              </a:path>
            </a:pathLst>
          </a:custGeom>
          <a:solidFill>
            <a:srgbClr val="E4B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490470" y="2936239"/>
            <a:ext cx="232410" cy="7620"/>
          </a:xfrm>
          <a:custGeom>
            <a:avLst/>
            <a:gdLst/>
            <a:ahLst/>
            <a:cxnLst/>
            <a:rect l="l" t="t" r="r" b="b"/>
            <a:pathLst>
              <a:path w="23241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32410" h="7619">
                <a:moveTo>
                  <a:pt x="232156" y="0"/>
                </a:moveTo>
                <a:lnTo>
                  <a:pt x="137259" y="0"/>
                </a:lnTo>
                <a:lnTo>
                  <a:pt x="134220" y="7620"/>
                </a:lnTo>
                <a:lnTo>
                  <a:pt x="228977" y="7620"/>
                </a:lnTo>
                <a:lnTo>
                  <a:pt x="232156" y="0"/>
                </a:lnTo>
                <a:close/>
              </a:path>
            </a:pathLst>
          </a:custGeom>
          <a:solidFill>
            <a:srgbClr val="E4B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490470" y="2943860"/>
            <a:ext cx="229235" cy="7620"/>
          </a:xfrm>
          <a:custGeom>
            <a:avLst/>
            <a:gdLst/>
            <a:ahLst/>
            <a:cxnLst/>
            <a:rect l="l" t="t" r="r" b="b"/>
            <a:pathLst>
              <a:path w="229235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29235" h="7619">
                <a:moveTo>
                  <a:pt x="228977" y="0"/>
                </a:moveTo>
                <a:lnTo>
                  <a:pt x="134220" y="0"/>
                </a:lnTo>
                <a:lnTo>
                  <a:pt x="131181" y="7619"/>
                </a:lnTo>
                <a:lnTo>
                  <a:pt x="225798" y="7619"/>
                </a:lnTo>
                <a:lnTo>
                  <a:pt x="228977" y="0"/>
                </a:lnTo>
                <a:close/>
              </a:path>
            </a:pathLst>
          </a:custGeom>
          <a:solidFill>
            <a:srgbClr val="E3B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490470" y="2951479"/>
            <a:ext cx="226060" cy="7620"/>
          </a:xfrm>
          <a:custGeom>
            <a:avLst/>
            <a:gdLst/>
            <a:ahLst/>
            <a:cxnLst/>
            <a:rect l="l" t="t" r="r" b="b"/>
            <a:pathLst>
              <a:path w="22606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26060" h="7619">
                <a:moveTo>
                  <a:pt x="225798" y="0"/>
                </a:moveTo>
                <a:lnTo>
                  <a:pt x="131181" y="0"/>
                </a:lnTo>
                <a:lnTo>
                  <a:pt x="128141" y="7620"/>
                </a:lnTo>
                <a:lnTo>
                  <a:pt x="222620" y="7620"/>
                </a:lnTo>
                <a:lnTo>
                  <a:pt x="225798" y="0"/>
                </a:lnTo>
                <a:close/>
              </a:path>
            </a:pathLst>
          </a:custGeom>
          <a:solidFill>
            <a:srgbClr val="E2B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490470" y="2959100"/>
            <a:ext cx="222885" cy="6350"/>
          </a:xfrm>
          <a:custGeom>
            <a:avLst/>
            <a:gdLst/>
            <a:ahLst/>
            <a:cxnLst/>
            <a:rect l="l" t="t" r="r" b="b"/>
            <a:pathLst>
              <a:path w="222885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22885" h="6350">
                <a:moveTo>
                  <a:pt x="222620" y="0"/>
                </a:moveTo>
                <a:lnTo>
                  <a:pt x="128141" y="0"/>
                </a:lnTo>
                <a:lnTo>
                  <a:pt x="125608" y="6350"/>
                </a:lnTo>
                <a:lnTo>
                  <a:pt x="219971" y="6350"/>
                </a:lnTo>
                <a:lnTo>
                  <a:pt x="222620" y="0"/>
                </a:lnTo>
                <a:close/>
              </a:path>
            </a:pathLst>
          </a:custGeom>
          <a:solidFill>
            <a:srgbClr val="E2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490470" y="2965450"/>
            <a:ext cx="220345" cy="7620"/>
          </a:xfrm>
          <a:custGeom>
            <a:avLst/>
            <a:gdLst/>
            <a:ahLst/>
            <a:cxnLst/>
            <a:rect l="l" t="t" r="r" b="b"/>
            <a:pathLst>
              <a:path w="220344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20344" h="7619">
                <a:moveTo>
                  <a:pt x="219971" y="0"/>
                </a:moveTo>
                <a:lnTo>
                  <a:pt x="125608" y="0"/>
                </a:lnTo>
                <a:lnTo>
                  <a:pt x="122569" y="7620"/>
                </a:lnTo>
                <a:lnTo>
                  <a:pt x="216792" y="7620"/>
                </a:lnTo>
                <a:lnTo>
                  <a:pt x="219971" y="0"/>
                </a:lnTo>
                <a:close/>
              </a:path>
            </a:pathLst>
          </a:custGeom>
          <a:solidFill>
            <a:srgbClr val="E1A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490470" y="2973070"/>
            <a:ext cx="217170" cy="7620"/>
          </a:xfrm>
          <a:custGeom>
            <a:avLst/>
            <a:gdLst/>
            <a:ahLst/>
            <a:cxnLst/>
            <a:rect l="l" t="t" r="r" b="b"/>
            <a:pathLst>
              <a:path w="217169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17169" h="7619">
                <a:moveTo>
                  <a:pt x="216792" y="0"/>
                </a:moveTo>
                <a:lnTo>
                  <a:pt x="122569" y="0"/>
                </a:lnTo>
                <a:lnTo>
                  <a:pt x="119529" y="7619"/>
                </a:lnTo>
                <a:lnTo>
                  <a:pt x="213614" y="7619"/>
                </a:lnTo>
                <a:lnTo>
                  <a:pt x="216792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490470" y="2980689"/>
            <a:ext cx="213995" cy="6350"/>
          </a:xfrm>
          <a:custGeom>
            <a:avLst/>
            <a:gdLst/>
            <a:ahLst/>
            <a:cxnLst/>
            <a:rect l="l" t="t" r="r" b="b"/>
            <a:pathLst>
              <a:path w="213994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13994" h="6350">
                <a:moveTo>
                  <a:pt x="213614" y="0"/>
                </a:moveTo>
                <a:lnTo>
                  <a:pt x="119529" y="0"/>
                </a:lnTo>
                <a:lnTo>
                  <a:pt x="116996" y="6350"/>
                </a:lnTo>
                <a:lnTo>
                  <a:pt x="210965" y="6350"/>
                </a:lnTo>
                <a:lnTo>
                  <a:pt x="213614" y="0"/>
                </a:lnTo>
                <a:close/>
              </a:path>
            </a:pathLst>
          </a:custGeom>
          <a:solidFill>
            <a:srgbClr val="E0AB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490470" y="2987039"/>
            <a:ext cx="211454" cy="7620"/>
          </a:xfrm>
          <a:custGeom>
            <a:avLst/>
            <a:gdLst/>
            <a:ahLst/>
            <a:cxnLst/>
            <a:rect l="l" t="t" r="r" b="b"/>
            <a:pathLst>
              <a:path w="21145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11455" h="7619">
                <a:moveTo>
                  <a:pt x="210965" y="0"/>
                </a:moveTo>
                <a:lnTo>
                  <a:pt x="116996" y="0"/>
                </a:lnTo>
                <a:lnTo>
                  <a:pt x="113957" y="7620"/>
                </a:lnTo>
                <a:lnTo>
                  <a:pt x="207786" y="7620"/>
                </a:lnTo>
                <a:lnTo>
                  <a:pt x="210965" y="0"/>
                </a:lnTo>
                <a:close/>
              </a:path>
            </a:pathLst>
          </a:custGeom>
          <a:solidFill>
            <a:srgbClr val="DFA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490470" y="2994660"/>
            <a:ext cx="208279" cy="7620"/>
          </a:xfrm>
          <a:custGeom>
            <a:avLst/>
            <a:gdLst/>
            <a:ahLst/>
            <a:cxnLst/>
            <a:rect l="l" t="t" r="r" b="b"/>
            <a:pathLst>
              <a:path w="208280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08280" h="7619">
                <a:moveTo>
                  <a:pt x="207786" y="0"/>
                </a:moveTo>
                <a:lnTo>
                  <a:pt x="113957" y="0"/>
                </a:lnTo>
                <a:lnTo>
                  <a:pt x="110918" y="7619"/>
                </a:lnTo>
                <a:lnTo>
                  <a:pt x="204607" y="7619"/>
                </a:lnTo>
                <a:lnTo>
                  <a:pt x="207786" y="0"/>
                </a:lnTo>
                <a:close/>
              </a:path>
            </a:pathLst>
          </a:custGeom>
          <a:solidFill>
            <a:srgbClr val="DFA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490470" y="3002279"/>
            <a:ext cx="205104" cy="6350"/>
          </a:xfrm>
          <a:custGeom>
            <a:avLst/>
            <a:gdLst/>
            <a:ahLst/>
            <a:cxnLst/>
            <a:rect l="l" t="t" r="r" b="b"/>
            <a:pathLst>
              <a:path w="205105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05105" h="6350">
                <a:moveTo>
                  <a:pt x="204607" y="0"/>
                </a:moveTo>
                <a:lnTo>
                  <a:pt x="110918" y="0"/>
                </a:lnTo>
                <a:lnTo>
                  <a:pt x="108385" y="6350"/>
                </a:lnTo>
                <a:lnTo>
                  <a:pt x="201959" y="6350"/>
                </a:lnTo>
                <a:lnTo>
                  <a:pt x="204607" y="0"/>
                </a:lnTo>
                <a:close/>
              </a:path>
            </a:pathLst>
          </a:custGeom>
          <a:solidFill>
            <a:srgbClr val="DE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490470" y="3008629"/>
            <a:ext cx="202565" cy="7620"/>
          </a:xfrm>
          <a:custGeom>
            <a:avLst/>
            <a:gdLst/>
            <a:ahLst/>
            <a:cxnLst/>
            <a:rect l="l" t="t" r="r" b="b"/>
            <a:pathLst>
              <a:path w="202564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02564" h="7619">
                <a:moveTo>
                  <a:pt x="201959" y="0"/>
                </a:moveTo>
                <a:lnTo>
                  <a:pt x="108385" y="0"/>
                </a:lnTo>
                <a:lnTo>
                  <a:pt x="105345" y="7620"/>
                </a:lnTo>
                <a:lnTo>
                  <a:pt x="198780" y="7620"/>
                </a:lnTo>
                <a:lnTo>
                  <a:pt x="201959" y="0"/>
                </a:lnTo>
                <a:close/>
              </a:path>
            </a:pathLst>
          </a:custGeom>
          <a:solidFill>
            <a:srgbClr val="DDA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490470" y="3016250"/>
            <a:ext cx="199390" cy="7620"/>
          </a:xfrm>
          <a:custGeom>
            <a:avLst/>
            <a:gdLst/>
            <a:ahLst/>
            <a:cxnLst/>
            <a:rect l="l" t="t" r="r" b="b"/>
            <a:pathLst>
              <a:path w="199389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199389" h="7619">
                <a:moveTo>
                  <a:pt x="198780" y="0"/>
                </a:moveTo>
                <a:lnTo>
                  <a:pt x="105345" y="0"/>
                </a:lnTo>
                <a:lnTo>
                  <a:pt x="102306" y="7620"/>
                </a:lnTo>
                <a:lnTo>
                  <a:pt x="195601" y="7620"/>
                </a:lnTo>
                <a:lnTo>
                  <a:pt x="198780" y="0"/>
                </a:lnTo>
                <a:close/>
              </a:path>
            </a:pathLst>
          </a:custGeom>
          <a:solidFill>
            <a:srgbClr val="DDA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490470" y="3023870"/>
            <a:ext cx="196215" cy="6350"/>
          </a:xfrm>
          <a:custGeom>
            <a:avLst/>
            <a:gdLst/>
            <a:ahLst/>
            <a:cxnLst/>
            <a:rect l="l" t="t" r="r" b="b"/>
            <a:pathLst>
              <a:path w="196214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196214" h="6350">
                <a:moveTo>
                  <a:pt x="195601" y="0"/>
                </a:moveTo>
                <a:lnTo>
                  <a:pt x="102306" y="0"/>
                </a:lnTo>
                <a:lnTo>
                  <a:pt x="99773" y="6350"/>
                </a:lnTo>
                <a:lnTo>
                  <a:pt x="192952" y="6350"/>
                </a:lnTo>
                <a:lnTo>
                  <a:pt x="195601" y="0"/>
                </a:lnTo>
                <a:close/>
              </a:path>
            </a:pathLst>
          </a:custGeom>
          <a:solidFill>
            <a:srgbClr val="DCA1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490470" y="3030220"/>
            <a:ext cx="193040" cy="7620"/>
          </a:xfrm>
          <a:custGeom>
            <a:avLst/>
            <a:gdLst/>
            <a:ahLst/>
            <a:cxnLst/>
            <a:rect l="l" t="t" r="r" b="b"/>
            <a:pathLst>
              <a:path w="193039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193039" h="7619">
                <a:moveTo>
                  <a:pt x="192952" y="0"/>
                </a:moveTo>
                <a:lnTo>
                  <a:pt x="99773" y="0"/>
                </a:lnTo>
                <a:lnTo>
                  <a:pt x="96734" y="7619"/>
                </a:lnTo>
                <a:lnTo>
                  <a:pt x="189774" y="7619"/>
                </a:lnTo>
                <a:lnTo>
                  <a:pt x="192952" y="0"/>
                </a:lnTo>
                <a:close/>
              </a:path>
            </a:pathLst>
          </a:custGeom>
          <a:solidFill>
            <a:srgbClr val="DB9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490470" y="3037839"/>
            <a:ext cx="189865" cy="7620"/>
          </a:xfrm>
          <a:custGeom>
            <a:avLst/>
            <a:gdLst/>
            <a:ahLst/>
            <a:cxnLst/>
            <a:rect l="l" t="t" r="r" b="b"/>
            <a:pathLst>
              <a:path w="189864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189864" h="7619">
                <a:moveTo>
                  <a:pt x="189774" y="0"/>
                </a:moveTo>
                <a:lnTo>
                  <a:pt x="96734" y="0"/>
                </a:lnTo>
                <a:lnTo>
                  <a:pt x="93694" y="7620"/>
                </a:lnTo>
                <a:lnTo>
                  <a:pt x="186595" y="7620"/>
                </a:lnTo>
                <a:lnTo>
                  <a:pt x="189774" y="0"/>
                </a:lnTo>
                <a:close/>
              </a:path>
            </a:pathLst>
          </a:custGeom>
          <a:solidFill>
            <a:srgbClr val="DB9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490470" y="3045460"/>
            <a:ext cx="186690" cy="6350"/>
          </a:xfrm>
          <a:custGeom>
            <a:avLst/>
            <a:gdLst/>
            <a:ahLst/>
            <a:cxnLst/>
            <a:rect l="l" t="t" r="r" b="b"/>
            <a:pathLst>
              <a:path w="186689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186689" h="6350">
                <a:moveTo>
                  <a:pt x="186595" y="0"/>
                </a:moveTo>
                <a:lnTo>
                  <a:pt x="93694" y="0"/>
                </a:lnTo>
                <a:lnTo>
                  <a:pt x="91161" y="6350"/>
                </a:lnTo>
                <a:lnTo>
                  <a:pt x="183946" y="6350"/>
                </a:lnTo>
                <a:lnTo>
                  <a:pt x="186595" y="0"/>
                </a:lnTo>
                <a:close/>
              </a:path>
            </a:pathLst>
          </a:custGeom>
          <a:solidFill>
            <a:srgbClr val="DA9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490470" y="3051810"/>
            <a:ext cx="184150" cy="7620"/>
          </a:xfrm>
          <a:custGeom>
            <a:avLst/>
            <a:gdLst/>
            <a:ahLst/>
            <a:cxnLst/>
            <a:rect l="l" t="t" r="r" b="b"/>
            <a:pathLst>
              <a:path w="184150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184150" h="7619">
                <a:moveTo>
                  <a:pt x="183946" y="0"/>
                </a:moveTo>
                <a:lnTo>
                  <a:pt x="91161" y="0"/>
                </a:lnTo>
                <a:lnTo>
                  <a:pt x="88122" y="7619"/>
                </a:lnTo>
                <a:lnTo>
                  <a:pt x="180768" y="7619"/>
                </a:lnTo>
                <a:lnTo>
                  <a:pt x="183946" y="0"/>
                </a:lnTo>
                <a:close/>
              </a:path>
            </a:pathLst>
          </a:custGeom>
          <a:solidFill>
            <a:srgbClr val="DA9A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490470" y="3059429"/>
            <a:ext cx="180975" cy="7620"/>
          </a:xfrm>
          <a:custGeom>
            <a:avLst/>
            <a:gdLst/>
            <a:ahLst/>
            <a:cxnLst/>
            <a:rect l="l" t="t" r="r" b="b"/>
            <a:pathLst>
              <a:path w="18097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180975" h="7619">
                <a:moveTo>
                  <a:pt x="180768" y="0"/>
                </a:moveTo>
                <a:lnTo>
                  <a:pt x="88122" y="0"/>
                </a:lnTo>
                <a:lnTo>
                  <a:pt x="85082" y="7620"/>
                </a:lnTo>
                <a:lnTo>
                  <a:pt x="177589" y="7620"/>
                </a:lnTo>
                <a:lnTo>
                  <a:pt x="180768" y="0"/>
                </a:lnTo>
                <a:close/>
              </a:path>
            </a:pathLst>
          </a:custGeom>
          <a:solidFill>
            <a:srgbClr val="D99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490470" y="3067050"/>
            <a:ext cx="178435" cy="7620"/>
          </a:xfrm>
          <a:custGeom>
            <a:avLst/>
            <a:gdLst/>
            <a:ahLst/>
            <a:cxnLst/>
            <a:rect l="l" t="t" r="r" b="b"/>
            <a:pathLst>
              <a:path w="17843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178237" y="7620"/>
                </a:lnTo>
                <a:lnTo>
                  <a:pt x="17781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178435" h="7619">
                <a:moveTo>
                  <a:pt x="177589" y="0"/>
                </a:moveTo>
                <a:lnTo>
                  <a:pt x="85082" y="0"/>
                </a:lnTo>
                <a:lnTo>
                  <a:pt x="82550" y="6350"/>
                </a:lnTo>
                <a:lnTo>
                  <a:pt x="177810" y="6350"/>
                </a:lnTo>
                <a:lnTo>
                  <a:pt x="176530" y="2539"/>
                </a:lnTo>
                <a:lnTo>
                  <a:pt x="177589" y="0"/>
                </a:lnTo>
                <a:close/>
              </a:path>
            </a:pathLst>
          </a:custGeom>
          <a:solidFill>
            <a:srgbClr val="D896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490470" y="307784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372" y="0"/>
                </a:lnTo>
              </a:path>
            </a:pathLst>
          </a:custGeom>
          <a:ln w="6350">
            <a:solidFill>
              <a:srgbClr val="D89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490470" y="3084829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934" y="0"/>
                </a:lnTo>
              </a:path>
            </a:pathLst>
          </a:custGeom>
          <a:ln w="7619">
            <a:solidFill>
              <a:srgbClr val="D792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490470" y="309245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496" y="0"/>
                </a:lnTo>
              </a:path>
            </a:pathLst>
          </a:custGeom>
          <a:ln w="7620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490470" y="30994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631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490470" y="310642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193" y="0"/>
                </a:lnTo>
              </a:path>
            </a:pathLst>
          </a:custGeom>
          <a:ln w="7619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490470" y="311403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2755" y="0"/>
                </a:lnTo>
              </a:path>
            </a:pathLst>
          </a:custGeom>
          <a:ln w="762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490470" y="312166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17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490470" y="3128645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452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490470" y="3135629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14" y="0"/>
                </a:lnTo>
              </a:path>
            </a:pathLst>
          </a:custGeom>
          <a:ln w="7619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490470" y="3139439"/>
            <a:ext cx="202565" cy="7620"/>
          </a:xfrm>
          <a:custGeom>
            <a:avLst/>
            <a:gdLst/>
            <a:ahLst/>
            <a:cxnLst/>
            <a:rect l="l" t="t" r="r" b="b"/>
            <a:pathLst>
              <a:path w="202564" h="7619">
                <a:moveTo>
                  <a:pt x="105410" y="0"/>
                </a:moveTo>
                <a:lnTo>
                  <a:pt x="0" y="0"/>
                </a:lnTo>
                <a:lnTo>
                  <a:pt x="0" y="7620"/>
                </a:lnTo>
                <a:lnTo>
                  <a:pt x="102220" y="7620"/>
                </a:lnTo>
                <a:lnTo>
                  <a:pt x="105410" y="0"/>
                </a:lnTo>
                <a:close/>
              </a:path>
              <a:path w="202564" h="7619">
                <a:moveTo>
                  <a:pt x="200014" y="0"/>
                </a:moveTo>
                <a:lnTo>
                  <a:pt x="105410" y="0"/>
                </a:lnTo>
                <a:lnTo>
                  <a:pt x="107906" y="7620"/>
                </a:lnTo>
                <a:lnTo>
                  <a:pt x="202575" y="7620"/>
                </a:lnTo>
                <a:lnTo>
                  <a:pt x="200014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490470" y="3147060"/>
            <a:ext cx="205104" cy="6350"/>
          </a:xfrm>
          <a:custGeom>
            <a:avLst/>
            <a:gdLst/>
            <a:ahLst/>
            <a:cxnLst/>
            <a:rect l="l" t="t" r="r" b="b"/>
            <a:pathLst>
              <a:path w="205105" h="6350">
                <a:moveTo>
                  <a:pt x="102220" y="0"/>
                </a:moveTo>
                <a:lnTo>
                  <a:pt x="0" y="0"/>
                </a:lnTo>
                <a:lnTo>
                  <a:pt x="0" y="6350"/>
                </a:lnTo>
                <a:lnTo>
                  <a:pt x="99562" y="6350"/>
                </a:lnTo>
                <a:lnTo>
                  <a:pt x="102220" y="0"/>
                </a:lnTo>
                <a:close/>
              </a:path>
              <a:path w="205105" h="6350">
                <a:moveTo>
                  <a:pt x="202575" y="0"/>
                </a:moveTo>
                <a:lnTo>
                  <a:pt x="107906" y="0"/>
                </a:lnTo>
                <a:lnTo>
                  <a:pt x="109987" y="6350"/>
                </a:lnTo>
                <a:lnTo>
                  <a:pt x="204710" y="6350"/>
                </a:lnTo>
                <a:lnTo>
                  <a:pt x="202575" y="0"/>
                </a:lnTo>
                <a:close/>
              </a:path>
            </a:pathLst>
          </a:custGeom>
          <a:solidFill>
            <a:srgbClr val="D1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490470" y="3153410"/>
            <a:ext cx="207645" cy="7620"/>
          </a:xfrm>
          <a:custGeom>
            <a:avLst/>
            <a:gdLst/>
            <a:ahLst/>
            <a:cxnLst/>
            <a:rect l="l" t="t" r="r" b="b"/>
            <a:pathLst>
              <a:path w="207644" h="7619">
                <a:moveTo>
                  <a:pt x="99562" y="0"/>
                </a:moveTo>
                <a:lnTo>
                  <a:pt x="0" y="0"/>
                </a:lnTo>
                <a:lnTo>
                  <a:pt x="0" y="7619"/>
                </a:lnTo>
                <a:lnTo>
                  <a:pt x="96372" y="7619"/>
                </a:lnTo>
                <a:lnTo>
                  <a:pt x="99562" y="0"/>
                </a:lnTo>
                <a:close/>
              </a:path>
              <a:path w="207644" h="7619">
                <a:moveTo>
                  <a:pt x="204710" y="0"/>
                </a:moveTo>
                <a:lnTo>
                  <a:pt x="109987" y="0"/>
                </a:lnTo>
                <a:lnTo>
                  <a:pt x="112484" y="7619"/>
                </a:lnTo>
                <a:lnTo>
                  <a:pt x="207272" y="7619"/>
                </a:lnTo>
                <a:lnTo>
                  <a:pt x="204710" y="0"/>
                </a:lnTo>
                <a:close/>
              </a:path>
            </a:pathLst>
          </a:custGeom>
          <a:solidFill>
            <a:srgbClr val="D18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490470" y="3161029"/>
            <a:ext cx="210185" cy="7620"/>
          </a:xfrm>
          <a:custGeom>
            <a:avLst/>
            <a:gdLst/>
            <a:ahLst/>
            <a:cxnLst/>
            <a:rect l="l" t="t" r="r" b="b"/>
            <a:pathLst>
              <a:path w="210185" h="7619">
                <a:moveTo>
                  <a:pt x="96372" y="0"/>
                </a:moveTo>
                <a:lnTo>
                  <a:pt x="0" y="0"/>
                </a:lnTo>
                <a:lnTo>
                  <a:pt x="0" y="7620"/>
                </a:lnTo>
                <a:lnTo>
                  <a:pt x="93182" y="7620"/>
                </a:lnTo>
                <a:lnTo>
                  <a:pt x="96372" y="0"/>
                </a:lnTo>
                <a:close/>
              </a:path>
              <a:path w="210185" h="7619">
                <a:moveTo>
                  <a:pt x="207272" y="0"/>
                </a:moveTo>
                <a:lnTo>
                  <a:pt x="112484" y="0"/>
                </a:lnTo>
                <a:lnTo>
                  <a:pt x="114981" y="7620"/>
                </a:lnTo>
                <a:lnTo>
                  <a:pt x="209834" y="7620"/>
                </a:lnTo>
                <a:lnTo>
                  <a:pt x="207272" y="0"/>
                </a:lnTo>
                <a:close/>
              </a:path>
            </a:pathLst>
          </a:custGeom>
          <a:solidFill>
            <a:srgbClr val="D07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490470" y="3168650"/>
            <a:ext cx="212090" cy="6350"/>
          </a:xfrm>
          <a:custGeom>
            <a:avLst/>
            <a:gdLst/>
            <a:ahLst/>
            <a:cxnLst/>
            <a:rect l="l" t="t" r="r" b="b"/>
            <a:pathLst>
              <a:path w="212089" h="6350">
                <a:moveTo>
                  <a:pt x="93182" y="0"/>
                </a:moveTo>
                <a:lnTo>
                  <a:pt x="0" y="0"/>
                </a:lnTo>
                <a:lnTo>
                  <a:pt x="0" y="6350"/>
                </a:lnTo>
                <a:lnTo>
                  <a:pt x="90524" y="6350"/>
                </a:lnTo>
                <a:lnTo>
                  <a:pt x="93182" y="0"/>
                </a:lnTo>
                <a:close/>
              </a:path>
              <a:path w="212089" h="6350">
                <a:moveTo>
                  <a:pt x="209834" y="0"/>
                </a:moveTo>
                <a:lnTo>
                  <a:pt x="114981" y="0"/>
                </a:lnTo>
                <a:lnTo>
                  <a:pt x="117062" y="6350"/>
                </a:lnTo>
                <a:lnTo>
                  <a:pt x="211969" y="6350"/>
                </a:lnTo>
                <a:lnTo>
                  <a:pt x="209834" y="0"/>
                </a:lnTo>
                <a:close/>
              </a:path>
            </a:pathLst>
          </a:custGeom>
          <a:solidFill>
            <a:srgbClr val="CF7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490470" y="317500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19">
                <a:moveTo>
                  <a:pt x="90524" y="0"/>
                </a:moveTo>
                <a:lnTo>
                  <a:pt x="0" y="0"/>
                </a:lnTo>
                <a:lnTo>
                  <a:pt x="0" y="7620"/>
                </a:lnTo>
                <a:lnTo>
                  <a:pt x="87334" y="7620"/>
                </a:lnTo>
                <a:lnTo>
                  <a:pt x="90524" y="0"/>
                </a:lnTo>
                <a:close/>
              </a:path>
              <a:path w="214630" h="7619">
                <a:moveTo>
                  <a:pt x="211969" y="0"/>
                </a:moveTo>
                <a:lnTo>
                  <a:pt x="117062" y="0"/>
                </a:lnTo>
                <a:lnTo>
                  <a:pt x="119559" y="7620"/>
                </a:lnTo>
                <a:lnTo>
                  <a:pt x="214531" y="7620"/>
                </a:lnTo>
                <a:lnTo>
                  <a:pt x="211969" y="0"/>
                </a:lnTo>
                <a:close/>
              </a:path>
            </a:pathLst>
          </a:custGeom>
          <a:solidFill>
            <a:srgbClr val="CF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490470" y="3182620"/>
            <a:ext cx="217170" cy="7620"/>
          </a:xfrm>
          <a:custGeom>
            <a:avLst/>
            <a:gdLst/>
            <a:ahLst/>
            <a:cxnLst/>
            <a:rect l="l" t="t" r="r" b="b"/>
            <a:pathLst>
              <a:path w="217169" h="7619">
                <a:moveTo>
                  <a:pt x="87334" y="0"/>
                </a:moveTo>
                <a:lnTo>
                  <a:pt x="0" y="0"/>
                </a:lnTo>
                <a:lnTo>
                  <a:pt x="0" y="7619"/>
                </a:lnTo>
                <a:lnTo>
                  <a:pt x="84144" y="7619"/>
                </a:lnTo>
                <a:lnTo>
                  <a:pt x="87334" y="0"/>
                </a:lnTo>
                <a:close/>
              </a:path>
              <a:path w="217169" h="7619">
                <a:moveTo>
                  <a:pt x="214531" y="0"/>
                </a:moveTo>
                <a:lnTo>
                  <a:pt x="119559" y="0"/>
                </a:lnTo>
                <a:lnTo>
                  <a:pt x="122056" y="7619"/>
                </a:lnTo>
                <a:lnTo>
                  <a:pt x="217093" y="7619"/>
                </a:lnTo>
                <a:lnTo>
                  <a:pt x="214531" y="0"/>
                </a:lnTo>
                <a:close/>
              </a:path>
            </a:pathLst>
          </a:custGeom>
          <a:solidFill>
            <a:srgbClr val="CE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490470" y="3190239"/>
            <a:ext cx="219710" cy="7620"/>
          </a:xfrm>
          <a:custGeom>
            <a:avLst/>
            <a:gdLst/>
            <a:ahLst/>
            <a:cxnLst/>
            <a:rect l="l" t="t" r="r" b="b"/>
            <a:pathLst>
              <a:path w="219710" h="7619">
                <a:moveTo>
                  <a:pt x="84144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3810"/>
                </a:lnTo>
                <a:lnTo>
                  <a:pt x="84144" y="0"/>
                </a:lnTo>
                <a:close/>
              </a:path>
              <a:path w="219710" h="7619">
                <a:moveTo>
                  <a:pt x="217093" y="0"/>
                </a:moveTo>
                <a:lnTo>
                  <a:pt x="122056" y="0"/>
                </a:lnTo>
                <a:lnTo>
                  <a:pt x="124553" y="7620"/>
                </a:lnTo>
                <a:lnTo>
                  <a:pt x="219655" y="7620"/>
                </a:lnTo>
                <a:lnTo>
                  <a:pt x="217093" y="0"/>
                </a:lnTo>
                <a:close/>
              </a:path>
            </a:pathLst>
          </a:custGeom>
          <a:solidFill>
            <a:srgbClr val="CD78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490470" y="3197860"/>
            <a:ext cx="222250" cy="6350"/>
          </a:xfrm>
          <a:custGeom>
            <a:avLst/>
            <a:gdLst/>
            <a:ahLst/>
            <a:cxnLst/>
            <a:rect l="l" t="t" r="r" b="b"/>
            <a:pathLst>
              <a:path w="22225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22250" h="6350">
                <a:moveTo>
                  <a:pt x="219655" y="0"/>
                </a:moveTo>
                <a:lnTo>
                  <a:pt x="124553" y="0"/>
                </a:lnTo>
                <a:lnTo>
                  <a:pt x="126634" y="6350"/>
                </a:lnTo>
                <a:lnTo>
                  <a:pt x="221790" y="6350"/>
                </a:lnTo>
                <a:lnTo>
                  <a:pt x="219655" y="0"/>
                </a:lnTo>
                <a:close/>
              </a:path>
            </a:pathLst>
          </a:custGeom>
          <a:solidFill>
            <a:srgbClr val="CD7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490470" y="3204210"/>
            <a:ext cx="224790" cy="7620"/>
          </a:xfrm>
          <a:custGeom>
            <a:avLst/>
            <a:gdLst/>
            <a:ahLst/>
            <a:cxnLst/>
            <a:rect l="l" t="t" r="r" b="b"/>
            <a:pathLst>
              <a:path w="224789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24789" h="7619">
                <a:moveTo>
                  <a:pt x="221790" y="0"/>
                </a:moveTo>
                <a:lnTo>
                  <a:pt x="126634" y="0"/>
                </a:lnTo>
                <a:lnTo>
                  <a:pt x="129131" y="7619"/>
                </a:lnTo>
                <a:lnTo>
                  <a:pt x="224352" y="7619"/>
                </a:lnTo>
                <a:lnTo>
                  <a:pt x="221790" y="0"/>
                </a:lnTo>
                <a:close/>
              </a:path>
            </a:pathLst>
          </a:custGeom>
          <a:solidFill>
            <a:srgbClr val="CC74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490470" y="3211829"/>
            <a:ext cx="227329" cy="7620"/>
          </a:xfrm>
          <a:custGeom>
            <a:avLst/>
            <a:gdLst/>
            <a:ahLst/>
            <a:cxnLst/>
            <a:rect l="l" t="t" r="r" b="b"/>
            <a:pathLst>
              <a:path w="22733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27330" h="7619">
                <a:moveTo>
                  <a:pt x="224352" y="0"/>
                </a:moveTo>
                <a:lnTo>
                  <a:pt x="129131" y="0"/>
                </a:lnTo>
                <a:lnTo>
                  <a:pt x="131627" y="7620"/>
                </a:lnTo>
                <a:lnTo>
                  <a:pt x="226913" y="7620"/>
                </a:lnTo>
                <a:lnTo>
                  <a:pt x="224352" y="0"/>
                </a:lnTo>
                <a:close/>
              </a:path>
            </a:pathLst>
          </a:custGeom>
          <a:solidFill>
            <a:srgbClr val="CC7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490470" y="3219450"/>
            <a:ext cx="229235" cy="6350"/>
          </a:xfrm>
          <a:custGeom>
            <a:avLst/>
            <a:gdLst/>
            <a:ahLst/>
            <a:cxnLst/>
            <a:rect l="l" t="t" r="r" b="b"/>
            <a:pathLst>
              <a:path w="229235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29235" h="6350">
                <a:moveTo>
                  <a:pt x="226913" y="0"/>
                </a:moveTo>
                <a:lnTo>
                  <a:pt x="131627" y="0"/>
                </a:lnTo>
                <a:lnTo>
                  <a:pt x="133708" y="6350"/>
                </a:lnTo>
                <a:lnTo>
                  <a:pt x="229048" y="6350"/>
                </a:lnTo>
                <a:lnTo>
                  <a:pt x="226913" y="0"/>
                </a:lnTo>
                <a:close/>
              </a:path>
            </a:pathLst>
          </a:custGeom>
          <a:solidFill>
            <a:srgbClr val="CC7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490470" y="3225800"/>
            <a:ext cx="231775" cy="7620"/>
          </a:xfrm>
          <a:custGeom>
            <a:avLst/>
            <a:gdLst/>
            <a:ahLst/>
            <a:cxnLst/>
            <a:rect l="l" t="t" r="r" b="b"/>
            <a:pathLst>
              <a:path w="23177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31775" h="7619">
                <a:moveTo>
                  <a:pt x="229048" y="0"/>
                </a:moveTo>
                <a:lnTo>
                  <a:pt x="133708" y="0"/>
                </a:lnTo>
                <a:lnTo>
                  <a:pt x="136205" y="7620"/>
                </a:lnTo>
                <a:lnTo>
                  <a:pt x="231610" y="7620"/>
                </a:lnTo>
                <a:lnTo>
                  <a:pt x="229048" y="0"/>
                </a:lnTo>
                <a:close/>
              </a:path>
            </a:pathLst>
          </a:custGeom>
          <a:solidFill>
            <a:srgbClr val="CA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490470" y="3233420"/>
            <a:ext cx="234315" cy="7620"/>
          </a:xfrm>
          <a:custGeom>
            <a:avLst/>
            <a:gdLst/>
            <a:ahLst/>
            <a:cxnLst/>
            <a:rect l="l" t="t" r="r" b="b"/>
            <a:pathLst>
              <a:path w="234314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34314" h="7619">
                <a:moveTo>
                  <a:pt x="231610" y="0"/>
                </a:moveTo>
                <a:lnTo>
                  <a:pt x="136205" y="0"/>
                </a:lnTo>
                <a:lnTo>
                  <a:pt x="138702" y="7619"/>
                </a:lnTo>
                <a:lnTo>
                  <a:pt x="234172" y="7619"/>
                </a:lnTo>
                <a:lnTo>
                  <a:pt x="231610" y="0"/>
                </a:lnTo>
                <a:close/>
              </a:path>
            </a:pathLst>
          </a:custGeom>
          <a:solidFill>
            <a:srgbClr val="C96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490470" y="3241039"/>
            <a:ext cx="236854" cy="7620"/>
          </a:xfrm>
          <a:custGeom>
            <a:avLst/>
            <a:gdLst/>
            <a:ahLst/>
            <a:cxnLst/>
            <a:rect l="l" t="t" r="r" b="b"/>
            <a:pathLst>
              <a:path w="23685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36855" h="7619">
                <a:moveTo>
                  <a:pt x="234172" y="0"/>
                </a:moveTo>
                <a:lnTo>
                  <a:pt x="138702" y="0"/>
                </a:lnTo>
                <a:lnTo>
                  <a:pt x="141199" y="7620"/>
                </a:lnTo>
                <a:lnTo>
                  <a:pt x="236734" y="7620"/>
                </a:lnTo>
                <a:lnTo>
                  <a:pt x="234172" y="0"/>
                </a:lnTo>
                <a:close/>
              </a:path>
            </a:pathLst>
          </a:custGeom>
          <a:solidFill>
            <a:srgbClr val="C96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490470" y="3248660"/>
            <a:ext cx="239395" cy="6350"/>
          </a:xfrm>
          <a:custGeom>
            <a:avLst/>
            <a:gdLst/>
            <a:ahLst/>
            <a:cxnLst/>
            <a:rect l="l" t="t" r="r" b="b"/>
            <a:pathLst>
              <a:path w="239394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39394" h="6350">
                <a:moveTo>
                  <a:pt x="236734" y="0"/>
                </a:moveTo>
                <a:lnTo>
                  <a:pt x="141199" y="0"/>
                </a:lnTo>
                <a:lnTo>
                  <a:pt x="143280" y="6350"/>
                </a:lnTo>
                <a:lnTo>
                  <a:pt x="238869" y="6350"/>
                </a:lnTo>
                <a:lnTo>
                  <a:pt x="236734" y="0"/>
                </a:lnTo>
                <a:close/>
              </a:path>
            </a:pathLst>
          </a:custGeom>
          <a:solidFill>
            <a:srgbClr val="C8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490470" y="3255009"/>
            <a:ext cx="241935" cy="7620"/>
          </a:xfrm>
          <a:custGeom>
            <a:avLst/>
            <a:gdLst/>
            <a:ahLst/>
            <a:cxnLst/>
            <a:rect l="l" t="t" r="r" b="b"/>
            <a:pathLst>
              <a:path w="241935" h="7620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41935" h="7620">
                <a:moveTo>
                  <a:pt x="238869" y="0"/>
                </a:moveTo>
                <a:lnTo>
                  <a:pt x="143280" y="0"/>
                </a:lnTo>
                <a:lnTo>
                  <a:pt x="145777" y="7619"/>
                </a:lnTo>
                <a:lnTo>
                  <a:pt x="241431" y="7619"/>
                </a:lnTo>
                <a:lnTo>
                  <a:pt x="238869" y="0"/>
                </a:lnTo>
                <a:close/>
              </a:path>
            </a:pathLst>
          </a:custGeom>
          <a:solidFill>
            <a:srgbClr val="C86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490470" y="3262629"/>
            <a:ext cx="244475" cy="7620"/>
          </a:xfrm>
          <a:custGeom>
            <a:avLst/>
            <a:gdLst/>
            <a:ahLst/>
            <a:cxnLst/>
            <a:rect l="l" t="t" r="r" b="b"/>
            <a:pathLst>
              <a:path w="244475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44475" h="7620">
                <a:moveTo>
                  <a:pt x="241431" y="0"/>
                </a:moveTo>
                <a:lnTo>
                  <a:pt x="145777" y="0"/>
                </a:lnTo>
                <a:lnTo>
                  <a:pt x="148274" y="7620"/>
                </a:lnTo>
                <a:lnTo>
                  <a:pt x="243993" y="7620"/>
                </a:lnTo>
                <a:lnTo>
                  <a:pt x="241431" y="0"/>
                </a:lnTo>
                <a:close/>
              </a:path>
            </a:pathLst>
          </a:custGeom>
          <a:solidFill>
            <a:srgbClr val="C76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490470" y="3270250"/>
            <a:ext cx="246379" cy="6350"/>
          </a:xfrm>
          <a:custGeom>
            <a:avLst/>
            <a:gdLst/>
            <a:ahLst/>
            <a:cxnLst/>
            <a:rect l="l" t="t" r="r" b="b"/>
            <a:pathLst>
              <a:path w="24638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46380" h="6350">
                <a:moveTo>
                  <a:pt x="243993" y="0"/>
                </a:moveTo>
                <a:lnTo>
                  <a:pt x="148274" y="0"/>
                </a:lnTo>
                <a:lnTo>
                  <a:pt x="150355" y="6350"/>
                </a:lnTo>
                <a:lnTo>
                  <a:pt x="246128" y="6350"/>
                </a:lnTo>
                <a:lnTo>
                  <a:pt x="243993" y="0"/>
                </a:lnTo>
                <a:close/>
              </a:path>
            </a:pathLst>
          </a:custGeom>
          <a:solidFill>
            <a:srgbClr val="C66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490470" y="3276600"/>
            <a:ext cx="248920" cy="7620"/>
          </a:xfrm>
          <a:custGeom>
            <a:avLst/>
            <a:gdLst/>
            <a:ahLst/>
            <a:cxnLst/>
            <a:rect l="l" t="t" r="r" b="b"/>
            <a:pathLst>
              <a:path w="248919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48919" h="7620">
                <a:moveTo>
                  <a:pt x="246128" y="0"/>
                </a:moveTo>
                <a:lnTo>
                  <a:pt x="150355" y="0"/>
                </a:lnTo>
                <a:lnTo>
                  <a:pt x="152852" y="7620"/>
                </a:lnTo>
                <a:lnTo>
                  <a:pt x="248690" y="7620"/>
                </a:lnTo>
                <a:lnTo>
                  <a:pt x="246128" y="0"/>
                </a:lnTo>
                <a:close/>
              </a:path>
            </a:pathLst>
          </a:custGeom>
          <a:solidFill>
            <a:srgbClr val="C662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490470" y="3284220"/>
            <a:ext cx="251460" cy="7620"/>
          </a:xfrm>
          <a:custGeom>
            <a:avLst/>
            <a:gdLst/>
            <a:ahLst/>
            <a:cxnLst/>
            <a:rect l="l" t="t" r="r" b="b"/>
            <a:pathLst>
              <a:path w="251460" h="7620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51460" h="7620">
                <a:moveTo>
                  <a:pt x="248690" y="0"/>
                </a:moveTo>
                <a:lnTo>
                  <a:pt x="152852" y="0"/>
                </a:lnTo>
                <a:lnTo>
                  <a:pt x="155348" y="7619"/>
                </a:lnTo>
                <a:lnTo>
                  <a:pt x="251251" y="7619"/>
                </a:lnTo>
                <a:lnTo>
                  <a:pt x="248690" y="0"/>
                </a:lnTo>
                <a:close/>
              </a:path>
            </a:pathLst>
          </a:custGeom>
          <a:solidFill>
            <a:srgbClr val="C56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490470" y="3291840"/>
            <a:ext cx="254000" cy="6350"/>
          </a:xfrm>
          <a:custGeom>
            <a:avLst/>
            <a:gdLst/>
            <a:ahLst/>
            <a:cxnLst/>
            <a:rect l="l" t="t" r="r" b="b"/>
            <a:pathLst>
              <a:path w="25400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54000" h="6350">
                <a:moveTo>
                  <a:pt x="251251" y="0"/>
                </a:moveTo>
                <a:lnTo>
                  <a:pt x="155348" y="0"/>
                </a:lnTo>
                <a:lnTo>
                  <a:pt x="157429" y="6350"/>
                </a:lnTo>
                <a:lnTo>
                  <a:pt x="253386" y="6350"/>
                </a:lnTo>
                <a:lnTo>
                  <a:pt x="251251" y="0"/>
                </a:lnTo>
                <a:close/>
              </a:path>
            </a:pathLst>
          </a:custGeom>
          <a:solidFill>
            <a:srgbClr val="C45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490470" y="3298190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39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56539" h="7620">
                <a:moveTo>
                  <a:pt x="253386" y="0"/>
                </a:moveTo>
                <a:lnTo>
                  <a:pt x="157429" y="0"/>
                </a:lnTo>
                <a:lnTo>
                  <a:pt x="159926" y="7620"/>
                </a:lnTo>
                <a:lnTo>
                  <a:pt x="255948" y="7620"/>
                </a:lnTo>
                <a:lnTo>
                  <a:pt x="253386" y="0"/>
                </a:lnTo>
                <a:close/>
              </a:path>
            </a:pathLst>
          </a:custGeom>
          <a:solidFill>
            <a:srgbClr val="C45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490470" y="330580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80" h="7620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59080" h="7620">
                <a:moveTo>
                  <a:pt x="255948" y="0"/>
                </a:moveTo>
                <a:lnTo>
                  <a:pt x="159926" y="0"/>
                </a:lnTo>
                <a:lnTo>
                  <a:pt x="162423" y="7619"/>
                </a:lnTo>
                <a:lnTo>
                  <a:pt x="258510" y="7619"/>
                </a:lnTo>
                <a:lnTo>
                  <a:pt x="255948" y="0"/>
                </a:lnTo>
                <a:close/>
              </a:path>
            </a:pathLst>
          </a:custGeom>
          <a:solidFill>
            <a:srgbClr val="C3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490470" y="331342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19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1619" h="7620">
                <a:moveTo>
                  <a:pt x="258510" y="0"/>
                </a:moveTo>
                <a:lnTo>
                  <a:pt x="162423" y="0"/>
                </a:lnTo>
                <a:lnTo>
                  <a:pt x="164920" y="7620"/>
                </a:lnTo>
                <a:lnTo>
                  <a:pt x="261072" y="7620"/>
                </a:lnTo>
                <a:lnTo>
                  <a:pt x="258510" y="0"/>
                </a:lnTo>
                <a:close/>
              </a:path>
            </a:pathLst>
          </a:custGeom>
          <a:solidFill>
            <a:srgbClr val="C259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490470" y="3321050"/>
            <a:ext cx="263525" cy="6350"/>
          </a:xfrm>
          <a:custGeom>
            <a:avLst/>
            <a:gdLst/>
            <a:ahLst/>
            <a:cxnLst/>
            <a:rect l="l" t="t" r="r" b="b"/>
            <a:pathLst>
              <a:path w="263525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63525" h="6350">
                <a:moveTo>
                  <a:pt x="261072" y="0"/>
                </a:moveTo>
                <a:lnTo>
                  <a:pt x="164920" y="0"/>
                </a:lnTo>
                <a:lnTo>
                  <a:pt x="167001" y="6350"/>
                </a:lnTo>
                <a:lnTo>
                  <a:pt x="263207" y="6350"/>
                </a:lnTo>
                <a:lnTo>
                  <a:pt x="261072" y="0"/>
                </a:lnTo>
                <a:close/>
              </a:path>
            </a:pathLst>
          </a:custGeom>
          <a:solidFill>
            <a:srgbClr val="C257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490470" y="3327400"/>
            <a:ext cx="266065" cy="7620"/>
          </a:xfrm>
          <a:custGeom>
            <a:avLst/>
            <a:gdLst/>
            <a:ahLst/>
            <a:cxnLst/>
            <a:rect l="l" t="t" r="r" b="b"/>
            <a:pathLst>
              <a:path w="266064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6064" h="7620">
                <a:moveTo>
                  <a:pt x="263207" y="0"/>
                </a:moveTo>
                <a:lnTo>
                  <a:pt x="167001" y="0"/>
                </a:lnTo>
                <a:lnTo>
                  <a:pt x="169498" y="7620"/>
                </a:lnTo>
                <a:lnTo>
                  <a:pt x="265769" y="7620"/>
                </a:lnTo>
                <a:lnTo>
                  <a:pt x="263207" y="0"/>
                </a:lnTo>
                <a:close/>
              </a:path>
            </a:pathLst>
          </a:custGeom>
          <a:solidFill>
            <a:srgbClr val="C15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490470" y="3335020"/>
            <a:ext cx="268605" cy="7620"/>
          </a:xfrm>
          <a:custGeom>
            <a:avLst/>
            <a:gdLst/>
            <a:ahLst/>
            <a:cxnLst/>
            <a:rect l="l" t="t" r="r" b="b"/>
            <a:pathLst>
              <a:path w="268605" h="7620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68605" h="7620">
                <a:moveTo>
                  <a:pt x="265769" y="0"/>
                </a:moveTo>
                <a:lnTo>
                  <a:pt x="169498" y="0"/>
                </a:lnTo>
                <a:lnTo>
                  <a:pt x="171995" y="7619"/>
                </a:lnTo>
                <a:lnTo>
                  <a:pt x="268331" y="7619"/>
                </a:lnTo>
                <a:lnTo>
                  <a:pt x="265769" y="0"/>
                </a:lnTo>
                <a:close/>
              </a:path>
            </a:pathLst>
          </a:custGeom>
          <a:solidFill>
            <a:srgbClr val="C05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490470" y="3342640"/>
            <a:ext cx="270510" cy="6350"/>
          </a:xfrm>
          <a:custGeom>
            <a:avLst/>
            <a:gdLst/>
            <a:ahLst/>
            <a:cxnLst/>
            <a:rect l="l" t="t" r="r" b="b"/>
            <a:pathLst>
              <a:path w="27051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70510" h="6350">
                <a:moveTo>
                  <a:pt x="268331" y="0"/>
                </a:moveTo>
                <a:lnTo>
                  <a:pt x="171995" y="0"/>
                </a:lnTo>
                <a:lnTo>
                  <a:pt x="174076" y="6350"/>
                </a:lnTo>
                <a:lnTo>
                  <a:pt x="270466" y="6350"/>
                </a:lnTo>
                <a:lnTo>
                  <a:pt x="268331" y="0"/>
                </a:lnTo>
                <a:close/>
              </a:path>
            </a:pathLst>
          </a:custGeom>
          <a:solidFill>
            <a:srgbClr val="C05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490470" y="3348990"/>
            <a:ext cx="273050" cy="7620"/>
          </a:xfrm>
          <a:custGeom>
            <a:avLst/>
            <a:gdLst/>
            <a:ahLst/>
            <a:cxnLst/>
            <a:rect l="l" t="t" r="r" b="b"/>
            <a:pathLst>
              <a:path w="273050" h="7620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73050" h="7620">
                <a:moveTo>
                  <a:pt x="270466" y="0"/>
                </a:moveTo>
                <a:lnTo>
                  <a:pt x="174076" y="0"/>
                </a:lnTo>
                <a:lnTo>
                  <a:pt x="176573" y="7620"/>
                </a:lnTo>
                <a:lnTo>
                  <a:pt x="273028" y="7620"/>
                </a:lnTo>
                <a:lnTo>
                  <a:pt x="270466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490470" y="3356609"/>
            <a:ext cx="275590" cy="7620"/>
          </a:xfrm>
          <a:custGeom>
            <a:avLst/>
            <a:gdLst/>
            <a:ahLst/>
            <a:cxnLst/>
            <a:rect l="l" t="t" r="r" b="b"/>
            <a:pathLst>
              <a:path w="275589" h="7620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75589" h="7620">
                <a:moveTo>
                  <a:pt x="273028" y="0"/>
                </a:moveTo>
                <a:lnTo>
                  <a:pt x="176573" y="0"/>
                </a:lnTo>
                <a:lnTo>
                  <a:pt x="179069" y="7619"/>
                </a:lnTo>
                <a:lnTo>
                  <a:pt x="275590" y="7619"/>
                </a:lnTo>
                <a:lnTo>
                  <a:pt x="273028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490470" y="2647950"/>
            <a:ext cx="275590" cy="715010"/>
          </a:xfrm>
          <a:custGeom>
            <a:avLst/>
            <a:gdLst/>
            <a:ahLst/>
            <a:cxnLst/>
            <a:rect l="l" t="t" r="r" b="b"/>
            <a:pathLst>
              <a:path w="275589" h="715010">
                <a:moveTo>
                  <a:pt x="275590" y="715010"/>
                </a:moveTo>
                <a:lnTo>
                  <a:pt x="179069" y="715010"/>
                </a:lnTo>
                <a:lnTo>
                  <a:pt x="106680" y="491489"/>
                </a:lnTo>
                <a:lnTo>
                  <a:pt x="83819" y="546100"/>
                </a:lnTo>
                <a:lnTo>
                  <a:pt x="83819" y="715010"/>
                </a:lnTo>
                <a:lnTo>
                  <a:pt x="0" y="715010"/>
                </a:lnTo>
                <a:lnTo>
                  <a:pt x="0" y="0"/>
                </a:lnTo>
                <a:lnTo>
                  <a:pt x="83819" y="0"/>
                </a:lnTo>
                <a:lnTo>
                  <a:pt x="83819" y="425450"/>
                </a:lnTo>
                <a:lnTo>
                  <a:pt x="172719" y="198120"/>
                </a:lnTo>
                <a:lnTo>
                  <a:pt x="269240" y="198120"/>
                </a:lnTo>
                <a:lnTo>
                  <a:pt x="176530" y="421639"/>
                </a:lnTo>
                <a:lnTo>
                  <a:pt x="275590" y="7150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031913" y="2653664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526" y="0"/>
                </a:lnTo>
              </a:path>
            </a:pathLst>
          </a:custGeom>
          <a:ln w="635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023446" y="266065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993" y="0"/>
                </a:lnTo>
              </a:path>
            </a:pathLst>
          </a:custGeom>
          <a:ln w="762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015403" y="266827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036" y="0"/>
                </a:lnTo>
              </a:path>
            </a:pathLst>
          </a:custGeom>
          <a:ln w="7619">
            <a:solidFill>
              <a:srgbClr val="FC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010852" y="267525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5">
                <a:moveTo>
                  <a:pt x="0" y="0"/>
                </a:moveTo>
                <a:lnTo>
                  <a:pt x="128587" y="0"/>
                </a:lnTo>
              </a:path>
            </a:pathLst>
          </a:custGeom>
          <a:ln w="635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3005327" y="2682239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ln w="7620">
            <a:solidFill>
              <a:srgbClr val="FA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001264" y="268986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175" y="0"/>
                </a:lnTo>
              </a:path>
            </a:pathLst>
          </a:custGeom>
          <a:ln w="7620">
            <a:solidFill>
              <a:srgbClr val="FA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998723" y="26968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716" y="0"/>
                </a:lnTo>
              </a:path>
            </a:pathLst>
          </a:custGeom>
          <a:ln w="635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994914" y="270382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525" y="0"/>
                </a:lnTo>
              </a:path>
            </a:pathLst>
          </a:custGeom>
          <a:ln w="7619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991696" y="271145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743" y="0"/>
                </a:lnTo>
              </a:path>
            </a:pathLst>
          </a:custGeom>
          <a:ln w="7620">
            <a:solidFill>
              <a:srgbClr val="F8EE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990532" y="271970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907" y="0"/>
                </a:lnTo>
              </a:path>
            </a:pathLst>
          </a:custGeom>
          <a:ln w="380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991273" y="2716529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166" y="0"/>
                </a:lnTo>
              </a:path>
            </a:pathLst>
          </a:custGeom>
          <a:ln w="3175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988945" y="2727325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4">
                <a:moveTo>
                  <a:pt x="0" y="0"/>
                </a:moveTo>
                <a:lnTo>
                  <a:pt x="150494" y="0"/>
                </a:lnTo>
              </a:path>
            </a:pathLst>
          </a:custGeom>
          <a:ln w="381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989897" y="272351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542" y="0"/>
                </a:lnTo>
              </a:path>
            </a:pathLst>
          </a:custGeom>
          <a:ln w="381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986495" y="2733039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944" y="0"/>
                </a:lnTo>
              </a:path>
            </a:pathLst>
          </a:custGeom>
          <a:ln w="7620">
            <a:solidFill>
              <a:srgbClr val="F6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985588" y="274002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851" y="0"/>
                </a:lnTo>
              </a:path>
            </a:pathLst>
          </a:custGeom>
          <a:ln w="6350">
            <a:solidFill>
              <a:srgbClr val="F5E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984500" y="2747010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9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982867" y="2754629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572" y="0"/>
                </a:lnTo>
              </a:path>
            </a:pathLst>
          </a:custGeom>
          <a:ln w="7619">
            <a:solidFill>
              <a:srgbClr val="F4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981506" y="2758439"/>
            <a:ext cx="158115" cy="6350"/>
          </a:xfrm>
          <a:custGeom>
            <a:avLst/>
            <a:gdLst/>
            <a:ahLst/>
            <a:cxnLst/>
            <a:rect l="l" t="t" r="r" b="b"/>
            <a:pathLst>
              <a:path w="158114" h="6350">
                <a:moveTo>
                  <a:pt x="112213" y="0"/>
                </a:moveTo>
                <a:lnTo>
                  <a:pt x="1360" y="0"/>
                </a:lnTo>
                <a:lnTo>
                  <a:pt x="0" y="6350"/>
                </a:lnTo>
                <a:lnTo>
                  <a:pt x="95703" y="6350"/>
                </a:lnTo>
                <a:lnTo>
                  <a:pt x="98243" y="5080"/>
                </a:lnTo>
                <a:lnTo>
                  <a:pt x="102053" y="2539"/>
                </a:lnTo>
                <a:lnTo>
                  <a:pt x="112213" y="0"/>
                </a:lnTo>
                <a:close/>
              </a:path>
              <a:path w="158114" h="6350">
                <a:moveTo>
                  <a:pt x="157933" y="0"/>
                </a:moveTo>
                <a:lnTo>
                  <a:pt x="129993" y="0"/>
                </a:lnTo>
                <a:lnTo>
                  <a:pt x="132533" y="2539"/>
                </a:lnTo>
                <a:lnTo>
                  <a:pt x="135073" y="2539"/>
                </a:lnTo>
                <a:lnTo>
                  <a:pt x="137613" y="3810"/>
                </a:lnTo>
                <a:lnTo>
                  <a:pt x="143709" y="6350"/>
                </a:lnTo>
                <a:lnTo>
                  <a:pt x="157933" y="6350"/>
                </a:lnTo>
                <a:lnTo>
                  <a:pt x="157933" y="0"/>
                </a:lnTo>
                <a:close/>
              </a:path>
            </a:pathLst>
          </a:custGeom>
          <a:solidFill>
            <a:srgbClr val="F3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980213" y="2764789"/>
            <a:ext cx="159385" cy="7620"/>
          </a:xfrm>
          <a:custGeom>
            <a:avLst/>
            <a:gdLst/>
            <a:ahLst/>
            <a:cxnLst/>
            <a:rect l="l" t="t" r="r" b="b"/>
            <a:pathLst>
              <a:path w="159385" h="7619">
                <a:moveTo>
                  <a:pt x="96996" y="0"/>
                </a:moveTo>
                <a:lnTo>
                  <a:pt x="1292" y="0"/>
                </a:lnTo>
                <a:lnTo>
                  <a:pt x="476" y="3810"/>
                </a:lnTo>
                <a:lnTo>
                  <a:pt x="0" y="7620"/>
                </a:lnTo>
                <a:lnTo>
                  <a:pt x="89376" y="7620"/>
                </a:lnTo>
                <a:lnTo>
                  <a:pt x="90646" y="3810"/>
                </a:lnTo>
                <a:lnTo>
                  <a:pt x="93186" y="2539"/>
                </a:lnTo>
                <a:lnTo>
                  <a:pt x="94456" y="1270"/>
                </a:lnTo>
                <a:lnTo>
                  <a:pt x="96996" y="0"/>
                </a:lnTo>
                <a:close/>
              </a:path>
              <a:path w="159385" h="7619">
                <a:moveTo>
                  <a:pt x="159226" y="0"/>
                </a:moveTo>
                <a:lnTo>
                  <a:pt x="145002" y="0"/>
                </a:lnTo>
                <a:lnTo>
                  <a:pt x="154146" y="3810"/>
                </a:lnTo>
                <a:lnTo>
                  <a:pt x="159226" y="3810"/>
                </a:lnTo>
                <a:lnTo>
                  <a:pt x="159226" y="0"/>
                </a:lnTo>
                <a:close/>
              </a:path>
            </a:pathLst>
          </a:custGeom>
          <a:solidFill>
            <a:srgbClr val="F3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979261" y="2776220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328" y="0"/>
                </a:lnTo>
              </a:path>
            </a:pathLst>
          </a:custGeom>
          <a:ln w="7619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978467" y="2783204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77" y="0"/>
                </a:lnTo>
              </a:path>
            </a:pathLst>
          </a:custGeom>
          <a:ln w="6350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977851" y="2790189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4118" y="0"/>
                </a:lnTo>
              </a:path>
            </a:pathLst>
          </a:custGeom>
          <a:ln w="7620">
            <a:solidFill>
              <a:srgbClr val="F1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977402" y="2797810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4385" y="0"/>
                </a:lnTo>
              </a:path>
            </a:pathLst>
          </a:custGeom>
          <a:ln w="7620">
            <a:solidFill>
              <a:srgbClr val="F0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977029" y="28047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670" y="0"/>
                </a:lnTo>
              </a:path>
            </a:pathLst>
          </a:custGeom>
          <a:ln w="6350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976879" y="2811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EFD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976879" y="28194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68" y="0"/>
                </a:lnTo>
              </a:path>
            </a:pathLst>
          </a:custGeom>
          <a:ln w="7620">
            <a:solidFill>
              <a:srgbClr val="EE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976879" y="2827020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280" y="0"/>
                </a:lnTo>
              </a:path>
            </a:pathLst>
          </a:custGeom>
          <a:ln w="7619">
            <a:solidFill>
              <a:srgbClr val="EE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976879" y="2834004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280" y="0"/>
                </a:lnTo>
              </a:path>
            </a:pathLst>
          </a:custGeom>
          <a:ln w="6350">
            <a:solidFill>
              <a:srgbClr val="EDD0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976879" y="2840989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280" y="0"/>
                </a:lnTo>
              </a:path>
            </a:pathLst>
          </a:custGeom>
          <a:ln w="7620">
            <a:solidFill>
              <a:srgbClr val="ECC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941320" y="284987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080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976879" y="2846070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1280" y="0"/>
                </a:lnTo>
              </a:path>
            </a:pathLst>
          </a:custGeom>
          <a:ln w="3175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941320" y="285559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B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941320" y="286257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19">
            <a:solidFill>
              <a:srgbClr val="EA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941320" y="287020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20">
            <a:solidFill>
              <a:srgbClr val="EAC7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941320" y="287718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9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941320" y="288417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19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941320" y="289178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2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941320" y="289877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7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941320" y="290576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941320" y="291337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19">
            <a:solidFill>
              <a:srgbClr val="E6B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941320" y="292036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5B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941320" y="292735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20">
            <a:solidFill>
              <a:srgbClr val="E5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941320" y="293497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941320" y="294195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941320" y="2948939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7620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976879" y="29597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3175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941320" y="295592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976879" y="2963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976879" y="2970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976879" y="2978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0A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976879" y="29851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0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976879" y="29921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FA9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976879" y="2999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EA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976879" y="3007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EA5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976879" y="30143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DA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976879" y="30213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CA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976879" y="3028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CA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976879" y="303593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B9E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976879" y="30429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976879" y="3050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976879" y="30575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976879" y="30645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976879" y="30721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976879" y="307911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79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976879" y="3086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792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976879" y="30937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976879" y="310070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976879" y="31076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976879" y="311531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976879" y="312229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976879" y="31292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976879" y="31369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976879" y="31438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28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976879" y="31508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976879" y="31584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976879" y="31654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07E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976879" y="31724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976879" y="31800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E7B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976879" y="31877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976879" y="319468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7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976879" y="32016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976879" y="320928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976879" y="321627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2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976879" y="322326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976879" y="323087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976879" y="323786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976879" y="32448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976879" y="325247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86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976879" y="325945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976879" y="32664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976879" y="327405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976879" y="328104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976879" y="3288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976879" y="329565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45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976879" y="3302634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976879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976879" y="331724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9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976879" y="332422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257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976879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976879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0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976879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976879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976879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941320" y="2642870"/>
            <a:ext cx="199390" cy="720090"/>
          </a:xfrm>
          <a:custGeom>
            <a:avLst/>
            <a:gdLst/>
            <a:ahLst/>
            <a:cxnLst/>
            <a:rect l="l" t="t" r="r" b="b"/>
            <a:pathLst>
              <a:path w="199389" h="720089">
                <a:moveTo>
                  <a:pt x="199390" y="127000"/>
                </a:moveTo>
                <a:lnTo>
                  <a:pt x="193040" y="127000"/>
                </a:lnTo>
                <a:lnTo>
                  <a:pt x="179069" y="118109"/>
                </a:lnTo>
                <a:lnTo>
                  <a:pt x="176530" y="118109"/>
                </a:lnTo>
                <a:lnTo>
                  <a:pt x="173990" y="116839"/>
                </a:lnTo>
                <a:lnTo>
                  <a:pt x="171450" y="115569"/>
                </a:lnTo>
                <a:lnTo>
                  <a:pt x="168910" y="115569"/>
                </a:lnTo>
                <a:lnTo>
                  <a:pt x="163830" y="115569"/>
                </a:lnTo>
                <a:lnTo>
                  <a:pt x="158750" y="115569"/>
                </a:lnTo>
                <a:lnTo>
                  <a:pt x="153669" y="115569"/>
                </a:lnTo>
                <a:lnTo>
                  <a:pt x="148590" y="115569"/>
                </a:lnTo>
                <a:lnTo>
                  <a:pt x="142240" y="118109"/>
                </a:lnTo>
                <a:lnTo>
                  <a:pt x="138430" y="119379"/>
                </a:lnTo>
                <a:lnTo>
                  <a:pt x="134619" y="121919"/>
                </a:lnTo>
                <a:lnTo>
                  <a:pt x="133350" y="123189"/>
                </a:lnTo>
                <a:lnTo>
                  <a:pt x="130810" y="124459"/>
                </a:lnTo>
                <a:lnTo>
                  <a:pt x="129540" y="127000"/>
                </a:lnTo>
                <a:lnTo>
                  <a:pt x="128269" y="128269"/>
                </a:lnTo>
                <a:lnTo>
                  <a:pt x="127000" y="130809"/>
                </a:lnTo>
                <a:lnTo>
                  <a:pt x="125730" y="132079"/>
                </a:lnTo>
                <a:lnTo>
                  <a:pt x="124460" y="134619"/>
                </a:lnTo>
                <a:lnTo>
                  <a:pt x="124460" y="137159"/>
                </a:lnTo>
                <a:lnTo>
                  <a:pt x="123190" y="139700"/>
                </a:lnTo>
                <a:lnTo>
                  <a:pt x="121919" y="143509"/>
                </a:lnTo>
                <a:lnTo>
                  <a:pt x="120650" y="146050"/>
                </a:lnTo>
                <a:lnTo>
                  <a:pt x="120650" y="149859"/>
                </a:lnTo>
                <a:lnTo>
                  <a:pt x="119380" y="157479"/>
                </a:lnTo>
                <a:lnTo>
                  <a:pt x="118110" y="166369"/>
                </a:lnTo>
                <a:lnTo>
                  <a:pt x="118110" y="176529"/>
                </a:lnTo>
                <a:lnTo>
                  <a:pt x="116840" y="187959"/>
                </a:lnTo>
                <a:lnTo>
                  <a:pt x="116840" y="200659"/>
                </a:lnTo>
                <a:lnTo>
                  <a:pt x="116840" y="203200"/>
                </a:lnTo>
                <a:lnTo>
                  <a:pt x="181610" y="203200"/>
                </a:lnTo>
                <a:lnTo>
                  <a:pt x="181610" y="316229"/>
                </a:lnTo>
                <a:lnTo>
                  <a:pt x="120650" y="316229"/>
                </a:lnTo>
                <a:lnTo>
                  <a:pt x="120650" y="720089"/>
                </a:lnTo>
                <a:lnTo>
                  <a:pt x="36830" y="720089"/>
                </a:lnTo>
                <a:lnTo>
                  <a:pt x="36830" y="316229"/>
                </a:lnTo>
                <a:lnTo>
                  <a:pt x="0" y="316229"/>
                </a:lnTo>
                <a:lnTo>
                  <a:pt x="0" y="203200"/>
                </a:lnTo>
                <a:lnTo>
                  <a:pt x="36830" y="203200"/>
                </a:lnTo>
                <a:lnTo>
                  <a:pt x="36830" y="189229"/>
                </a:lnTo>
                <a:lnTo>
                  <a:pt x="36830" y="166369"/>
                </a:lnTo>
                <a:lnTo>
                  <a:pt x="38100" y="144779"/>
                </a:lnTo>
                <a:lnTo>
                  <a:pt x="39369" y="125729"/>
                </a:lnTo>
                <a:lnTo>
                  <a:pt x="43180" y="106679"/>
                </a:lnTo>
                <a:lnTo>
                  <a:pt x="44450" y="97789"/>
                </a:lnTo>
                <a:lnTo>
                  <a:pt x="45719" y="88900"/>
                </a:lnTo>
                <a:lnTo>
                  <a:pt x="48260" y="81279"/>
                </a:lnTo>
                <a:lnTo>
                  <a:pt x="50800" y="73659"/>
                </a:lnTo>
                <a:lnTo>
                  <a:pt x="53340" y="66039"/>
                </a:lnTo>
                <a:lnTo>
                  <a:pt x="55880" y="59689"/>
                </a:lnTo>
                <a:lnTo>
                  <a:pt x="58419" y="53339"/>
                </a:lnTo>
                <a:lnTo>
                  <a:pt x="62230" y="46989"/>
                </a:lnTo>
                <a:lnTo>
                  <a:pt x="64769" y="41909"/>
                </a:lnTo>
                <a:lnTo>
                  <a:pt x="68580" y="36829"/>
                </a:lnTo>
                <a:lnTo>
                  <a:pt x="72390" y="31750"/>
                </a:lnTo>
                <a:lnTo>
                  <a:pt x="76200" y="26669"/>
                </a:lnTo>
                <a:lnTo>
                  <a:pt x="80010" y="22859"/>
                </a:lnTo>
                <a:lnTo>
                  <a:pt x="85090" y="19050"/>
                </a:lnTo>
                <a:lnTo>
                  <a:pt x="93980" y="11429"/>
                </a:lnTo>
                <a:lnTo>
                  <a:pt x="104140" y="6350"/>
                </a:lnTo>
                <a:lnTo>
                  <a:pt x="114300" y="2539"/>
                </a:lnTo>
                <a:lnTo>
                  <a:pt x="125730" y="0"/>
                </a:lnTo>
                <a:lnTo>
                  <a:pt x="138430" y="0"/>
                </a:lnTo>
                <a:lnTo>
                  <a:pt x="156210" y="0"/>
                </a:lnTo>
                <a:lnTo>
                  <a:pt x="165100" y="1269"/>
                </a:lnTo>
                <a:lnTo>
                  <a:pt x="172719" y="2539"/>
                </a:lnTo>
                <a:lnTo>
                  <a:pt x="186690" y="5079"/>
                </a:lnTo>
                <a:lnTo>
                  <a:pt x="193040" y="7619"/>
                </a:lnTo>
                <a:lnTo>
                  <a:pt x="199390" y="8889"/>
                </a:lnTo>
                <a:lnTo>
                  <a:pt x="199390" y="1270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242672" y="284098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410" y="0"/>
                </a:lnTo>
              </a:path>
            </a:pathLst>
          </a:custGeom>
          <a:ln w="762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231514" y="284861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223577" y="285559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635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216910" y="286257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209713" y="287020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73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205479" y="28771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40" y="0"/>
                </a:lnTo>
              </a:path>
            </a:pathLst>
          </a:custGeom>
          <a:ln w="6350">
            <a:solidFill>
              <a:srgbClr val="F8F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200400" y="288417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ln w="7619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195320" y="289178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190965" y="289941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368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187700" y="29063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5" y="0"/>
                </a:lnTo>
              </a:path>
            </a:pathLst>
          </a:custGeom>
          <a:ln w="6350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184071" y="291337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1887" y="0"/>
                </a:lnTo>
              </a:path>
            </a:pathLst>
          </a:custGeom>
          <a:ln w="7619">
            <a:solidFill>
              <a:srgbClr val="F4E4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180873" y="2921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441" y="0"/>
                </a:lnTo>
              </a:path>
            </a:pathLst>
          </a:custGeom>
          <a:ln w="762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178492" y="2927985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3997" y="0"/>
                </a:lnTo>
              </a:path>
            </a:pathLst>
          </a:custGeom>
          <a:ln w="6350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176411" y="293497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042" y="0"/>
                </a:lnTo>
              </a:path>
            </a:pathLst>
          </a:custGeom>
          <a:ln w="7619">
            <a:solidFill>
              <a:srgbClr val="F2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174364" y="294258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522" y="0"/>
                </a:lnTo>
              </a:path>
            </a:pathLst>
          </a:custGeom>
          <a:ln w="7620">
            <a:solidFill>
              <a:srgbClr val="F1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171189" y="2946400"/>
            <a:ext cx="248285" cy="6350"/>
          </a:xfrm>
          <a:custGeom>
            <a:avLst/>
            <a:gdLst/>
            <a:ahLst/>
            <a:cxnLst/>
            <a:rect l="l" t="t" r="r" b="b"/>
            <a:pathLst>
              <a:path w="248285" h="6350">
                <a:moveTo>
                  <a:pt x="113030" y="0"/>
                </a:moveTo>
                <a:lnTo>
                  <a:pt x="3175" y="0"/>
                </a:lnTo>
                <a:lnTo>
                  <a:pt x="0" y="6350"/>
                </a:lnTo>
                <a:lnTo>
                  <a:pt x="102870" y="6350"/>
                </a:lnTo>
                <a:lnTo>
                  <a:pt x="110489" y="2539"/>
                </a:lnTo>
                <a:lnTo>
                  <a:pt x="113030" y="0"/>
                </a:lnTo>
                <a:close/>
              </a:path>
              <a:path w="248285" h="6350">
                <a:moveTo>
                  <a:pt x="246697" y="0"/>
                </a:moveTo>
                <a:lnTo>
                  <a:pt x="132080" y="0"/>
                </a:lnTo>
                <a:lnTo>
                  <a:pt x="135889" y="2539"/>
                </a:lnTo>
                <a:lnTo>
                  <a:pt x="143509" y="6350"/>
                </a:lnTo>
                <a:lnTo>
                  <a:pt x="248285" y="6350"/>
                </a:lnTo>
                <a:lnTo>
                  <a:pt x="246697" y="0"/>
                </a:lnTo>
                <a:close/>
              </a:path>
            </a:pathLst>
          </a:custGeom>
          <a:solidFill>
            <a:srgbClr val="F0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168904" y="2952750"/>
            <a:ext cx="252729" cy="7620"/>
          </a:xfrm>
          <a:custGeom>
            <a:avLst/>
            <a:gdLst/>
            <a:ahLst/>
            <a:cxnLst/>
            <a:rect l="l" t="t" r="r" b="b"/>
            <a:pathLst>
              <a:path w="252729" h="7619">
                <a:moveTo>
                  <a:pt x="105156" y="0"/>
                </a:moveTo>
                <a:lnTo>
                  <a:pt x="2286" y="0"/>
                </a:lnTo>
                <a:lnTo>
                  <a:pt x="1016" y="2539"/>
                </a:lnTo>
                <a:lnTo>
                  <a:pt x="0" y="7620"/>
                </a:lnTo>
                <a:lnTo>
                  <a:pt x="96689" y="7620"/>
                </a:lnTo>
                <a:lnTo>
                  <a:pt x="97536" y="6350"/>
                </a:lnTo>
                <a:lnTo>
                  <a:pt x="100075" y="3810"/>
                </a:lnTo>
                <a:lnTo>
                  <a:pt x="102616" y="2539"/>
                </a:lnTo>
                <a:lnTo>
                  <a:pt x="105156" y="0"/>
                </a:lnTo>
                <a:close/>
              </a:path>
              <a:path w="252729" h="7619">
                <a:moveTo>
                  <a:pt x="250571" y="0"/>
                </a:moveTo>
                <a:lnTo>
                  <a:pt x="145795" y="0"/>
                </a:lnTo>
                <a:lnTo>
                  <a:pt x="148336" y="1270"/>
                </a:lnTo>
                <a:lnTo>
                  <a:pt x="154686" y="7620"/>
                </a:lnTo>
                <a:lnTo>
                  <a:pt x="252730" y="7620"/>
                </a:lnTo>
                <a:lnTo>
                  <a:pt x="251206" y="2539"/>
                </a:lnTo>
                <a:lnTo>
                  <a:pt x="250571" y="0"/>
                </a:lnTo>
                <a:close/>
              </a:path>
            </a:pathLst>
          </a:custGeom>
          <a:solidFill>
            <a:srgbClr val="E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167379" y="2960370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39" h="7619">
                <a:moveTo>
                  <a:pt x="98213" y="0"/>
                </a:moveTo>
                <a:lnTo>
                  <a:pt x="1523" y="0"/>
                </a:lnTo>
                <a:lnTo>
                  <a:pt x="0" y="7619"/>
                </a:lnTo>
                <a:lnTo>
                  <a:pt x="94614" y="7619"/>
                </a:lnTo>
                <a:lnTo>
                  <a:pt x="96519" y="5079"/>
                </a:lnTo>
                <a:lnTo>
                  <a:pt x="96519" y="2539"/>
                </a:lnTo>
                <a:lnTo>
                  <a:pt x="98213" y="0"/>
                </a:lnTo>
                <a:close/>
              </a:path>
              <a:path w="256539" h="7619">
                <a:moveTo>
                  <a:pt x="254254" y="0"/>
                </a:moveTo>
                <a:lnTo>
                  <a:pt x="156210" y="0"/>
                </a:lnTo>
                <a:lnTo>
                  <a:pt x="157480" y="1269"/>
                </a:lnTo>
                <a:lnTo>
                  <a:pt x="160019" y="5079"/>
                </a:lnTo>
                <a:lnTo>
                  <a:pt x="162559" y="7619"/>
                </a:lnTo>
                <a:lnTo>
                  <a:pt x="256540" y="7619"/>
                </a:lnTo>
                <a:lnTo>
                  <a:pt x="254254" y="0"/>
                </a:lnTo>
                <a:close/>
              </a:path>
            </a:pathLst>
          </a:custGeom>
          <a:solidFill>
            <a:srgbClr val="EED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165686" y="296798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96308" y="0"/>
                </a:moveTo>
                <a:lnTo>
                  <a:pt x="1693" y="0"/>
                </a:lnTo>
                <a:lnTo>
                  <a:pt x="0" y="7620"/>
                </a:lnTo>
                <a:lnTo>
                  <a:pt x="91016" y="7620"/>
                </a:lnTo>
                <a:lnTo>
                  <a:pt x="94403" y="2539"/>
                </a:lnTo>
                <a:lnTo>
                  <a:pt x="96308" y="0"/>
                </a:lnTo>
                <a:close/>
              </a:path>
              <a:path w="260350" h="7619">
                <a:moveTo>
                  <a:pt x="258233" y="0"/>
                </a:moveTo>
                <a:lnTo>
                  <a:pt x="164253" y="0"/>
                </a:lnTo>
                <a:lnTo>
                  <a:pt x="166793" y="3810"/>
                </a:lnTo>
                <a:lnTo>
                  <a:pt x="167745" y="7620"/>
                </a:lnTo>
                <a:lnTo>
                  <a:pt x="259926" y="7620"/>
                </a:lnTo>
                <a:lnTo>
                  <a:pt x="258233" y="0"/>
                </a:lnTo>
                <a:close/>
              </a:path>
            </a:pathLst>
          </a:custGeom>
          <a:solidFill>
            <a:srgbClr val="EE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164332" y="2975610"/>
            <a:ext cx="262890" cy="6350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92371" y="0"/>
                </a:moveTo>
                <a:lnTo>
                  <a:pt x="1354" y="0"/>
                </a:lnTo>
                <a:lnTo>
                  <a:pt x="507" y="3810"/>
                </a:lnTo>
                <a:lnTo>
                  <a:pt x="0" y="6350"/>
                </a:lnTo>
                <a:lnTo>
                  <a:pt x="89725" y="6350"/>
                </a:lnTo>
                <a:lnTo>
                  <a:pt x="90678" y="2539"/>
                </a:lnTo>
                <a:lnTo>
                  <a:pt x="92371" y="0"/>
                </a:lnTo>
                <a:close/>
              </a:path>
              <a:path w="262889" h="6350">
                <a:moveTo>
                  <a:pt x="261281" y="0"/>
                </a:moveTo>
                <a:lnTo>
                  <a:pt x="169100" y="0"/>
                </a:lnTo>
                <a:lnTo>
                  <a:pt x="169418" y="1269"/>
                </a:lnTo>
                <a:lnTo>
                  <a:pt x="171958" y="6350"/>
                </a:lnTo>
                <a:lnTo>
                  <a:pt x="262636" y="6350"/>
                </a:lnTo>
                <a:lnTo>
                  <a:pt x="262128" y="3810"/>
                </a:lnTo>
                <a:lnTo>
                  <a:pt x="261281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162807" y="2981960"/>
            <a:ext cx="266065" cy="7620"/>
          </a:xfrm>
          <a:custGeom>
            <a:avLst/>
            <a:gdLst/>
            <a:ahLst/>
            <a:cxnLst/>
            <a:rect l="l" t="t" r="r" b="b"/>
            <a:pathLst>
              <a:path w="266064" h="7619">
                <a:moveTo>
                  <a:pt x="91249" y="0"/>
                </a:moveTo>
                <a:lnTo>
                  <a:pt x="1523" y="0"/>
                </a:lnTo>
                <a:lnTo>
                  <a:pt x="0" y="7619"/>
                </a:lnTo>
                <a:lnTo>
                  <a:pt x="89662" y="7619"/>
                </a:lnTo>
                <a:lnTo>
                  <a:pt x="90931" y="1269"/>
                </a:lnTo>
                <a:lnTo>
                  <a:pt x="91249" y="0"/>
                </a:lnTo>
                <a:close/>
              </a:path>
              <a:path w="266064" h="7619">
                <a:moveTo>
                  <a:pt x="264160" y="0"/>
                </a:moveTo>
                <a:lnTo>
                  <a:pt x="173482" y="0"/>
                </a:lnTo>
                <a:lnTo>
                  <a:pt x="174751" y="2539"/>
                </a:lnTo>
                <a:lnTo>
                  <a:pt x="176445" y="7619"/>
                </a:lnTo>
                <a:lnTo>
                  <a:pt x="265683" y="7619"/>
                </a:lnTo>
                <a:lnTo>
                  <a:pt x="264160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161171" y="2989579"/>
            <a:ext cx="268605" cy="7620"/>
          </a:xfrm>
          <a:custGeom>
            <a:avLst/>
            <a:gdLst/>
            <a:ahLst/>
            <a:cxnLst/>
            <a:rect l="l" t="t" r="r" b="b"/>
            <a:pathLst>
              <a:path w="268604" h="7619">
                <a:moveTo>
                  <a:pt x="91298" y="0"/>
                </a:moveTo>
                <a:lnTo>
                  <a:pt x="1636" y="0"/>
                </a:lnTo>
                <a:lnTo>
                  <a:pt x="1128" y="2540"/>
                </a:lnTo>
                <a:lnTo>
                  <a:pt x="0" y="7620"/>
                </a:lnTo>
                <a:lnTo>
                  <a:pt x="89012" y="7620"/>
                </a:lnTo>
                <a:lnTo>
                  <a:pt x="90028" y="5080"/>
                </a:lnTo>
                <a:lnTo>
                  <a:pt x="91298" y="0"/>
                </a:lnTo>
                <a:close/>
              </a:path>
              <a:path w="268604" h="7619">
                <a:moveTo>
                  <a:pt x="267320" y="0"/>
                </a:moveTo>
                <a:lnTo>
                  <a:pt x="178082" y="0"/>
                </a:lnTo>
                <a:lnTo>
                  <a:pt x="180198" y="6350"/>
                </a:lnTo>
                <a:lnTo>
                  <a:pt x="180410" y="7620"/>
                </a:lnTo>
                <a:lnTo>
                  <a:pt x="268590" y="7620"/>
                </a:lnTo>
                <a:lnTo>
                  <a:pt x="267828" y="2540"/>
                </a:lnTo>
                <a:lnTo>
                  <a:pt x="267320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159760" y="2997200"/>
            <a:ext cx="271145" cy="6350"/>
          </a:xfrm>
          <a:custGeom>
            <a:avLst/>
            <a:gdLst/>
            <a:ahLst/>
            <a:cxnLst/>
            <a:rect l="l" t="t" r="r" b="b"/>
            <a:pathLst>
              <a:path w="271145" h="6350">
                <a:moveTo>
                  <a:pt x="90424" y="0"/>
                </a:moveTo>
                <a:lnTo>
                  <a:pt x="1411" y="0"/>
                </a:lnTo>
                <a:lnTo>
                  <a:pt x="0" y="6350"/>
                </a:lnTo>
                <a:lnTo>
                  <a:pt x="88264" y="6350"/>
                </a:lnTo>
                <a:lnTo>
                  <a:pt x="88900" y="3810"/>
                </a:lnTo>
                <a:lnTo>
                  <a:pt x="90424" y="0"/>
                </a:lnTo>
                <a:close/>
              </a:path>
              <a:path w="271145" h="6350">
                <a:moveTo>
                  <a:pt x="270001" y="0"/>
                </a:moveTo>
                <a:lnTo>
                  <a:pt x="181821" y="0"/>
                </a:lnTo>
                <a:lnTo>
                  <a:pt x="182879" y="6350"/>
                </a:lnTo>
                <a:lnTo>
                  <a:pt x="270954" y="6350"/>
                </a:lnTo>
                <a:lnTo>
                  <a:pt x="270001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158374" y="3003550"/>
            <a:ext cx="273685" cy="7620"/>
          </a:xfrm>
          <a:custGeom>
            <a:avLst/>
            <a:gdLst/>
            <a:ahLst/>
            <a:cxnLst/>
            <a:rect l="l" t="t" r="r" b="b"/>
            <a:pathLst>
              <a:path w="273685" h="7619">
                <a:moveTo>
                  <a:pt x="89650" y="0"/>
                </a:moveTo>
                <a:lnTo>
                  <a:pt x="1385" y="0"/>
                </a:lnTo>
                <a:lnTo>
                  <a:pt x="0" y="7620"/>
                </a:lnTo>
                <a:lnTo>
                  <a:pt x="88168" y="7620"/>
                </a:lnTo>
                <a:lnTo>
                  <a:pt x="89015" y="2539"/>
                </a:lnTo>
                <a:lnTo>
                  <a:pt x="89650" y="0"/>
                </a:lnTo>
                <a:close/>
              </a:path>
              <a:path w="273685" h="7619">
                <a:moveTo>
                  <a:pt x="272339" y="0"/>
                </a:moveTo>
                <a:lnTo>
                  <a:pt x="184265" y="0"/>
                </a:lnTo>
                <a:lnTo>
                  <a:pt x="185789" y="7620"/>
                </a:lnTo>
                <a:lnTo>
                  <a:pt x="273482" y="7620"/>
                </a:lnTo>
                <a:lnTo>
                  <a:pt x="272339" y="0"/>
                </a:lnTo>
                <a:close/>
              </a:path>
            </a:pathLst>
          </a:custGeom>
          <a:solidFill>
            <a:srgbClr val="E9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157104" y="3011170"/>
            <a:ext cx="276225" cy="7620"/>
          </a:xfrm>
          <a:custGeom>
            <a:avLst/>
            <a:gdLst/>
            <a:ahLst/>
            <a:cxnLst/>
            <a:rect l="l" t="t" r="r" b="b"/>
            <a:pathLst>
              <a:path w="276225" h="7619">
                <a:moveTo>
                  <a:pt x="89438" y="0"/>
                </a:moveTo>
                <a:lnTo>
                  <a:pt x="1269" y="0"/>
                </a:lnTo>
                <a:lnTo>
                  <a:pt x="115" y="6350"/>
                </a:lnTo>
                <a:lnTo>
                  <a:pt x="0" y="7619"/>
                </a:lnTo>
                <a:lnTo>
                  <a:pt x="87999" y="7619"/>
                </a:lnTo>
                <a:lnTo>
                  <a:pt x="89015" y="2539"/>
                </a:lnTo>
                <a:lnTo>
                  <a:pt x="89438" y="0"/>
                </a:lnTo>
                <a:close/>
              </a:path>
              <a:path w="276225" h="7619">
                <a:moveTo>
                  <a:pt x="274752" y="0"/>
                </a:moveTo>
                <a:lnTo>
                  <a:pt x="187059" y="0"/>
                </a:lnTo>
                <a:lnTo>
                  <a:pt x="188583" y="7619"/>
                </a:lnTo>
                <a:lnTo>
                  <a:pt x="275820" y="7619"/>
                </a:lnTo>
                <a:lnTo>
                  <a:pt x="275705" y="6350"/>
                </a:lnTo>
                <a:lnTo>
                  <a:pt x="274752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156527" y="3018789"/>
            <a:ext cx="277495" cy="6350"/>
          </a:xfrm>
          <a:custGeom>
            <a:avLst/>
            <a:gdLst/>
            <a:ahLst/>
            <a:cxnLst/>
            <a:rect l="l" t="t" r="r" b="b"/>
            <a:pathLst>
              <a:path w="277495" h="6350">
                <a:moveTo>
                  <a:pt x="88576" y="0"/>
                </a:moveTo>
                <a:lnTo>
                  <a:pt x="577" y="0"/>
                </a:lnTo>
                <a:lnTo>
                  <a:pt x="0" y="6350"/>
                </a:lnTo>
                <a:lnTo>
                  <a:pt x="87597" y="6350"/>
                </a:lnTo>
                <a:lnTo>
                  <a:pt x="88322" y="1270"/>
                </a:lnTo>
                <a:lnTo>
                  <a:pt x="88576" y="0"/>
                </a:lnTo>
                <a:close/>
              </a:path>
              <a:path w="277495" h="6350">
                <a:moveTo>
                  <a:pt x="276398" y="0"/>
                </a:moveTo>
                <a:lnTo>
                  <a:pt x="189160" y="0"/>
                </a:lnTo>
                <a:lnTo>
                  <a:pt x="189922" y="3810"/>
                </a:lnTo>
                <a:lnTo>
                  <a:pt x="190346" y="6350"/>
                </a:lnTo>
                <a:lnTo>
                  <a:pt x="276975" y="6350"/>
                </a:lnTo>
                <a:lnTo>
                  <a:pt x="276398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155834" y="3025139"/>
            <a:ext cx="278765" cy="7620"/>
          </a:xfrm>
          <a:custGeom>
            <a:avLst/>
            <a:gdLst/>
            <a:ahLst/>
            <a:cxnLst/>
            <a:rect l="l" t="t" r="r" b="b"/>
            <a:pathLst>
              <a:path w="278764" h="7619">
                <a:moveTo>
                  <a:pt x="88289" y="0"/>
                </a:moveTo>
                <a:lnTo>
                  <a:pt x="692" y="0"/>
                </a:lnTo>
                <a:lnTo>
                  <a:pt x="0" y="7620"/>
                </a:lnTo>
                <a:lnTo>
                  <a:pt x="86983" y="7620"/>
                </a:lnTo>
                <a:lnTo>
                  <a:pt x="87745" y="3810"/>
                </a:lnTo>
                <a:lnTo>
                  <a:pt x="88289" y="0"/>
                </a:lnTo>
                <a:close/>
              </a:path>
              <a:path w="278764" h="7619">
                <a:moveTo>
                  <a:pt x="277668" y="0"/>
                </a:moveTo>
                <a:lnTo>
                  <a:pt x="191038" y="0"/>
                </a:lnTo>
                <a:lnTo>
                  <a:pt x="192308" y="7620"/>
                </a:lnTo>
                <a:lnTo>
                  <a:pt x="278360" y="7620"/>
                </a:lnTo>
                <a:lnTo>
                  <a:pt x="277668" y="0"/>
                </a:lnTo>
                <a:close/>
              </a:path>
            </a:pathLst>
          </a:custGeom>
          <a:solidFill>
            <a:srgbClr val="E7B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155141" y="3032760"/>
            <a:ext cx="280035" cy="7620"/>
          </a:xfrm>
          <a:custGeom>
            <a:avLst/>
            <a:gdLst/>
            <a:ahLst/>
            <a:cxnLst/>
            <a:rect l="l" t="t" r="r" b="b"/>
            <a:pathLst>
              <a:path w="280035" h="7619">
                <a:moveTo>
                  <a:pt x="87676" y="0"/>
                </a:moveTo>
                <a:lnTo>
                  <a:pt x="692" y="0"/>
                </a:lnTo>
                <a:lnTo>
                  <a:pt x="0" y="7619"/>
                </a:lnTo>
                <a:lnTo>
                  <a:pt x="86533" y="7619"/>
                </a:lnTo>
                <a:lnTo>
                  <a:pt x="87168" y="2539"/>
                </a:lnTo>
                <a:lnTo>
                  <a:pt x="87676" y="0"/>
                </a:lnTo>
                <a:close/>
              </a:path>
              <a:path w="280035" h="7619">
                <a:moveTo>
                  <a:pt x="279053" y="0"/>
                </a:moveTo>
                <a:lnTo>
                  <a:pt x="193001" y="0"/>
                </a:lnTo>
                <a:lnTo>
                  <a:pt x="193848" y="5079"/>
                </a:lnTo>
                <a:lnTo>
                  <a:pt x="193848" y="7619"/>
                </a:lnTo>
                <a:lnTo>
                  <a:pt x="279746" y="7619"/>
                </a:lnTo>
                <a:lnTo>
                  <a:pt x="279053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154564" y="3040379"/>
            <a:ext cx="281305" cy="7620"/>
          </a:xfrm>
          <a:custGeom>
            <a:avLst/>
            <a:gdLst/>
            <a:ahLst/>
            <a:cxnLst/>
            <a:rect l="l" t="t" r="r" b="b"/>
            <a:pathLst>
              <a:path w="281304" h="7619">
                <a:moveTo>
                  <a:pt x="87110" y="0"/>
                </a:moveTo>
                <a:lnTo>
                  <a:pt x="577" y="0"/>
                </a:lnTo>
                <a:lnTo>
                  <a:pt x="115" y="5080"/>
                </a:lnTo>
                <a:lnTo>
                  <a:pt x="0" y="7620"/>
                </a:lnTo>
                <a:lnTo>
                  <a:pt x="86475" y="7620"/>
                </a:lnTo>
                <a:lnTo>
                  <a:pt x="86475" y="5080"/>
                </a:lnTo>
                <a:lnTo>
                  <a:pt x="87110" y="0"/>
                </a:lnTo>
                <a:close/>
              </a:path>
              <a:path w="281304" h="7619">
                <a:moveTo>
                  <a:pt x="280323" y="0"/>
                </a:moveTo>
                <a:lnTo>
                  <a:pt x="194425" y="0"/>
                </a:lnTo>
                <a:lnTo>
                  <a:pt x="194425" y="6350"/>
                </a:lnTo>
                <a:lnTo>
                  <a:pt x="194606" y="7620"/>
                </a:lnTo>
                <a:lnTo>
                  <a:pt x="281016" y="7620"/>
                </a:lnTo>
                <a:lnTo>
                  <a:pt x="280323" y="0"/>
                </a:lnTo>
                <a:close/>
              </a:path>
            </a:pathLst>
          </a:custGeom>
          <a:solidFill>
            <a:srgbClr val="E5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154275" y="305117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764" y="0"/>
                </a:lnTo>
              </a:path>
            </a:pathLst>
          </a:custGeom>
          <a:ln w="6350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349171" y="305117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86" y="0"/>
                </a:lnTo>
              </a:path>
            </a:pathLst>
          </a:custGeom>
          <a:ln w="6350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153929" y="305435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7110" y="0"/>
                </a:moveTo>
                <a:lnTo>
                  <a:pt x="346" y="0"/>
                </a:lnTo>
                <a:lnTo>
                  <a:pt x="0" y="7620"/>
                </a:lnTo>
                <a:lnTo>
                  <a:pt x="86021" y="7620"/>
                </a:lnTo>
                <a:lnTo>
                  <a:pt x="87110" y="0"/>
                </a:lnTo>
                <a:close/>
              </a:path>
              <a:path w="283210" h="7619">
                <a:moveTo>
                  <a:pt x="282228" y="0"/>
                </a:moveTo>
                <a:lnTo>
                  <a:pt x="196149" y="0"/>
                </a:lnTo>
                <a:lnTo>
                  <a:pt x="196330" y="1270"/>
                </a:lnTo>
                <a:lnTo>
                  <a:pt x="196330" y="7620"/>
                </a:lnTo>
                <a:lnTo>
                  <a:pt x="282921" y="7620"/>
                </a:lnTo>
                <a:lnTo>
                  <a:pt x="282228" y="0"/>
                </a:lnTo>
                <a:close/>
              </a:path>
            </a:pathLst>
          </a:custGeom>
          <a:solidFill>
            <a:srgbClr val="E3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153583" y="3061970"/>
            <a:ext cx="284480" cy="7620"/>
          </a:xfrm>
          <a:custGeom>
            <a:avLst/>
            <a:gdLst/>
            <a:ahLst/>
            <a:cxnLst/>
            <a:rect l="l" t="t" r="r" b="b"/>
            <a:pathLst>
              <a:path w="284479" h="7619">
                <a:moveTo>
                  <a:pt x="86368" y="0"/>
                </a:moveTo>
                <a:lnTo>
                  <a:pt x="346" y="0"/>
                </a:lnTo>
                <a:lnTo>
                  <a:pt x="0" y="7619"/>
                </a:lnTo>
                <a:lnTo>
                  <a:pt x="86186" y="7619"/>
                </a:lnTo>
                <a:lnTo>
                  <a:pt x="86186" y="1269"/>
                </a:lnTo>
                <a:lnTo>
                  <a:pt x="86368" y="0"/>
                </a:lnTo>
                <a:close/>
              </a:path>
              <a:path w="284479" h="7619">
                <a:moveTo>
                  <a:pt x="283267" y="0"/>
                </a:moveTo>
                <a:lnTo>
                  <a:pt x="196676" y="0"/>
                </a:lnTo>
                <a:lnTo>
                  <a:pt x="196676" y="2539"/>
                </a:lnTo>
                <a:lnTo>
                  <a:pt x="197274" y="7619"/>
                </a:lnTo>
                <a:lnTo>
                  <a:pt x="283960" y="7619"/>
                </a:lnTo>
                <a:lnTo>
                  <a:pt x="283267" y="0"/>
                </a:lnTo>
                <a:close/>
              </a:path>
            </a:pathLst>
          </a:custGeom>
          <a:solidFill>
            <a:srgbClr val="E3B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153308" y="3069589"/>
            <a:ext cx="285115" cy="6350"/>
          </a:xfrm>
          <a:custGeom>
            <a:avLst/>
            <a:gdLst/>
            <a:ahLst/>
            <a:cxnLst/>
            <a:rect l="l" t="t" r="r" b="b"/>
            <a:pathLst>
              <a:path w="285114" h="6350">
                <a:moveTo>
                  <a:pt x="86461" y="0"/>
                </a:moveTo>
                <a:lnTo>
                  <a:pt x="274" y="0"/>
                </a:lnTo>
                <a:lnTo>
                  <a:pt x="0" y="6350"/>
                </a:lnTo>
                <a:lnTo>
                  <a:pt x="86461" y="6350"/>
                </a:lnTo>
                <a:lnTo>
                  <a:pt x="86461" y="0"/>
                </a:lnTo>
                <a:close/>
              </a:path>
              <a:path w="285114" h="6350">
                <a:moveTo>
                  <a:pt x="284235" y="0"/>
                </a:moveTo>
                <a:lnTo>
                  <a:pt x="197549" y="0"/>
                </a:lnTo>
                <a:lnTo>
                  <a:pt x="198296" y="6350"/>
                </a:lnTo>
                <a:lnTo>
                  <a:pt x="284581" y="6350"/>
                </a:lnTo>
                <a:lnTo>
                  <a:pt x="284581" y="3810"/>
                </a:lnTo>
                <a:lnTo>
                  <a:pt x="284235" y="0"/>
                </a:lnTo>
                <a:close/>
              </a:path>
            </a:pathLst>
          </a:custGeom>
          <a:solidFill>
            <a:srgbClr val="E2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3003" y="3079750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766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351604" y="307975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285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152698" y="3083560"/>
            <a:ext cx="285750" cy="7620"/>
          </a:xfrm>
          <a:custGeom>
            <a:avLst/>
            <a:gdLst/>
            <a:ahLst/>
            <a:cxnLst/>
            <a:rect l="l" t="t" r="r" b="b"/>
            <a:pathLst>
              <a:path w="285750" h="7619">
                <a:moveTo>
                  <a:pt x="87071" y="0"/>
                </a:moveTo>
                <a:lnTo>
                  <a:pt x="304" y="0"/>
                </a:lnTo>
                <a:lnTo>
                  <a:pt x="0" y="7619"/>
                </a:lnTo>
                <a:lnTo>
                  <a:pt x="86670" y="7619"/>
                </a:lnTo>
                <a:lnTo>
                  <a:pt x="87071" y="0"/>
                </a:lnTo>
                <a:close/>
              </a:path>
              <a:path w="285750" h="7619">
                <a:moveTo>
                  <a:pt x="285191" y="0"/>
                </a:moveTo>
                <a:lnTo>
                  <a:pt x="199802" y="0"/>
                </a:lnTo>
                <a:lnTo>
                  <a:pt x="200101" y="2539"/>
                </a:lnTo>
                <a:lnTo>
                  <a:pt x="200101" y="7619"/>
                </a:lnTo>
                <a:lnTo>
                  <a:pt x="285191" y="7619"/>
                </a:lnTo>
                <a:lnTo>
                  <a:pt x="285191" y="0"/>
                </a:lnTo>
                <a:close/>
              </a:path>
            </a:pathLst>
          </a:custGeom>
          <a:solidFill>
            <a:srgbClr val="E0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152444" y="3094354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924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352800" y="309435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152139" y="3101339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94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352800" y="310133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152139" y="3105150"/>
            <a:ext cx="285750" cy="7620"/>
          </a:xfrm>
          <a:custGeom>
            <a:avLst/>
            <a:gdLst/>
            <a:ahLst/>
            <a:cxnLst/>
            <a:rect l="l" t="t" r="r" b="b"/>
            <a:pathLst>
              <a:path w="285750" h="7619">
                <a:moveTo>
                  <a:pt x="86493" y="0"/>
                </a:moveTo>
                <a:lnTo>
                  <a:pt x="0" y="0"/>
                </a:lnTo>
                <a:lnTo>
                  <a:pt x="304" y="7620"/>
                </a:lnTo>
                <a:lnTo>
                  <a:pt x="86677" y="7620"/>
                </a:lnTo>
                <a:lnTo>
                  <a:pt x="86360" y="2539"/>
                </a:lnTo>
                <a:lnTo>
                  <a:pt x="86493" y="0"/>
                </a:lnTo>
                <a:close/>
              </a:path>
              <a:path w="285750" h="7619">
                <a:moveTo>
                  <a:pt x="285750" y="0"/>
                </a:moveTo>
                <a:lnTo>
                  <a:pt x="200660" y="0"/>
                </a:lnTo>
                <a:lnTo>
                  <a:pt x="200660" y="7620"/>
                </a:lnTo>
                <a:lnTo>
                  <a:pt x="285750" y="7620"/>
                </a:lnTo>
                <a:lnTo>
                  <a:pt x="285750" y="0"/>
                </a:lnTo>
                <a:close/>
              </a:path>
            </a:pathLst>
          </a:custGeom>
          <a:solidFill>
            <a:srgbClr val="DEA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152444" y="3116579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848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352800" y="311657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152749" y="3123564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941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352800" y="312356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153003" y="3126739"/>
            <a:ext cx="285115" cy="7620"/>
          </a:xfrm>
          <a:custGeom>
            <a:avLst/>
            <a:gdLst/>
            <a:ahLst/>
            <a:cxnLst/>
            <a:rect l="l" t="t" r="r" b="b"/>
            <a:pathLst>
              <a:path w="285114" h="7619">
                <a:moveTo>
                  <a:pt x="86687" y="0"/>
                </a:moveTo>
                <a:lnTo>
                  <a:pt x="0" y="0"/>
                </a:lnTo>
                <a:lnTo>
                  <a:pt x="304" y="7620"/>
                </a:lnTo>
                <a:lnTo>
                  <a:pt x="86766" y="7620"/>
                </a:lnTo>
                <a:lnTo>
                  <a:pt x="86687" y="0"/>
                </a:lnTo>
                <a:close/>
              </a:path>
              <a:path w="285114" h="7619">
                <a:moveTo>
                  <a:pt x="284886" y="0"/>
                </a:moveTo>
                <a:lnTo>
                  <a:pt x="199796" y="0"/>
                </a:lnTo>
                <a:lnTo>
                  <a:pt x="199796" y="3810"/>
                </a:lnTo>
                <a:lnTo>
                  <a:pt x="199288" y="7620"/>
                </a:lnTo>
                <a:lnTo>
                  <a:pt x="284886" y="7620"/>
                </a:lnTo>
                <a:lnTo>
                  <a:pt x="284886" y="0"/>
                </a:lnTo>
                <a:close/>
              </a:path>
            </a:pathLst>
          </a:custGeom>
          <a:solidFill>
            <a:srgbClr val="DB9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153308" y="3134360"/>
            <a:ext cx="285115" cy="7620"/>
          </a:xfrm>
          <a:custGeom>
            <a:avLst/>
            <a:gdLst/>
            <a:ahLst/>
            <a:cxnLst/>
            <a:rect l="l" t="t" r="r" b="b"/>
            <a:pathLst>
              <a:path w="285114" h="7619">
                <a:moveTo>
                  <a:pt x="86461" y="0"/>
                </a:moveTo>
                <a:lnTo>
                  <a:pt x="0" y="0"/>
                </a:lnTo>
                <a:lnTo>
                  <a:pt x="322" y="7619"/>
                </a:lnTo>
                <a:lnTo>
                  <a:pt x="86461" y="7619"/>
                </a:lnTo>
                <a:lnTo>
                  <a:pt x="86461" y="0"/>
                </a:lnTo>
                <a:close/>
              </a:path>
              <a:path w="285114" h="7619">
                <a:moveTo>
                  <a:pt x="284581" y="0"/>
                </a:moveTo>
                <a:lnTo>
                  <a:pt x="198983" y="0"/>
                </a:lnTo>
                <a:lnTo>
                  <a:pt x="197967" y="7619"/>
                </a:lnTo>
                <a:lnTo>
                  <a:pt x="284139" y="7619"/>
                </a:lnTo>
                <a:lnTo>
                  <a:pt x="284581" y="2539"/>
                </a:lnTo>
                <a:lnTo>
                  <a:pt x="284581" y="0"/>
                </a:lnTo>
                <a:close/>
              </a:path>
            </a:pathLst>
          </a:custGeom>
          <a:solidFill>
            <a:srgbClr val="DA9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153630" y="3141979"/>
            <a:ext cx="283845" cy="6350"/>
          </a:xfrm>
          <a:custGeom>
            <a:avLst/>
            <a:gdLst/>
            <a:ahLst/>
            <a:cxnLst/>
            <a:rect l="l" t="t" r="r" b="b"/>
            <a:pathLst>
              <a:path w="283845" h="6350">
                <a:moveTo>
                  <a:pt x="86139" y="0"/>
                </a:moveTo>
                <a:lnTo>
                  <a:pt x="0" y="0"/>
                </a:lnTo>
                <a:lnTo>
                  <a:pt x="276" y="6350"/>
                </a:lnTo>
                <a:lnTo>
                  <a:pt x="86320" y="6350"/>
                </a:lnTo>
                <a:lnTo>
                  <a:pt x="86139" y="5080"/>
                </a:lnTo>
                <a:lnTo>
                  <a:pt x="86139" y="0"/>
                </a:lnTo>
                <a:close/>
              </a:path>
              <a:path w="283845" h="6350">
                <a:moveTo>
                  <a:pt x="283817" y="0"/>
                </a:moveTo>
                <a:lnTo>
                  <a:pt x="197645" y="0"/>
                </a:lnTo>
                <a:lnTo>
                  <a:pt x="196798" y="6350"/>
                </a:lnTo>
                <a:lnTo>
                  <a:pt x="283265" y="6350"/>
                </a:lnTo>
                <a:lnTo>
                  <a:pt x="283817" y="0"/>
                </a:lnTo>
                <a:close/>
              </a:path>
            </a:pathLst>
          </a:custGeom>
          <a:solidFill>
            <a:srgbClr val="D99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153906" y="3148329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6044" y="0"/>
                </a:moveTo>
                <a:lnTo>
                  <a:pt x="0" y="0"/>
                </a:lnTo>
                <a:lnTo>
                  <a:pt x="331" y="7620"/>
                </a:lnTo>
                <a:lnTo>
                  <a:pt x="87133" y="7620"/>
                </a:lnTo>
                <a:lnTo>
                  <a:pt x="86044" y="0"/>
                </a:lnTo>
                <a:close/>
              </a:path>
              <a:path w="283210" h="7619">
                <a:moveTo>
                  <a:pt x="282989" y="0"/>
                </a:moveTo>
                <a:lnTo>
                  <a:pt x="196522" y="0"/>
                </a:lnTo>
                <a:lnTo>
                  <a:pt x="196353" y="1270"/>
                </a:lnTo>
                <a:lnTo>
                  <a:pt x="196353" y="7620"/>
                </a:lnTo>
                <a:lnTo>
                  <a:pt x="282326" y="7620"/>
                </a:lnTo>
                <a:lnTo>
                  <a:pt x="282989" y="0"/>
                </a:lnTo>
                <a:close/>
              </a:path>
            </a:pathLst>
          </a:custGeom>
          <a:solidFill>
            <a:srgbClr val="D9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154238" y="3155950"/>
            <a:ext cx="282575" cy="7620"/>
          </a:xfrm>
          <a:custGeom>
            <a:avLst/>
            <a:gdLst/>
            <a:ahLst/>
            <a:cxnLst/>
            <a:rect l="l" t="t" r="r" b="b"/>
            <a:pathLst>
              <a:path w="282575" h="7619">
                <a:moveTo>
                  <a:pt x="86801" y="0"/>
                </a:moveTo>
                <a:lnTo>
                  <a:pt x="0" y="0"/>
                </a:lnTo>
                <a:lnTo>
                  <a:pt x="331" y="7620"/>
                </a:lnTo>
                <a:lnTo>
                  <a:pt x="86801" y="7620"/>
                </a:lnTo>
                <a:lnTo>
                  <a:pt x="86801" y="0"/>
                </a:lnTo>
                <a:close/>
              </a:path>
              <a:path w="282575" h="7619">
                <a:moveTo>
                  <a:pt x="281995" y="0"/>
                </a:moveTo>
                <a:lnTo>
                  <a:pt x="196021" y="0"/>
                </a:lnTo>
                <a:lnTo>
                  <a:pt x="196021" y="3810"/>
                </a:lnTo>
                <a:lnTo>
                  <a:pt x="195477" y="7620"/>
                </a:lnTo>
                <a:lnTo>
                  <a:pt x="281332" y="7620"/>
                </a:lnTo>
                <a:lnTo>
                  <a:pt x="281995" y="0"/>
                </a:lnTo>
                <a:close/>
              </a:path>
            </a:pathLst>
          </a:custGeom>
          <a:solidFill>
            <a:srgbClr val="D8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154569" y="3163570"/>
            <a:ext cx="281305" cy="6350"/>
          </a:xfrm>
          <a:custGeom>
            <a:avLst/>
            <a:gdLst/>
            <a:ahLst/>
            <a:cxnLst/>
            <a:rect l="l" t="t" r="r" b="b"/>
            <a:pathLst>
              <a:path w="281304" h="6350">
                <a:moveTo>
                  <a:pt x="86470" y="0"/>
                </a:moveTo>
                <a:lnTo>
                  <a:pt x="0" y="0"/>
                </a:lnTo>
                <a:lnTo>
                  <a:pt x="110" y="2539"/>
                </a:lnTo>
                <a:lnTo>
                  <a:pt x="629" y="6350"/>
                </a:lnTo>
                <a:lnTo>
                  <a:pt x="87317" y="6350"/>
                </a:lnTo>
                <a:lnTo>
                  <a:pt x="86470" y="1269"/>
                </a:lnTo>
                <a:lnTo>
                  <a:pt x="86470" y="0"/>
                </a:lnTo>
                <a:close/>
              </a:path>
              <a:path w="281304" h="6350">
                <a:moveTo>
                  <a:pt x="281001" y="0"/>
                </a:moveTo>
                <a:lnTo>
                  <a:pt x="195146" y="0"/>
                </a:lnTo>
                <a:lnTo>
                  <a:pt x="194420" y="5079"/>
                </a:lnTo>
                <a:lnTo>
                  <a:pt x="194420" y="6350"/>
                </a:lnTo>
                <a:lnTo>
                  <a:pt x="280429" y="6350"/>
                </a:lnTo>
                <a:lnTo>
                  <a:pt x="281001" y="0"/>
                </a:lnTo>
                <a:close/>
              </a:path>
            </a:pathLst>
          </a:custGeom>
          <a:solidFill>
            <a:srgbClr val="D7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155199" y="3169920"/>
            <a:ext cx="280035" cy="7620"/>
          </a:xfrm>
          <a:custGeom>
            <a:avLst/>
            <a:gdLst/>
            <a:ahLst/>
            <a:cxnLst/>
            <a:rect l="l" t="t" r="r" b="b"/>
            <a:pathLst>
              <a:path w="280035" h="7619">
                <a:moveTo>
                  <a:pt x="86687" y="0"/>
                </a:moveTo>
                <a:lnTo>
                  <a:pt x="0" y="0"/>
                </a:lnTo>
                <a:lnTo>
                  <a:pt x="1039" y="7619"/>
                </a:lnTo>
                <a:lnTo>
                  <a:pt x="87957" y="7619"/>
                </a:lnTo>
                <a:lnTo>
                  <a:pt x="86687" y="0"/>
                </a:lnTo>
                <a:close/>
              </a:path>
              <a:path w="280035" h="7619">
                <a:moveTo>
                  <a:pt x="279799" y="0"/>
                </a:moveTo>
                <a:lnTo>
                  <a:pt x="193790" y="0"/>
                </a:lnTo>
                <a:lnTo>
                  <a:pt x="193790" y="5079"/>
                </a:lnTo>
                <a:lnTo>
                  <a:pt x="193427" y="7619"/>
                </a:lnTo>
                <a:lnTo>
                  <a:pt x="279108" y="7619"/>
                </a:lnTo>
                <a:lnTo>
                  <a:pt x="279799" y="0"/>
                </a:lnTo>
                <a:close/>
              </a:path>
            </a:pathLst>
          </a:custGeom>
          <a:solidFill>
            <a:srgbClr val="D69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156238" y="3177539"/>
            <a:ext cx="278130" cy="7620"/>
          </a:xfrm>
          <a:custGeom>
            <a:avLst/>
            <a:gdLst/>
            <a:ahLst/>
            <a:cxnLst/>
            <a:rect l="l" t="t" r="r" b="b"/>
            <a:pathLst>
              <a:path w="278129" h="7619">
                <a:moveTo>
                  <a:pt x="86918" y="0"/>
                </a:moveTo>
                <a:lnTo>
                  <a:pt x="0" y="0"/>
                </a:lnTo>
                <a:lnTo>
                  <a:pt x="1039" y="7620"/>
                </a:lnTo>
                <a:lnTo>
                  <a:pt x="87341" y="7620"/>
                </a:lnTo>
                <a:lnTo>
                  <a:pt x="87341" y="2539"/>
                </a:lnTo>
                <a:lnTo>
                  <a:pt x="86918" y="0"/>
                </a:lnTo>
                <a:close/>
              </a:path>
              <a:path w="278129" h="7619">
                <a:moveTo>
                  <a:pt x="278069" y="0"/>
                </a:moveTo>
                <a:lnTo>
                  <a:pt x="192388" y="0"/>
                </a:lnTo>
                <a:lnTo>
                  <a:pt x="191481" y="6350"/>
                </a:lnTo>
                <a:lnTo>
                  <a:pt x="191269" y="7620"/>
                </a:lnTo>
                <a:lnTo>
                  <a:pt x="277378" y="7620"/>
                </a:lnTo>
                <a:lnTo>
                  <a:pt x="278069" y="0"/>
                </a:lnTo>
                <a:close/>
              </a:path>
            </a:pathLst>
          </a:custGeom>
          <a:solidFill>
            <a:srgbClr val="D58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157277" y="3185160"/>
            <a:ext cx="276860" cy="6350"/>
          </a:xfrm>
          <a:custGeom>
            <a:avLst/>
            <a:gdLst/>
            <a:ahLst/>
            <a:cxnLst/>
            <a:rect l="l" t="t" r="r" b="b"/>
            <a:pathLst>
              <a:path w="276860" h="6350">
                <a:moveTo>
                  <a:pt x="86302" y="0"/>
                </a:moveTo>
                <a:lnTo>
                  <a:pt x="0" y="0"/>
                </a:lnTo>
                <a:lnTo>
                  <a:pt x="865" y="6350"/>
                </a:lnTo>
                <a:lnTo>
                  <a:pt x="86937" y="6350"/>
                </a:lnTo>
                <a:lnTo>
                  <a:pt x="86302" y="2539"/>
                </a:lnTo>
                <a:lnTo>
                  <a:pt x="86302" y="0"/>
                </a:lnTo>
                <a:close/>
              </a:path>
              <a:path w="276860" h="6350">
                <a:moveTo>
                  <a:pt x="276338" y="0"/>
                </a:moveTo>
                <a:lnTo>
                  <a:pt x="190230" y="0"/>
                </a:lnTo>
                <a:lnTo>
                  <a:pt x="189172" y="6350"/>
                </a:lnTo>
                <a:lnTo>
                  <a:pt x="275762" y="6350"/>
                </a:lnTo>
                <a:lnTo>
                  <a:pt x="276338" y="0"/>
                </a:lnTo>
                <a:close/>
              </a:path>
            </a:pathLst>
          </a:custGeom>
          <a:solidFill>
            <a:srgbClr val="D4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158143" y="3191510"/>
            <a:ext cx="274955" cy="7620"/>
          </a:xfrm>
          <a:custGeom>
            <a:avLst/>
            <a:gdLst/>
            <a:ahLst/>
            <a:cxnLst/>
            <a:rect l="l" t="t" r="r" b="b"/>
            <a:pathLst>
              <a:path w="274954" h="7619">
                <a:moveTo>
                  <a:pt x="86071" y="0"/>
                </a:moveTo>
                <a:lnTo>
                  <a:pt x="0" y="0"/>
                </a:lnTo>
                <a:lnTo>
                  <a:pt x="346" y="2539"/>
                </a:lnTo>
                <a:lnTo>
                  <a:pt x="1108" y="7619"/>
                </a:lnTo>
                <a:lnTo>
                  <a:pt x="87658" y="7619"/>
                </a:lnTo>
                <a:lnTo>
                  <a:pt x="86706" y="3810"/>
                </a:lnTo>
                <a:lnTo>
                  <a:pt x="86071" y="0"/>
                </a:lnTo>
                <a:close/>
              </a:path>
              <a:path w="274954" h="7619">
                <a:moveTo>
                  <a:pt x="274896" y="0"/>
                </a:moveTo>
                <a:lnTo>
                  <a:pt x="188306" y="0"/>
                </a:lnTo>
                <a:lnTo>
                  <a:pt x="186782" y="7619"/>
                </a:lnTo>
                <a:lnTo>
                  <a:pt x="273904" y="7619"/>
                </a:lnTo>
                <a:lnTo>
                  <a:pt x="274666" y="2539"/>
                </a:lnTo>
                <a:lnTo>
                  <a:pt x="274896" y="0"/>
                </a:lnTo>
                <a:close/>
              </a:path>
            </a:pathLst>
          </a:custGeom>
          <a:solidFill>
            <a:srgbClr val="D48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159251" y="3199129"/>
            <a:ext cx="273050" cy="7620"/>
          </a:xfrm>
          <a:custGeom>
            <a:avLst/>
            <a:gdLst/>
            <a:ahLst/>
            <a:cxnLst/>
            <a:rect l="l" t="t" r="r" b="b"/>
            <a:pathLst>
              <a:path w="273050" h="7619">
                <a:moveTo>
                  <a:pt x="86550" y="0"/>
                </a:moveTo>
                <a:lnTo>
                  <a:pt x="0" y="0"/>
                </a:lnTo>
                <a:lnTo>
                  <a:pt x="1143" y="7620"/>
                </a:lnTo>
                <a:lnTo>
                  <a:pt x="87926" y="7620"/>
                </a:lnTo>
                <a:lnTo>
                  <a:pt x="86868" y="1270"/>
                </a:lnTo>
                <a:lnTo>
                  <a:pt x="86550" y="0"/>
                </a:lnTo>
                <a:close/>
              </a:path>
              <a:path w="273050" h="7619">
                <a:moveTo>
                  <a:pt x="272796" y="0"/>
                </a:moveTo>
                <a:lnTo>
                  <a:pt x="185674" y="0"/>
                </a:lnTo>
                <a:lnTo>
                  <a:pt x="184658" y="5080"/>
                </a:lnTo>
                <a:lnTo>
                  <a:pt x="184023" y="7620"/>
                </a:lnTo>
                <a:lnTo>
                  <a:pt x="271652" y="7620"/>
                </a:lnTo>
                <a:lnTo>
                  <a:pt x="272796" y="0"/>
                </a:lnTo>
                <a:close/>
              </a:path>
            </a:pathLst>
          </a:custGeom>
          <a:solidFill>
            <a:srgbClr val="D38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160395" y="3206750"/>
            <a:ext cx="270510" cy="6350"/>
          </a:xfrm>
          <a:custGeom>
            <a:avLst/>
            <a:gdLst/>
            <a:ahLst/>
            <a:cxnLst/>
            <a:rect l="l" t="t" r="r" b="b"/>
            <a:pathLst>
              <a:path w="270510" h="6350">
                <a:moveTo>
                  <a:pt x="86783" y="0"/>
                </a:moveTo>
                <a:lnTo>
                  <a:pt x="0" y="0"/>
                </a:lnTo>
                <a:lnTo>
                  <a:pt x="952" y="6350"/>
                </a:lnTo>
                <a:lnTo>
                  <a:pt x="88265" y="6350"/>
                </a:lnTo>
                <a:lnTo>
                  <a:pt x="86994" y="1270"/>
                </a:lnTo>
                <a:lnTo>
                  <a:pt x="86783" y="0"/>
                </a:lnTo>
                <a:close/>
              </a:path>
              <a:path w="270510" h="6350">
                <a:moveTo>
                  <a:pt x="270509" y="0"/>
                </a:moveTo>
                <a:lnTo>
                  <a:pt x="182880" y="0"/>
                </a:lnTo>
                <a:lnTo>
                  <a:pt x="182244" y="2539"/>
                </a:lnTo>
                <a:lnTo>
                  <a:pt x="180720" y="6350"/>
                </a:lnTo>
                <a:lnTo>
                  <a:pt x="269557" y="6350"/>
                </a:lnTo>
                <a:lnTo>
                  <a:pt x="270509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161347" y="3213100"/>
            <a:ext cx="268605" cy="7620"/>
          </a:xfrm>
          <a:custGeom>
            <a:avLst/>
            <a:gdLst/>
            <a:ahLst/>
            <a:cxnLst/>
            <a:rect l="l" t="t" r="r" b="b"/>
            <a:pathLst>
              <a:path w="268604" h="7619">
                <a:moveTo>
                  <a:pt x="87312" y="0"/>
                </a:moveTo>
                <a:lnTo>
                  <a:pt x="0" y="0"/>
                </a:lnTo>
                <a:lnTo>
                  <a:pt x="952" y="6350"/>
                </a:lnTo>
                <a:lnTo>
                  <a:pt x="1206" y="7620"/>
                </a:lnTo>
                <a:lnTo>
                  <a:pt x="89852" y="7620"/>
                </a:lnTo>
                <a:lnTo>
                  <a:pt x="87312" y="0"/>
                </a:lnTo>
                <a:close/>
              </a:path>
              <a:path w="268604" h="7619">
                <a:moveTo>
                  <a:pt x="268604" y="0"/>
                </a:moveTo>
                <a:lnTo>
                  <a:pt x="179768" y="0"/>
                </a:lnTo>
                <a:lnTo>
                  <a:pt x="178752" y="2539"/>
                </a:lnTo>
                <a:lnTo>
                  <a:pt x="178752" y="7620"/>
                </a:lnTo>
                <a:lnTo>
                  <a:pt x="267398" y="7620"/>
                </a:lnTo>
                <a:lnTo>
                  <a:pt x="267652" y="6350"/>
                </a:lnTo>
                <a:lnTo>
                  <a:pt x="268604" y="0"/>
                </a:lnTo>
                <a:close/>
              </a:path>
            </a:pathLst>
          </a:custGeom>
          <a:solidFill>
            <a:srgbClr val="D1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162554" y="3220720"/>
            <a:ext cx="266700" cy="7620"/>
          </a:xfrm>
          <a:custGeom>
            <a:avLst/>
            <a:gdLst/>
            <a:ahLst/>
            <a:cxnLst/>
            <a:rect l="l" t="t" r="r" b="b"/>
            <a:pathLst>
              <a:path w="266700" h="7619">
                <a:moveTo>
                  <a:pt x="88646" y="0"/>
                </a:moveTo>
                <a:lnTo>
                  <a:pt x="0" y="0"/>
                </a:lnTo>
                <a:lnTo>
                  <a:pt x="1523" y="7619"/>
                </a:lnTo>
                <a:lnTo>
                  <a:pt x="91820" y="7619"/>
                </a:lnTo>
                <a:lnTo>
                  <a:pt x="89916" y="3809"/>
                </a:lnTo>
                <a:lnTo>
                  <a:pt x="88646" y="0"/>
                </a:lnTo>
                <a:close/>
              </a:path>
              <a:path w="266700" h="7619">
                <a:moveTo>
                  <a:pt x="266192" y="0"/>
                </a:moveTo>
                <a:lnTo>
                  <a:pt x="177545" y="0"/>
                </a:lnTo>
                <a:lnTo>
                  <a:pt x="175006" y="5079"/>
                </a:lnTo>
                <a:lnTo>
                  <a:pt x="173990" y="7619"/>
                </a:lnTo>
                <a:lnTo>
                  <a:pt x="264668" y="7619"/>
                </a:lnTo>
                <a:lnTo>
                  <a:pt x="266192" y="0"/>
                </a:lnTo>
                <a:close/>
              </a:path>
            </a:pathLst>
          </a:custGeom>
          <a:solidFill>
            <a:srgbClr val="D08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164077" y="3228339"/>
            <a:ext cx="263525" cy="6350"/>
          </a:xfrm>
          <a:custGeom>
            <a:avLst/>
            <a:gdLst/>
            <a:ahLst/>
            <a:cxnLst/>
            <a:rect l="l" t="t" r="r" b="b"/>
            <a:pathLst>
              <a:path w="263525" h="6350">
                <a:moveTo>
                  <a:pt x="90297" y="0"/>
                </a:moveTo>
                <a:lnTo>
                  <a:pt x="0" y="0"/>
                </a:lnTo>
                <a:lnTo>
                  <a:pt x="1270" y="6350"/>
                </a:lnTo>
                <a:lnTo>
                  <a:pt x="92201" y="6350"/>
                </a:lnTo>
                <a:lnTo>
                  <a:pt x="90932" y="1270"/>
                </a:lnTo>
                <a:lnTo>
                  <a:pt x="90297" y="0"/>
                </a:lnTo>
                <a:close/>
              </a:path>
              <a:path w="263525" h="6350">
                <a:moveTo>
                  <a:pt x="263144" y="0"/>
                </a:moveTo>
                <a:lnTo>
                  <a:pt x="172466" y="0"/>
                </a:lnTo>
                <a:lnTo>
                  <a:pt x="170942" y="3810"/>
                </a:lnTo>
                <a:lnTo>
                  <a:pt x="170095" y="6350"/>
                </a:lnTo>
                <a:lnTo>
                  <a:pt x="261874" y="6350"/>
                </a:lnTo>
                <a:lnTo>
                  <a:pt x="263144" y="0"/>
                </a:lnTo>
                <a:close/>
              </a:path>
            </a:pathLst>
          </a:custGeom>
          <a:solidFill>
            <a:srgbClr val="CF7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165348" y="3234689"/>
            <a:ext cx="260985" cy="7620"/>
          </a:xfrm>
          <a:custGeom>
            <a:avLst/>
            <a:gdLst/>
            <a:ahLst/>
            <a:cxnLst/>
            <a:rect l="l" t="t" r="r" b="b"/>
            <a:pathLst>
              <a:path w="260985" h="7619">
                <a:moveTo>
                  <a:pt x="90931" y="0"/>
                </a:moveTo>
                <a:lnTo>
                  <a:pt x="0" y="0"/>
                </a:lnTo>
                <a:lnTo>
                  <a:pt x="1524" y="7620"/>
                </a:lnTo>
                <a:lnTo>
                  <a:pt x="94741" y="7620"/>
                </a:lnTo>
                <a:lnTo>
                  <a:pt x="92201" y="3810"/>
                </a:lnTo>
                <a:lnTo>
                  <a:pt x="90931" y="0"/>
                </a:lnTo>
                <a:close/>
              </a:path>
              <a:path w="260985" h="7619">
                <a:moveTo>
                  <a:pt x="260603" y="0"/>
                </a:moveTo>
                <a:lnTo>
                  <a:pt x="168825" y="0"/>
                </a:lnTo>
                <a:lnTo>
                  <a:pt x="168401" y="1270"/>
                </a:lnTo>
                <a:lnTo>
                  <a:pt x="165862" y="3810"/>
                </a:lnTo>
                <a:lnTo>
                  <a:pt x="164909" y="7620"/>
                </a:lnTo>
                <a:lnTo>
                  <a:pt x="259080" y="7620"/>
                </a:lnTo>
                <a:lnTo>
                  <a:pt x="260603" y="0"/>
                </a:lnTo>
                <a:close/>
              </a:path>
            </a:pathLst>
          </a:custGeom>
          <a:solidFill>
            <a:srgbClr val="CE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166872" y="3242310"/>
            <a:ext cx="257810" cy="7620"/>
          </a:xfrm>
          <a:custGeom>
            <a:avLst/>
            <a:gdLst/>
            <a:ahLst/>
            <a:cxnLst/>
            <a:rect l="l" t="t" r="r" b="b"/>
            <a:pathLst>
              <a:path w="257810" h="7619">
                <a:moveTo>
                  <a:pt x="93217" y="0"/>
                </a:moveTo>
                <a:lnTo>
                  <a:pt x="0" y="0"/>
                </a:lnTo>
                <a:lnTo>
                  <a:pt x="507" y="2539"/>
                </a:lnTo>
                <a:lnTo>
                  <a:pt x="2201" y="7619"/>
                </a:lnTo>
                <a:lnTo>
                  <a:pt x="99567" y="7619"/>
                </a:lnTo>
                <a:lnTo>
                  <a:pt x="98298" y="6350"/>
                </a:lnTo>
                <a:lnTo>
                  <a:pt x="97027" y="3810"/>
                </a:lnTo>
                <a:lnTo>
                  <a:pt x="93217" y="0"/>
                </a:lnTo>
                <a:close/>
              </a:path>
              <a:path w="257810" h="7619">
                <a:moveTo>
                  <a:pt x="257556" y="0"/>
                </a:moveTo>
                <a:lnTo>
                  <a:pt x="163385" y="0"/>
                </a:lnTo>
                <a:lnTo>
                  <a:pt x="163067" y="1269"/>
                </a:lnTo>
                <a:lnTo>
                  <a:pt x="160527" y="5079"/>
                </a:lnTo>
                <a:lnTo>
                  <a:pt x="157987" y="7619"/>
                </a:lnTo>
                <a:lnTo>
                  <a:pt x="255354" y="7619"/>
                </a:lnTo>
                <a:lnTo>
                  <a:pt x="257048" y="2539"/>
                </a:lnTo>
                <a:lnTo>
                  <a:pt x="257556" y="0"/>
                </a:lnTo>
                <a:close/>
              </a:path>
            </a:pathLst>
          </a:custGeom>
          <a:solidFill>
            <a:srgbClr val="CE79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169073" y="3249929"/>
            <a:ext cx="253365" cy="7620"/>
          </a:xfrm>
          <a:custGeom>
            <a:avLst/>
            <a:gdLst/>
            <a:ahLst/>
            <a:cxnLst/>
            <a:rect l="l" t="t" r="r" b="b"/>
            <a:pathLst>
              <a:path w="253364" h="7620">
                <a:moveTo>
                  <a:pt x="97366" y="0"/>
                </a:moveTo>
                <a:lnTo>
                  <a:pt x="0" y="0"/>
                </a:lnTo>
                <a:lnTo>
                  <a:pt x="2116" y="6350"/>
                </a:lnTo>
                <a:lnTo>
                  <a:pt x="2592" y="7620"/>
                </a:lnTo>
                <a:lnTo>
                  <a:pt x="105621" y="7620"/>
                </a:lnTo>
                <a:lnTo>
                  <a:pt x="103716" y="6350"/>
                </a:lnTo>
                <a:lnTo>
                  <a:pt x="97366" y="0"/>
                </a:lnTo>
                <a:close/>
              </a:path>
              <a:path w="253364" h="7620">
                <a:moveTo>
                  <a:pt x="253153" y="0"/>
                </a:moveTo>
                <a:lnTo>
                  <a:pt x="155786" y="0"/>
                </a:lnTo>
                <a:lnTo>
                  <a:pt x="153246" y="1270"/>
                </a:lnTo>
                <a:lnTo>
                  <a:pt x="150706" y="5080"/>
                </a:lnTo>
                <a:lnTo>
                  <a:pt x="148166" y="7620"/>
                </a:lnTo>
                <a:lnTo>
                  <a:pt x="250560" y="7620"/>
                </a:lnTo>
                <a:lnTo>
                  <a:pt x="251036" y="6350"/>
                </a:lnTo>
                <a:lnTo>
                  <a:pt x="253153" y="0"/>
                </a:lnTo>
                <a:close/>
              </a:path>
            </a:pathLst>
          </a:custGeom>
          <a:solidFill>
            <a:srgbClr val="CD7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171666" y="3257550"/>
            <a:ext cx="248285" cy="6350"/>
          </a:xfrm>
          <a:custGeom>
            <a:avLst/>
            <a:gdLst/>
            <a:ahLst/>
            <a:cxnLst/>
            <a:rect l="l" t="t" r="r" b="b"/>
            <a:pathLst>
              <a:path w="248285" h="6350">
                <a:moveTo>
                  <a:pt x="103028" y="0"/>
                </a:moveTo>
                <a:lnTo>
                  <a:pt x="0" y="0"/>
                </a:lnTo>
                <a:lnTo>
                  <a:pt x="2381" y="6350"/>
                </a:lnTo>
                <a:lnTo>
                  <a:pt x="115093" y="6350"/>
                </a:lnTo>
                <a:lnTo>
                  <a:pt x="111283" y="5079"/>
                </a:lnTo>
                <a:lnTo>
                  <a:pt x="106203" y="2539"/>
                </a:lnTo>
                <a:lnTo>
                  <a:pt x="104933" y="1270"/>
                </a:lnTo>
                <a:lnTo>
                  <a:pt x="103028" y="0"/>
                </a:lnTo>
                <a:close/>
              </a:path>
              <a:path w="248285" h="6350">
                <a:moveTo>
                  <a:pt x="247967" y="0"/>
                </a:moveTo>
                <a:lnTo>
                  <a:pt x="145573" y="0"/>
                </a:lnTo>
                <a:lnTo>
                  <a:pt x="132873" y="6350"/>
                </a:lnTo>
                <a:lnTo>
                  <a:pt x="245586" y="6350"/>
                </a:lnTo>
                <a:lnTo>
                  <a:pt x="247967" y="0"/>
                </a:lnTo>
                <a:close/>
              </a:path>
            </a:pathLst>
          </a:custGeom>
          <a:solidFill>
            <a:srgbClr val="CC7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174047" y="3267709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762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177963" y="3277870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>
                <a:moveTo>
                  <a:pt x="0" y="0"/>
                </a:moveTo>
                <a:lnTo>
                  <a:pt x="235232" y="0"/>
                </a:lnTo>
              </a:path>
            </a:pathLst>
          </a:custGeom>
          <a:ln w="3175">
            <a:solidFill>
              <a:srgbClr val="CA6F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176904" y="327405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490" y="0"/>
                </a:lnTo>
              </a:path>
            </a:pathLst>
          </a:custGeom>
          <a:ln w="5080">
            <a:solidFill>
              <a:srgbClr val="CA6F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178386" y="3282315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244" y="0"/>
                </a:lnTo>
              </a:path>
            </a:pathLst>
          </a:custGeom>
          <a:ln w="6350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180503" y="328930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05" y="0"/>
                </a:lnTo>
              </a:path>
            </a:pathLst>
          </a:custGeom>
          <a:ln w="7620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183527" y="3296920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2975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187064" y="3303904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635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190239" y="331089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762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95320" y="331850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7620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199674" y="33261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1" y="0"/>
                </a:lnTo>
              </a:path>
            </a:pathLst>
          </a:custGeom>
          <a:ln w="7619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204633" y="333311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975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208866" y="33401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96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215639" y="334772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765" y="0"/>
                </a:lnTo>
              </a:path>
            </a:pathLst>
          </a:custGeom>
          <a:ln w="7619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221989" y="335470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635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228339" y="336169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762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241675" y="336930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257803" y="3373120"/>
            <a:ext cx="75565" cy="7620"/>
          </a:xfrm>
          <a:custGeom>
            <a:avLst/>
            <a:gdLst/>
            <a:ahLst/>
            <a:cxnLst/>
            <a:rect l="l" t="t" r="r" b="b"/>
            <a:pathLst>
              <a:path w="75564" h="7620">
                <a:moveTo>
                  <a:pt x="75183" y="0"/>
                </a:moveTo>
                <a:lnTo>
                  <a:pt x="0" y="0"/>
                </a:lnTo>
                <a:lnTo>
                  <a:pt x="6095" y="2539"/>
                </a:lnTo>
                <a:lnTo>
                  <a:pt x="21335" y="5079"/>
                </a:lnTo>
                <a:lnTo>
                  <a:pt x="37845" y="7619"/>
                </a:lnTo>
                <a:lnTo>
                  <a:pt x="54355" y="5079"/>
                </a:lnTo>
                <a:lnTo>
                  <a:pt x="69595" y="2539"/>
                </a:lnTo>
                <a:lnTo>
                  <a:pt x="75183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153410" y="2830829"/>
            <a:ext cx="285750" cy="548640"/>
          </a:xfrm>
          <a:custGeom>
            <a:avLst/>
            <a:gdLst/>
            <a:ahLst/>
            <a:cxnLst/>
            <a:rect l="l" t="t" r="r" b="b"/>
            <a:pathLst>
              <a:path w="285750" h="548639">
                <a:moveTo>
                  <a:pt x="285750" y="274320"/>
                </a:moveTo>
                <a:lnTo>
                  <a:pt x="283210" y="334010"/>
                </a:lnTo>
                <a:lnTo>
                  <a:pt x="275589" y="387350"/>
                </a:lnTo>
                <a:lnTo>
                  <a:pt x="273050" y="400050"/>
                </a:lnTo>
                <a:lnTo>
                  <a:pt x="270510" y="412750"/>
                </a:lnTo>
                <a:lnTo>
                  <a:pt x="266700" y="424180"/>
                </a:lnTo>
                <a:lnTo>
                  <a:pt x="264160" y="435610"/>
                </a:lnTo>
                <a:lnTo>
                  <a:pt x="260350" y="445770"/>
                </a:lnTo>
                <a:lnTo>
                  <a:pt x="256539" y="455930"/>
                </a:lnTo>
                <a:lnTo>
                  <a:pt x="252729" y="466090"/>
                </a:lnTo>
                <a:lnTo>
                  <a:pt x="247650" y="474980"/>
                </a:lnTo>
                <a:lnTo>
                  <a:pt x="242569" y="483870"/>
                </a:lnTo>
                <a:lnTo>
                  <a:pt x="237489" y="492760"/>
                </a:lnTo>
                <a:lnTo>
                  <a:pt x="232410" y="500380"/>
                </a:lnTo>
                <a:lnTo>
                  <a:pt x="201929" y="529590"/>
                </a:lnTo>
                <a:lnTo>
                  <a:pt x="189229" y="538480"/>
                </a:lnTo>
                <a:lnTo>
                  <a:pt x="175260" y="543560"/>
                </a:lnTo>
                <a:lnTo>
                  <a:pt x="158750" y="547370"/>
                </a:lnTo>
                <a:lnTo>
                  <a:pt x="142239" y="548640"/>
                </a:lnTo>
                <a:lnTo>
                  <a:pt x="125729" y="547370"/>
                </a:lnTo>
                <a:lnTo>
                  <a:pt x="110489" y="543560"/>
                </a:lnTo>
                <a:lnTo>
                  <a:pt x="96519" y="538480"/>
                </a:lnTo>
                <a:lnTo>
                  <a:pt x="82550" y="529590"/>
                </a:lnTo>
                <a:lnTo>
                  <a:pt x="76200" y="525780"/>
                </a:lnTo>
                <a:lnTo>
                  <a:pt x="69850" y="519430"/>
                </a:lnTo>
                <a:lnTo>
                  <a:pt x="63500" y="514350"/>
                </a:lnTo>
                <a:lnTo>
                  <a:pt x="58419" y="506730"/>
                </a:lnTo>
                <a:lnTo>
                  <a:pt x="52069" y="500380"/>
                </a:lnTo>
                <a:lnTo>
                  <a:pt x="46989" y="492760"/>
                </a:lnTo>
                <a:lnTo>
                  <a:pt x="41909" y="483870"/>
                </a:lnTo>
                <a:lnTo>
                  <a:pt x="36829" y="474980"/>
                </a:lnTo>
                <a:lnTo>
                  <a:pt x="33019" y="466090"/>
                </a:lnTo>
                <a:lnTo>
                  <a:pt x="29209" y="455930"/>
                </a:lnTo>
                <a:lnTo>
                  <a:pt x="24129" y="445770"/>
                </a:lnTo>
                <a:lnTo>
                  <a:pt x="20319" y="435610"/>
                </a:lnTo>
                <a:lnTo>
                  <a:pt x="17779" y="424180"/>
                </a:lnTo>
                <a:lnTo>
                  <a:pt x="13969" y="412750"/>
                </a:lnTo>
                <a:lnTo>
                  <a:pt x="11429" y="400050"/>
                </a:lnTo>
                <a:lnTo>
                  <a:pt x="8889" y="387350"/>
                </a:lnTo>
                <a:lnTo>
                  <a:pt x="5079" y="361950"/>
                </a:lnTo>
                <a:lnTo>
                  <a:pt x="2539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2539" y="213360"/>
                </a:lnTo>
                <a:lnTo>
                  <a:pt x="5079" y="186690"/>
                </a:lnTo>
                <a:lnTo>
                  <a:pt x="6350" y="172720"/>
                </a:lnTo>
                <a:lnTo>
                  <a:pt x="8889" y="160020"/>
                </a:lnTo>
                <a:lnTo>
                  <a:pt x="11429" y="147320"/>
                </a:lnTo>
                <a:lnTo>
                  <a:pt x="13969" y="135890"/>
                </a:lnTo>
                <a:lnTo>
                  <a:pt x="17779" y="124460"/>
                </a:lnTo>
                <a:lnTo>
                  <a:pt x="20319" y="113030"/>
                </a:lnTo>
                <a:lnTo>
                  <a:pt x="24129" y="102870"/>
                </a:lnTo>
                <a:lnTo>
                  <a:pt x="27939" y="92710"/>
                </a:lnTo>
                <a:lnTo>
                  <a:pt x="33019" y="82550"/>
                </a:lnTo>
                <a:lnTo>
                  <a:pt x="36829" y="73660"/>
                </a:lnTo>
                <a:lnTo>
                  <a:pt x="41909" y="64770"/>
                </a:lnTo>
                <a:lnTo>
                  <a:pt x="46989" y="55880"/>
                </a:lnTo>
                <a:lnTo>
                  <a:pt x="52069" y="48260"/>
                </a:lnTo>
                <a:lnTo>
                  <a:pt x="58419" y="40640"/>
                </a:lnTo>
                <a:lnTo>
                  <a:pt x="63500" y="34290"/>
                </a:lnTo>
                <a:lnTo>
                  <a:pt x="69850" y="29210"/>
                </a:lnTo>
                <a:lnTo>
                  <a:pt x="110489" y="3810"/>
                </a:lnTo>
                <a:lnTo>
                  <a:pt x="142239" y="0"/>
                </a:lnTo>
                <a:lnTo>
                  <a:pt x="158750" y="1270"/>
                </a:lnTo>
                <a:lnTo>
                  <a:pt x="203200" y="17780"/>
                </a:lnTo>
                <a:lnTo>
                  <a:pt x="220979" y="34290"/>
                </a:lnTo>
                <a:lnTo>
                  <a:pt x="227329" y="40640"/>
                </a:lnTo>
                <a:lnTo>
                  <a:pt x="232410" y="48260"/>
                </a:lnTo>
                <a:lnTo>
                  <a:pt x="238760" y="55880"/>
                </a:lnTo>
                <a:lnTo>
                  <a:pt x="242569" y="64770"/>
                </a:lnTo>
                <a:lnTo>
                  <a:pt x="247650" y="73660"/>
                </a:lnTo>
                <a:lnTo>
                  <a:pt x="252729" y="82550"/>
                </a:lnTo>
                <a:lnTo>
                  <a:pt x="256539" y="92710"/>
                </a:lnTo>
                <a:lnTo>
                  <a:pt x="260350" y="102870"/>
                </a:lnTo>
                <a:lnTo>
                  <a:pt x="273050" y="147320"/>
                </a:lnTo>
                <a:lnTo>
                  <a:pt x="275589" y="161290"/>
                </a:lnTo>
                <a:lnTo>
                  <a:pt x="280669" y="186690"/>
                </a:lnTo>
                <a:lnTo>
                  <a:pt x="283210" y="214630"/>
                </a:lnTo>
                <a:lnTo>
                  <a:pt x="284479" y="242570"/>
                </a:lnTo>
                <a:lnTo>
                  <a:pt x="285750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239770" y="2946400"/>
            <a:ext cx="113030" cy="317500"/>
          </a:xfrm>
          <a:custGeom>
            <a:avLst/>
            <a:gdLst/>
            <a:ahLst/>
            <a:cxnLst/>
            <a:rect l="l" t="t" r="r" b="b"/>
            <a:pathLst>
              <a:path w="113029" h="317500">
                <a:moveTo>
                  <a:pt x="96519" y="284479"/>
                </a:moveTo>
                <a:lnTo>
                  <a:pt x="97790" y="279400"/>
                </a:lnTo>
                <a:lnTo>
                  <a:pt x="100330" y="274320"/>
                </a:lnTo>
                <a:lnTo>
                  <a:pt x="101600" y="267970"/>
                </a:lnTo>
                <a:lnTo>
                  <a:pt x="102869" y="262889"/>
                </a:lnTo>
                <a:lnTo>
                  <a:pt x="104140" y="256539"/>
                </a:lnTo>
                <a:lnTo>
                  <a:pt x="106680" y="250189"/>
                </a:lnTo>
                <a:lnTo>
                  <a:pt x="106680" y="243839"/>
                </a:lnTo>
                <a:lnTo>
                  <a:pt x="107950" y="237489"/>
                </a:lnTo>
                <a:lnTo>
                  <a:pt x="109219" y="229870"/>
                </a:lnTo>
                <a:lnTo>
                  <a:pt x="110490" y="222250"/>
                </a:lnTo>
                <a:lnTo>
                  <a:pt x="110490" y="213360"/>
                </a:lnTo>
                <a:lnTo>
                  <a:pt x="111759" y="204470"/>
                </a:lnTo>
                <a:lnTo>
                  <a:pt x="111759" y="182879"/>
                </a:lnTo>
                <a:lnTo>
                  <a:pt x="113030" y="160020"/>
                </a:lnTo>
                <a:lnTo>
                  <a:pt x="111759" y="138429"/>
                </a:lnTo>
                <a:lnTo>
                  <a:pt x="111759" y="118110"/>
                </a:lnTo>
                <a:lnTo>
                  <a:pt x="110490" y="107950"/>
                </a:lnTo>
                <a:lnTo>
                  <a:pt x="110490" y="100329"/>
                </a:lnTo>
                <a:lnTo>
                  <a:pt x="109219" y="91439"/>
                </a:lnTo>
                <a:lnTo>
                  <a:pt x="107950" y="83820"/>
                </a:lnTo>
                <a:lnTo>
                  <a:pt x="106680" y="76200"/>
                </a:lnTo>
                <a:lnTo>
                  <a:pt x="106680" y="68579"/>
                </a:lnTo>
                <a:lnTo>
                  <a:pt x="104140" y="62229"/>
                </a:lnTo>
                <a:lnTo>
                  <a:pt x="102869" y="55879"/>
                </a:lnTo>
                <a:lnTo>
                  <a:pt x="101600" y="49529"/>
                </a:lnTo>
                <a:lnTo>
                  <a:pt x="100330" y="44450"/>
                </a:lnTo>
                <a:lnTo>
                  <a:pt x="97790" y="38100"/>
                </a:lnTo>
                <a:lnTo>
                  <a:pt x="96519" y="34289"/>
                </a:lnTo>
                <a:lnTo>
                  <a:pt x="93980" y="29210"/>
                </a:lnTo>
                <a:lnTo>
                  <a:pt x="92709" y="25400"/>
                </a:lnTo>
                <a:lnTo>
                  <a:pt x="90169" y="21589"/>
                </a:lnTo>
                <a:lnTo>
                  <a:pt x="88900" y="17779"/>
                </a:lnTo>
                <a:lnTo>
                  <a:pt x="86359" y="15239"/>
                </a:lnTo>
                <a:lnTo>
                  <a:pt x="83819" y="11429"/>
                </a:lnTo>
                <a:lnTo>
                  <a:pt x="81280" y="8889"/>
                </a:lnTo>
                <a:lnTo>
                  <a:pt x="78740" y="7620"/>
                </a:lnTo>
                <a:lnTo>
                  <a:pt x="76200" y="5079"/>
                </a:lnTo>
                <a:lnTo>
                  <a:pt x="73659" y="3810"/>
                </a:lnTo>
                <a:lnTo>
                  <a:pt x="69850" y="2539"/>
                </a:lnTo>
                <a:lnTo>
                  <a:pt x="67309" y="1270"/>
                </a:lnTo>
                <a:lnTo>
                  <a:pt x="64769" y="1270"/>
                </a:lnTo>
                <a:lnTo>
                  <a:pt x="62230" y="0"/>
                </a:lnTo>
                <a:lnTo>
                  <a:pt x="58419" y="0"/>
                </a:lnTo>
                <a:lnTo>
                  <a:pt x="55880" y="0"/>
                </a:lnTo>
                <a:lnTo>
                  <a:pt x="53340" y="0"/>
                </a:lnTo>
                <a:lnTo>
                  <a:pt x="50800" y="0"/>
                </a:lnTo>
                <a:lnTo>
                  <a:pt x="46990" y="0"/>
                </a:lnTo>
                <a:lnTo>
                  <a:pt x="44450" y="1270"/>
                </a:lnTo>
                <a:lnTo>
                  <a:pt x="41909" y="2539"/>
                </a:lnTo>
                <a:lnTo>
                  <a:pt x="39369" y="2539"/>
                </a:lnTo>
                <a:lnTo>
                  <a:pt x="36830" y="5079"/>
                </a:lnTo>
                <a:lnTo>
                  <a:pt x="34290" y="6350"/>
                </a:lnTo>
                <a:lnTo>
                  <a:pt x="31750" y="7620"/>
                </a:lnTo>
                <a:lnTo>
                  <a:pt x="30480" y="10160"/>
                </a:lnTo>
                <a:lnTo>
                  <a:pt x="27940" y="12700"/>
                </a:lnTo>
                <a:lnTo>
                  <a:pt x="25400" y="15239"/>
                </a:lnTo>
                <a:lnTo>
                  <a:pt x="22859" y="19050"/>
                </a:lnTo>
                <a:lnTo>
                  <a:pt x="21590" y="22860"/>
                </a:lnTo>
                <a:lnTo>
                  <a:pt x="19050" y="26670"/>
                </a:lnTo>
                <a:lnTo>
                  <a:pt x="16509" y="31750"/>
                </a:lnTo>
                <a:lnTo>
                  <a:pt x="15240" y="36829"/>
                </a:lnTo>
                <a:lnTo>
                  <a:pt x="12700" y="41910"/>
                </a:lnTo>
                <a:lnTo>
                  <a:pt x="11430" y="46989"/>
                </a:lnTo>
                <a:lnTo>
                  <a:pt x="10160" y="53339"/>
                </a:lnTo>
                <a:lnTo>
                  <a:pt x="7619" y="59689"/>
                </a:lnTo>
                <a:lnTo>
                  <a:pt x="6350" y="67310"/>
                </a:lnTo>
                <a:lnTo>
                  <a:pt x="5080" y="73660"/>
                </a:lnTo>
                <a:lnTo>
                  <a:pt x="3810" y="81279"/>
                </a:lnTo>
                <a:lnTo>
                  <a:pt x="3810" y="90170"/>
                </a:lnTo>
                <a:lnTo>
                  <a:pt x="2540" y="97789"/>
                </a:lnTo>
                <a:lnTo>
                  <a:pt x="1269" y="106679"/>
                </a:lnTo>
                <a:lnTo>
                  <a:pt x="1269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1269" y="199389"/>
                </a:lnTo>
                <a:lnTo>
                  <a:pt x="1269" y="208279"/>
                </a:lnTo>
                <a:lnTo>
                  <a:pt x="2540" y="217170"/>
                </a:lnTo>
                <a:lnTo>
                  <a:pt x="2540" y="226060"/>
                </a:lnTo>
                <a:lnTo>
                  <a:pt x="3810" y="233679"/>
                </a:lnTo>
                <a:lnTo>
                  <a:pt x="5080" y="241300"/>
                </a:lnTo>
                <a:lnTo>
                  <a:pt x="6350" y="247650"/>
                </a:lnTo>
                <a:lnTo>
                  <a:pt x="7619" y="255270"/>
                </a:lnTo>
                <a:lnTo>
                  <a:pt x="8890" y="261620"/>
                </a:lnTo>
                <a:lnTo>
                  <a:pt x="10160" y="266700"/>
                </a:lnTo>
                <a:lnTo>
                  <a:pt x="11430" y="273050"/>
                </a:lnTo>
                <a:lnTo>
                  <a:pt x="12700" y="278129"/>
                </a:lnTo>
                <a:lnTo>
                  <a:pt x="15240" y="283210"/>
                </a:lnTo>
                <a:lnTo>
                  <a:pt x="17780" y="287020"/>
                </a:lnTo>
                <a:lnTo>
                  <a:pt x="19050" y="290829"/>
                </a:lnTo>
                <a:lnTo>
                  <a:pt x="21590" y="295910"/>
                </a:lnTo>
                <a:lnTo>
                  <a:pt x="24130" y="298450"/>
                </a:lnTo>
                <a:lnTo>
                  <a:pt x="25400" y="300989"/>
                </a:lnTo>
                <a:lnTo>
                  <a:pt x="27940" y="304800"/>
                </a:lnTo>
                <a:lnTo>
                  <a:pt x="30480" y="307339"/>
                </a:lnTo>
                <a:lnTo>
                  <a:pt x="33019" y="309879"/>
                </a:lnTo>
                <a:lnTo>
                  <a:pt x="35559" y="311150"/>
                </a:lnTo>
                <a:lnTo>
                  <a:pt x="39369" y="312420"/>
                </a:lnTo>
                <a:lnTo>
                  <a:pt x="40640" y="314960"/>
                </a:lnTo>
                <a:lnTo>
                  <a:pt x="44450" y="314960"/>
                </a:lnTo>
                <a:lnTo>
                  <a:pt x="46990" y="316229"/>
                </a:lnTo>
                <a:lnTo>
                  <a:pt x="50800" y="317500"/>
                </a:lnTo>
                <a:lnTo>
                  <a:pt x="53340" y="317500"/>
                </a:lnTo>
                <a:lnTo>
                  <a:pt x="57150" y="317500"/>
                </a:lnTo>
                <a:lnTo>
                  <a:pt x="59690" y="317500"/>
                </a:lnTo>
                <a:lnTo>
                  <a:pt x="62230" y="317500"/>
                </a:lnTo>
                <a:lnTo>
                  <a:pt x="64769" y="316229"/>
                </a:lnTo>
                <a:lnTo>
                  <a:pt x="67309" y="314960"/>
                </a:lnTo>
                <a:lnTo>
                  <a:pt x="69850" y="314960"/>
                </a:lnTo>
                <a:lnTo>
                  <a:pt x="73659" y="312420"/>
                </a:lnTo>
                <a:lnTo>
                  <a:pt x="76200" y="312420"/>
                </a:lnTo>
                <a:lnTo>
                  <a:pt x="78740" y="309879"/>
                </a:lnTo>
                <a:lnTo>
                  <a:pt x="81280" y="308610"/>
                </a:lnTo>
                <a:lnTo>
                  <a:pt x="83819" y="306070"/>
                </a:lnTo>
                <a:lnTo>
                  <a:pt x="86359" y="303529"/>
                </a:lnTo>
                <a:lnTo>
                  <a:pt x="87630" y="299720"/>
                </a:lnTo>
                <a:lnTo>
                  <a:pt x="90169" y="295910"/>
                </a:lnTo>
                <a:lnTo>
                  <a:pt x="91440" y="293370"/>
                </a:lnTo>
                <a:lnTo>
                  <a:pt x="93980" y="288289"/>
                </a:lnTo>
                <a:lnTo>
                  <a:pt x="96519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497579" y="2851150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147320" y="0"/>
                </a:lnTo>
                <a:lnTo>
                  <a:pt x="142240" y="3810"/>
                </a:lnTo>
                <a:lnTo>
                  <a:pt x="134619" y="762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D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497579" y="2858770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134619" y="0"/>
                </a:lnTo>
                <a:lnTo>
                  <a:pt x="132080" y="1269"/>
                </a:lnTo>
                <a:lnTo>
                  <a:pt x="125730" y="7619"/>
                </a:lnTo>
                <a:lnTo>
                  <a:pt x="189230" y="7619"/>
                </a:lnTo>
                <a:lnTo>
                  <a:pt x="189230" y="0"/>
                </a:lnTo>
                <a:close/>
              </a:path>
            </a:pathLst>
          </a:custGeom>
          <a:solidFill>
            <a:srgbClr val="FC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497579" y="2866389"/>
            <a:ext cx="189230" cy="6350"/>
          </a:xfrm>
          <a:custGeom>
            <a:avLst/>
            <a:gdLst/>
            <a:ahLst/>
            <a:cxnLst/>
            <a:rect l="l" t="t" r="r" b="b"/>
            <a:pathLst>
              <a:path w="18922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9229" h="6350">
                <a:moveTo>
                  <a:pt x="189230" y="0"/>
                </a:moveTo>
                <a:lnTo>
                  <a:pt x="125730" y="0"/>
                </a:lnTo>
                <a:lnTo>
                  <a:pt x="119380" y="6350"/>
                </a:lnTo>
                <a:lnTo>
                  <a:pt x="189230" y="6350"/>
                </a:lnTo>
                <a:lnTo>
                  <a:pt x="189230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497579" y="2872739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119380" y="0"/>
                </a:lnTo>
                <a:lnTo>
                  <a:pt x="111760" y="762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A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497579" y="2880360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111760" y="0"/>
                </a:lnTo>
                <a:lnTo>
                  <a:pt x="109220" y="2539"/>
                </a:lnTo>
                <a:lnTo>
                  <a:pt x="106680" y="7619"/>
                </a:lnTo>
                <a:lnTo>
                  <a:pt x="189230" y="7619"/>
                </a:lnTo>
                <a:lnTo>
                  <a:pt x="189230" y="0"/>
                </a:lnTo>
                <a:close/>
              </a:path>
            </a:pathLst>
          </a:custGeom>
          <a:solidFill>
            <a:srgbClr val="F9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497579" y="2887979"/>
            <a:ext cx="189230" cy="6350"/>
          </a:xfrm>
          <a:custGeom>
            <a:avLst/>
            <a:gdLst/>
            <a:ahLst/>
            <a:cxnLst/>
            <a:rect l="l" t="t" r="r" b="b"/>
            <a:pathLst>
              <a:path w="18922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9229" h="6350">
                <a:moveTo>
                  <a:pt x="189230" y="0"/>
                </a:moveTo>
                <a:lnTo>
                  <a:pt x="106680" y="0"/>
                </a:lnTo>
                <a:lnTo>
                  <a:pt x="104140" y="5080"/>
                </a:lnTo>
                <a:lnTo>
                  <a:pt x="103051" y="6350"/>
                </a:lnTo>
                <a:lnTo>
                  <a:pt x="189230" y="6350"/>
                </a:lnTo>
                <a:lnTo>
                  <a:pt x="189230" y="0"/>
                </a:lnTo>
                <a:close/>
              </a:path>
            </a:pathLst>
          </a:custGeom>
          <a:solidFill>
            <a:srgbClr val="F8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497579" y="2894329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103051" y="0"/>
                </a:lnTo>
                <a:lnTo>
                  <a:pt x="96520" y="762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7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497579" y="2901950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96520" y="0"/>
                </a:lnTo>
                <a:lnTo>
                  <a:pt x="92037" y="762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6E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497579" y="2909570"/>
            <a:ext cx="189230" cy="6350"/>
          </a:xfrm>
          <a:custGeom>
            <a:avLst/>
            <a:gdLst/>
            <a:ahLst/>
            <a:cxnLst/>
            <a:rect l="l" t="t" r="r" b="b"/>
            <a:pathLst>
              <a:path w="189229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9229" h="6350">
                <a:moveTo>
                  <a:pt x="189230" y="0"/>
                </a:moveTo>
                <a:lnTo>
                  <a:pt x="92037" y="0"/>
                </a:lnTo>
                <a:lnTo>
                  <a:pt x="88302" y="6350"/>
                </a:lnTo>
                <a:lnTo>
                  <a:pt x="189230" y="6350"/>
                </a:lnTo>
                <a:lnTo>
                  <a:pt x="189230" y="0"/>
                </a:lnTo>
                <a:close/>
              </a:path>
            </a:pathLst>
          </a:custGeom>
          <a:solidFill>
            <a:srgbClr val="F6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497579" y="2915920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9229" h="7619">
                <a:moveTo>
                  <a:pt x="189230" y="0"/>
                </a:moveTo>
                <a:lnTo>
                  <a:pt x="88302" y="0"/>
                </a:lnTo>
                <a:lnTo>
                  <a:pt x="83820" y="7619"/>
                </a:lnTo>
                <a:lnTo>
                  <a:pt x="189230" y="7619"/>
                </a:lnTo>
                <a:lnTo>
                  <a:pt x="189230" y="0"/>
                </a:lnTo>
                <a:close/>
              </a:path>
            </a:pathLst>
          </a:custGeom>
          <a:solidFill>
            <a:srgbClr val="F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497579" y="292735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20">
            <a:solidFill>
              <a:srgbClr val="F4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497579" y="293433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6350">
            <a:solidFill>
              <a:srgbClr val="F3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497579" y="294132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19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497579" y="294893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20">
            <a:solidFill>
              <a:srgbClr val="F1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497579" y="295592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6350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497579" y="296291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20">
            <a:solidFill>
              <a:srgbClr val="EFD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497579" y="297052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19">
            <a:solidFill>
              <a:srgbClr val="EE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497579" y="297815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20">
            <a:solidFill>
              <a:srgbClr val="EE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3497579" y="298513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6350">
            <a:solidFill>
              <a:srgbClr val="EDCF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3497579" y="299212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7619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497579" y="2995929"/>
            <a:ext cx="189230" cy="7620"/>
          </a:xfrm>
          <a:custGeom>
            <a:avLst/>
            <a:gdLst/>
            <a:ahLst/>
            <a:cxnLst/>
            <a:rect l="l" t="t" r="r" b="b"/>
            <a:pathLst>
              <a:path w="189229" h="7619">
                <a:moveTo>
                  <a:pt x="189230" y="0"/>
                </a:moveTo>
                <a:lnTo>
                  <a:pt x="0" y="0"/>
                </a:lnTo>
                <a:lnTo>
                  <a:pt x="0" y="7620"/>
                </a:lnTo>
                <a:lnTo>
                  <a:pt x="109855" y="7620"/>
                </a:lnTo>
                <a:lnTo>
                  <a:pt x="113030" y="6350"/>
                </a:lnTo>
                <a:lnTo>
                  <a:pt x="121920" y="5080"/>
                </a:lnTo>
                <a:lnTo>
                  <a:pt x="128270" y="1270"/>
                </a:lnTo>
                <a:lnTo>
                  <a:pt x="189230" y="1270"/>
                </a:lnTo>
                <a:lnTo>
                  <a:pt x="189230" y="0"/>
                </a:lnTo>
                <a:close/>
              </a:path>
              <a:path w="189229" h="7619">
                <a:moveTo>
                  <a:pt x="189230" y="1270"/>
                </a:moveTo>
                <a:lnTo>
                  <a:pt x="153670" y="1270"/>
                </a:lnTo>
                <a:lnTo>
                  <a:pt x="163830" y="3810"/>
                </a:lnTo>
                <a:lnTo>
                  <a:pt x="170180" y="5080"/>
                </a:lnTo>
                <a:lnTo>
                  <a:pt x="173990" y="6350"/>
                </a:lnTo>
                <a:lnTo>
                  <a:pt x="176530" y="7620"/>
                </a:lnTo>
                <a:lnTo>
                  <a:pt x="189230" y="7620"/>
                </a:lnTo>
                <a:lnTo>
                  <a:pt x="189230" y="127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497579" y="3003550"/>
            <a:ext cx="189230" cy="6350"/>
          </a:xfrm>
          <a:custGeom>
            <a:avLst/>
            <a:gdLst/>
            <a:ahLst/>
            <a:cxnLst/>
            <a:rect l="l" t="t" r="r" b="b"/>
            <a:pathLst>
              <a:path w="189229" h="6350">
                <a:moveTo>
                  <a:pt x="109855" y="0"/>
                </a:moveTo>
                <a:lnTo>
                  <a:pt x="0" y="0"/>
                </a:lnTo>
                <a:lnTo>
                  <a:pt x="0" y="6350"/>
                </a:lnTo>
                <a:lnTo>
                  <a:pt x="97154" y="6350"/>
                </a:lnTo>
                <a:lnTo>
                  <a:pt x="99060" y="5079"/>
                </a:lnTo>
                <a:lnTo>
                  <a:pt x="106680" y="1270"/>
                </a:lnTo>
                <a:lnTo>
                  <a:pt x="109855" y="0"/>
                </a:lnTo>
                <a:close/>
              </a:path>
              <a:path w="189229" h="6350">
                <a:moveTo>
                  <a:pt x="189230" y="0"/>
                </a:moveTo>
                <a:lnTo>
                  <a:pt x="179070" y="0"/>
                </a:lnTo>
                <a:lnTo>
                  <a:pt x="181610" y="2539"/>
                </a:lnTo>
                <a:lnTo>
                  <a:pt x="189230" y="2539"/>
                </a:lnTo>
                <a:lnTo>
                  <a:pt x="189230" y="0"/>
                </a:lnTo>
                <a:close/>
              </a:path>
            </a:pathLst>
          </a:custGeom>
          <a:solidFill>
            <a:srgbClr val="EA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3497579" y="3013710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7154" y="0"/>
                </a:lnTo>
              </a:path>
            </a:pathLst>
          </a:custGeom>
          <a:ln w="7620">
            <a:solidFill>
              <a:srgbClr val="E9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497579" y="3021329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724" y="0"/>
                </a:lnTo>
              </a:path>
            </a:pathLst>
          </a:custGeom>
          <a:ln w="7619">
            <a:solidFill>
              <a:srgbClr val="E8C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497579" y="30283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7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497579" y="30353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497579" y="30429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497579" y="304990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5B8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497579" y="30568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4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497579" y="30645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3B4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497579" y="30714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97579" y="30784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1A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497579" y="3086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0A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497579" y="30930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497579" y="31000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3497579" y="31076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497579" y="31153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3497579" y="31222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CA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497579" y="31292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B9D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3497579" y="31369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3497579" y="31438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3497579" y="31508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896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3497579" y="31584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79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3497579" y="316547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497579" y="31724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497579" y="31800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497579" y="31870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497579" y="31940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38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497579" y="32016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28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497579" y="32086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497579" y="32156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497579" y="32232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497579" y="32308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E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497579" y="32378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E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497579" y="32448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D7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497579" y="32524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497579" y="32594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497579" y="326644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A6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497579" y="327405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96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497579" y="32810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86A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497579" y="3288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497579" y="32956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66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497579" y="330263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662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497579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497579" y="331724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3497579" y="33242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497579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25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497579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497579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053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497579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497579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498850" y="2844800"/>
            <a:ext cx="187960" cy="518159"/>
          </a:xfrm>
          <a:custGeom>
            <a:avLst/>
            <a:gdLst/>
            <a:ahLst/>
            <a:cxnLst/>
            <a:rect l="l" t="t" r="r" b="b"/>
            <a:pathLst>
              <a:path w="187960" h="518160">
                <a:moveTo>
                  <a:pt x="187960" y="160020"/>
                </a:moveTo>
                <a:lnTo>
                  <a:pt x="180339" y="160020"/>
                </a:lnTo>
                <a:lnTo>
                  <a:pt x="179070" y="160020"/>
                </a:lnTo>
                <a:lnTo>
                  <a:pt x="177800" y="158750"/>
                </a:lnTo>
                <a:lnTo>
                  <a:pt x="176529" y="157479"/>
                </a:lnTo>
                <a:lnTo>
                  <a:pt x="173989" y="157479"/>
                </a:lnTo>
                <a:lnTo>
                  <a:pt x="168910" y="154939"/>
                </a:lnTo>
                <a:lnTo>
                  <a:pt x="163829" y="154939"/>
                </a:lnTo>
                <a:lnTo>
                  <a:pt x="152400" y="152400"/>
                </a:lnTo>
                <a:lnTo>
                  <a:pt x="148589" y="152400"/>
                </a:lnTo>
                <a:lnTo>
                  <a:pt x="143510" y="152400"/>
                </a:lnTo>
                <a:lnTo>
                  <a:pt x="135889" y="152400"/>
                </a:lnTo>
                <a:lnTo>
                  <a:pt x="127000" y="153670"/>
                </a:lnTo>
                <a:lnTo>
                  <a:pt x="119379" y="154939"/>
                </a:lnTo>
                <a:lnTo>
                  <a:pt x="113029" y="157479"/>
                </a:lnTo>
                <a:lnTo>
                  <a:pt x="105410" y="160020"/>
                </a:lnTo>
                <a:lnTo>
                  <a:pt x="97789" y="163829"/>
                </a:lnTo>
                <a:lnTo>
                  <a:pt x="91439" y="167639"/>
                </a:lnTo>
                <a:lnTo>
                  <a:pt x="82550" y="172720"/>
                </a:lnTo>
                <a:lnTo>
                  <a:pt x="82550" y="518160"/>
                </a:lnTo>
                <a:lnTo>
                  <a:pt x="0" y="518160"/>
                </a:lnTo>
                <a:lnTo>
                  <a:pt x="0" y="1270"/>
                </a:lnTo>
                <a:lnTo>
                  <a:pt x="82550" y="1270"/>
                </a:lnTo>
                <a:lnTo>
                  <a:pt x="82550" y="77470"/>
                </a:lnTo>
                <a:lnTo>
                  <a:pt x="96520" y="55879"/>
                </a:lnTo>
                <a:lnTo>
                  <a:pt x="102870" y="46989"/>
                </a:lnTo>
                <a:lnTo>
                  <a:pt x="109220" y="39370"/>
                </a:lnTo>
                <a:lnTo>
                  <a:pt x="114300" y="31750"/>
                </a:lnTo>
                <a:lnTo>
                  <a:pt x="120650" y="24129"/>
                </a:lnTo>
                <a:lnTo>
                  <a:pt x="125729" y="20320"/>
                </a:lnTo>
                <a:lnTo>
                  <a:pt x="130810" y="15239"/>
                </a:lnTo>
                <a:lnTo>
                  <a:pt x="135889" y="11429"/>
                </a:lnTo>
                <a:lnTo>
                  <a:pt x="140970" y="8889"/>
                </a:lnTo>
                <a:lnTo>
                  <a:pt x="146050" y="5079"/>
                </a:lnTo>
                <a:lnTo>
                  <a:pt x="151129" y="3810"/>
                </a:lnTo>
                <a:lnTo>
                  <a:pt x="154939" y="1270"/>
                </a:lnTo>
                <a:lnTo>
                  <a:pt x="160020" y="1270"/>
                </a:lnTo>
                <a:lnTo>
                  <a:pt x="165100" y="0"/>
                </a:lnTo>
                <a:lnTo>
                  <a:pt x="168910" y="0"/>
                </a:lnTo>
                <a:lnTo>
                  <a:pt x="179070" y="1270"/>
                </a:lnTo>
                <a:lnTo>
                  <a:pt x="184150" y="1270"/>
                </a:lnTo>
                <a:lnTo>
                  <a:pt x="185420" y="1270"/>
                </a:lnTo>
                <a:lnTo>
                  <a:pt x="187960" y="1270"/>
                </a:lnTo>
                <a:lnTo>
                  <a:pt x="187960" y="1600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862697" y="2684779"/>
            <a:ext cx="340360" cy="7620"/>
          </a:xfrm>
          <a:custGeom>
            <a:avLst/>
            <a:gdLst/>
            <a:ahLst/>
            <a:cxnLst/>
            <a:rect l="l" t="t" r="r" b="b"/>
            <a:pathLst>
              <a:path w="340360" h="7619">
                <a:moveTo>
                  <a:pt x="98955" y="0"/>
                </a:moveTo>
                <a:lnTo>
                  <a:pt x="0" y="0"/>
                </a:lnTo>
                <a:lnTo>
                  <a:pt x="2276" y="7620"/>
                </a:lnTo>
                <a:lnTo>
                  <a:pt x="101106" y="7620"/>
                </a:lnTo>
                <a:lnTo>
                  <a:pt x="98955" y="0"/>
                </a:lnTo>
                <a:close/>
              </a:path>
              <a:path w="340360" h="7619">
                <a:moveTo>
                  <a:pt x="340354" y="0"/>
                </a:moveTo>
                <a:lnTo>
                  <a:pt x="242750" y="0"/>
                </a:lnTo>
                <a:lnTo>
                  <a:pt x="240672" y="7620"/>
                </a:lnTo>
                <a:lnTo>
                  <a:pt x="338051" y="7620"/>
                </a:lnTo>
                <a:lnTo>
                  <a:pt x="340354" y="0"/>
                </a:lnTo>
                <a:close/>
              </a:path>
            </a:pathLst>
          </a:custGeom>
          <a:solidFill>
            <a:srgbClr val="FD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864974" y="2692400"/>
            <a:ext cx="335915" cy="6350"/>
          </a:xfrm>
          <a:custGeom>
            <a:avLst/>
            <a:gdLst/>
            <a:ahLst/>
            <a:cxnLst/>
            <a:rect l="l" t="t" r="r" b="b"/>
            <a:pathLst>
              <a:path w="335914" h="6350">
                <a:moveTo>
                  <a:pt x="98829" y="0"/>
                </a:moveTo>
                <a:lnTo>
                  <a:pt x="0" y="0"/>
                </a:lnTo>
                <a:lnTo>
                  <a:pt x="1897" y="6350"/>
                </a:lnTo>
                <a:lnTo>
                  <a:pt x="100621" y="6350"/>
                </a:lnTo>
                <a:lnTo>
                  <a:pt x="98829" y="0"/>
                </a:lnTo>
                <a:close/>
              </a:path>
              <a:path w="335914" h="6350">
                <a:moveTo>
                  <a:pt x="335774" y="0"/>
                </a:moveTo>
                <a:lnTo>
                  <a:pt x="238395" y="0"/>
                </a:lnTo>
                <a:lnTo>
                  <a:pt x="236663" y="6350"/>
                </a:lnTo>
                <a:lnTo>
                  <a:pt x="333856" y="6350"/>
                </a:lnTo>
                <a:lnTo>
                  <a:pt x="335774" y="0"/>
                </a:lnTo>
                <a:close/>
              </a:path>
            </a:pathLst>
          </a:custGeom>
          <a:solidFill>
            <a:srgbClr val="FC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866872" y="2698750"/>
            <a:ext cx="332105" cy="7620"/>
          </a:xfrm>
          <a:custGeom>
            <a:avLst/>
            <a:gdLst/>
            <a:ahLst/>
            <a:cxnLst/>
            <a:rect l="l" t="t" r="r" b="b"/>
            <a:pathLst>
              <a:path w="332104" h="7619">
                <a:moveTo>
                  <a:pt x="98724" y="0"/>
                </a:moveTo>
                <a:lnTo>
                  <a:pt x="0" y="0"/>
                </a:lnTo>
                <a:lnTo>
                  <a:pt x="2276" y="7620"/>
                </a:lnTo>
                <a:lnTo>
                  <a:pt x="100875" y="7620"/>
                </a:lnTo>
                <a:lnTo>
                  <a:pt x="98724" y="0"/>
                </a:lnTo>
                <a:close/>
              </a:path>
              <a:path w="332104" h="7619">
                <a:moveTo>
                  <a:pt x="331959" y="0"/>
                </a:moveTo>
                <a:lnTo>
                  <a:pt x="234766" y="0"/>
                </a:lnTo>
                <a:lnTo>
                  <a:pt x="232688" y="7620"/>
                </a:lnTo>
                <a:lnTo>
                  <a:pt x="329656" y="7620"/>
                </a:lnTo>
                <a:lnTo>
                  <a:pt x="331959" y="0"/>
                </a:lnTo>
                <a:close/>
              </a:path>
            </a:pathLst>
          </a:custGeom>
          <a:solidFill>
            <a:srgbClr val="FB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869149" y="2706370"/>
            <a:ext cx="327660" cy="7620"/>
          </a:xfrm>
          <a:custGeom>
            <a:avLst/>
            <a:gdLst/>
            <a:ahLst/>
            <a:cxnLst/>
            <a:rect l="l" t="t" r="r" b="b"/>
            <a:pathLst>
              <a:path w="327660" h="7619">
                <a:moveTo>
                  <a:pt x="98598" y="0"/>
                </a:moveTo>
                <a:lnTo>
                  <a:pt x="0" y="0"/>
                </a:lnTo>
                <a:lnTo>
                  <a:pt x="2276" y="7619"/>
                </a:lnTo>
                <a:lnTo>
                  <a:pt x="100749" y="7619"/>
                </a:lnTo>
                <a:lnTo>
                  <a:pt x="98598" y="0"/>
                </a:lnTo>
                <a:close/>
              </a:path>
              <a:path w="327660" h="7619">
                <a:moveTo>
                  <a:pt x="327379" y="0"/>
                </a:moveTo>
                <a:lnTo>
                  <a:pt x="230411" y="0"/>
                </a:lnTo>
                <a:lnTo>
                  <a:pt x="228332" y="7619"/>
                </a:lnTo>
                <a:lnTo>
                  <a:pt x="325077" y="7619"/>
                </a:lnTo>
                <a:lnTo>
                  <a:pt x="327379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871426" y="2713989"/>
            <a:ext cx="323215" cy="6350"/>
          </a:xfrm>
          <a:custGeom>
            <a:avLst/>
            <a:gdLst/>
            <a:ahLst/>
            <a:cxnLst/>
            <a:rect l="l" t="t" r="r" b="b"/>
            <a:pathLst>
              <a:path w="323214" h="6350">
                <a:moveTo>
                  <a:pt x="98472" y="0"/>
                </a:moveTo>
                <a:lnTo>
                  <a:pt x="0" y="0"/>
                </a:lnTo>
                <a:lnTo>
                  <a:pt x="1897" y="6350"/>
                </a:lnTo>
                <a:lnTo>
                  <a:pt x="100265" y="6350"/>
                </a:lnTo>
                <a:lnTo>
                  <a:pt x="98472" y="0"/>
                </a:lnTo>
                <a:close/>
              </a:path>
              <a:path w="323214" h="6350">
                <a:moveTo>
                  <a:pt x="322800" y="0"/>
                </a:moveTo>
                <a:lnTo>
                  <a:pt x="226055" y="0"/>
                </a:lnTo>
                <a:lnTo>
                  <a:pt x="224324" y="6350"/>
                </a:lnTo>
                <a:lnTo>
                  <a:pt x="320882" y="6350"/>
                </a:lnTo>
                <a:lnTo>
                  <a:pt x="322800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873323" y="2720339"/>
            <a:ext cx="319405" cy="7620"/>
          </a:xfrm>
          <a:custGeom>
            <a:avLst/>
            <a:gdLst/>
            <a:ahLst/>
            <a:cxnLst/>
            <a:rect l="l" t="t" r="r" b="b"/>
            <a:pathLst>
              <a:path w="319404" h="7619">
                <a:moveTo>
                  <a:pt x="98367" y="0"/>
                </a:moveTo>
                <a:lnTo>
                  <a:pt x="0" y="0"/>
                </a:lnTo>
                <a:lnTo>
                  <a:pt x="2276" y="7620"/>
                </a:lnTo>
                <a:lnTo>
                  <a:pt x="100518" y="7620"/>
                </a:lnTo>
                <a:lnTo>
                  <a:pt x="98367" y="0"/>
                </a:lnTo>
                <a:close/>
              </a:path>
              <a:path w="319404" h="7619">
                <a:moveTo>
                  <a:pt x="318984" y="0"/>
                </a:moveTo>
                <a:lnTo>
                  <a:pt x="222426" y="0"/>
                </a:lnTo>
                <a:lnTo>
                  <a:pt x="220348" y="7620"/>
                </a:lnTo>
                <a:lnTo>
                  <a:pt x="316682" y="7620"/>
                </a:lnTo>
                <a:lnTo>
                  <a:pt x="318984" y="0"/>
                </a:lnTo>
                <a:close/>
              </a:path>
            </a:pathLst>
          </a:custGeom>
          <a:solidFill>
            <a:srgbClr val="F9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875600" y="2727960"/>
            <a:ext cx="314960" cy="7620"/>
          </a:xfrm>
          <a:custGeom>
            <a:avLst/>
            <a:gdLst/>
            <a:ahLst/>
            <a:cxnLst/>
            <a:rect l="l" t="t" r="r" b="b"/>
            <a:pathLst>
              <a:path w="314960" h="7619">
                <a:moveTo>
                  <a:pt x="98241" y="0"/>
                </a:moveTo>
                <a:lnTo>
                  <a:pt x="0" y="0"/>
                </a:lnTo>
                <a:lnTo>
                  <a:pt x="2276" y="7619"/>
                </a:lnTo>
                <a:lnTo>
                  <a:pt x="100392" y="7619"/>
                </a:lnTo>
                <a:lnTo>
                  <a:pt x="98241" y="0"/>
                </a:lnTo>
                <a:close/>
              </a:path>
              <a:path w="314960" h="7619">
                <a:moveTo>
                  <a:pt x="314405" y="0"/>
                </a:moveTo>
                <a:lnTo>
                  <a:pt x="218071" y="0"/>
                </a:lnTo>
                <a:lnTo>
                  <a:pt x="215993" y="7619"/>
                </a:lnTo>
                <a:lnTo>
                  <a:pt x="312103" y="7619"/>
                </a:lnTo>
                <a:lnTo>
                  <a:pt x="314405" y="0"/>
                </a:lnTo>
                <a:close/>
              </a:path>
            </a:pathLst>
          </a:custGeom>
          <a:solidFill>
            <a:srgbClr val="F9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877877" y="2735579"/>
            <a:ext cx="309880" cy="6350"/>
          </a:xfrm>
          <a:custGeom>
            <a:avLst/>
            <a:gdLst/>
            <a:ahLst/>
            <a:cxnLst/>
            <a:rect l="l" t="t" r="r" b="b"/>
            <a:pathLst>
              <a:path w="309879" h="6350">
                <a:moveTo>
                  <a:pt x="98115" y="0"/>
                </a:moveTo>
                <a:lnTo>
                  <a:pt x="0" y="0"/>
                </a:lnTo>
                <a:lnTo>
                  <a:pt x="1897" y="6350"/>
                </a:lnTo>
                <a:lnTo>
                  <a:pt x="99908" y="6350"/>
                </a:lnTo>
                <a:lnTo>
                  <a:pt x="98115" y="0"/>
                </a:lnTo>
                <a:close/>
              </a:path>
              <a:path w="309879" h="6350">
                <a:moveTo>
                  <a:pt x="309826" y="0"/>
                </a:moveTo>
                <a:lnTo>
                  <a:pt x="213716" y="0"/>
                </a:lnTo>
                <a:lnTo>
                  <a:pt x="211984" y="6350"/>
                </a:lnTo>
                <a:lnTo>
                  <a:pt x="307908" y="6350"/>
                </a:lnTo>
                <a:lnTo>
                  <a:pt x="309826" y="0"/>
                </a:lnTo>
                <a:close/>
              </a:path>
            </a:pathLst>
          </a:custGeom>
          <a:solidFill>
            <a:srgbClr val="F8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879774" y="2741929"/>
            <a:ext cx="306070" cy="7620"/>
          </a:xfrm>
          <a:custGeom>
            <a:avLst/>
            <a:gdLst/>
            <a:ahLst/>
            <a:cxnLst/>
            <a:rect l="l" t="t" r="r" b="b"/>
            <a:pathLst>
              <a:path w="306070" h="7619">
                <a:moveTo>
                  <a:pt x="98010" y="0"/>
                </a:moveTo>
                <a:lnTo>
                  <a:pt x="0" y="0"/>
                </a:lnTo>
                <a:lnTo>
                  <a:pt x="2276" y="7620"/>
                </a:lnTo>
                <a:lnTo>
                  <a:pt x="100162" y="7620"/>
                </a:lnTo>
                <a:lnTo>
                  <a:pt x="98010" y="0"/>
                </a:lnTo>
                <a:close/>
              </a:path>
              <a:path w="306070" h="7619">
                <a:moveTo>
                  <a:pt x="306010" y="0"/>
                </a:moveTo>
                <a:lnTo>
                  <a:pt x="210086" y="0"/>
                </a:lnTo>
                <a:lnTo>
                  <a:pt x="208008" y="7620"/>
                </a:lnTo>
                <a:lnTo>
                  <a:pt x="303708" y="7620"/>
                </a:lnTo>
                <a:lnTo>
                  <a:pt x="306010" y="0"/>
                </a:lnTo>
                <a:close/>
              </a:path>
            </a:pathLst>
          </a:custGeom>
          <a:solidFill>
            <a:srgbClr val="F7E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882051" y="2749550"/>
            <a:ext cx="301625" cy="7620"/>
          </a:xfrm>
          <a:custGeom>
            <a:avLst/>
            <a:gdLst/>
            <a:ahLst/>
            <a:cxnLst/>
            <a:rect l="l" t="t" r="r" b="b"/>
            <a:pathLst>
              <a:path w="301625" h="7619">
                <a:moveTo>
                  <a:pt x="97885" y="0"/>
                </a:moveTo>
                <a:lnTo>
                  <a:pt x="0" y="0"/>
                </a:lnTo>
                <a:lnTo>
                  <a:pt x="2276" y="7620"/>
                </a:lnTo>
                <a:lnTo>
                  <a:pt x="100036" y="7620"/>
                </a:lnTo>
                <a:lnTo>
                  <a:pt x="97885" y="0"/>
                </a:lnTo>
                <a:close/>
              </a:path>
              <a:path w="301625" h="7619">
                <a:moveTo>
                  <a:pt x="301431" y="0"/>
                </a:moveTo>
                <a:lnTo>
                  <a:pt x="205731" y="0"/>
                </a:lnTo>
                <a:lnTo>
                  <a:pt x="203653" y="7620"/>
                </a:lnTo>
                <a:lnTo>
                  <a:pt x="299129" y="7620"/>
                </a:lnTo>
                <a:lnTo>
                  <a:pt x="301431" y="0"/>
                </a:lnTo>
                <a:close/>
              </a:path>
            </a:pathLst>
          </a:custGeom>
          <a:solidFill>
            <a:srgbClr val="F7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884328" y="2757170"/>
            <a:ext cx="297180" cy="6350"/>
          </a:xfrm>
          <a:custGeom>
            <a:avLst/>
            <a:gdLst/>
            <a:ahLst/>
            <a:cxnLst/>
            <a:rect l="l" t="t" r="r" b="b"/>
            <a:pathLst>
              <a:path w="297179" h="6350">
                <a:moveTo>
                  <a:pt x="97759" y="0"/>
                </a:moveTo>
                <a:lnTo>
                  <a:pt x="0" y="0"/>
                </a:lnTo>
                <a:lnTo>
                  <a:pt x="1897" y="6350"/>
                </a:lnTo>
                <a:lnTo>
                  <a:pt x="99551" y="6350"/>
                </a:lnTo>
                <a:lnTo>
                  <a:pt x="97759" y="0"/>
                </a:lnTo>
                <a:close/>
              </a:path>
              <a:path w="297179" h="6350">
                <a:moveTo>
                  <a:pt x="296852" y="0"/>
                </a:moveTo>
                <a:lnTo>
                  <a:pt x="201376" y="0"/>
                </a:lnTo>
                <a:lnTo>
                  <a:pt x="199644" y="6350"/>
                </a:lnTo>
                <a:lnTo>
                  <a:pt x="294934" y="6350"/>
                </a:lnTo>
                <a:lnTo>
                  <a:pt x="296852" y="0"/>
                </a:lnTo>
                <a:close/>
              </a:path>
            </a:pathLst>
          </a:custGeom>
          <a:solidFill>
            <a:srgbClr val="F6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886226" y="2763520"/>
            <a:ext cx="293370" cy="7620"/>
          </a:xfrm>
          <a:custGeom>
            <a:avLst/>
            <a:gdLst/>
            <a:ahLst/>
            <a:cxnLst/>
            <a:rect l="l" t="t" r="r" b="b"/>
            <a:pathLst>
              <a:path w="293370" h="7619">
                <a:moveTo>
                  <a:pt x="97654" y="0"/>
                </a:moveTo>
                <a:lnTo>
                  <a:pt x="0" y="0"/>
                </a:lnTo>
                <a:lnTo>
                  <a:pt x="2276" y="7619"/>
                </a:lnTo>
                <a:lnTo>
                  <a:pt x="99805" y="7619"/>
                </a:lnTo>
                <a:lnTo>
                  <a:pt x="97654" y="0"/>
                </a:lnTo>
                <a:close/>
              </a:path>
              <a:path w="293370" h="7619">
                <a:moveTo>
                  <a:pt x="293036" y="0"/>
                </a:moveTo>
                <a:lnTo>
                  <a:pt x="197747" y="0"/>
                </a:lnTo>
                <a:lnTo>
                  <a:pt x="195669" y="7619"/>
                </a:lnTo>
                <a:lnTo>
                  <a:pt x="290734" y="7619"/>
                </a:lnTo>
                <a:lnTo>
                  <a:pt x="293036" y="0"/>
                </a:lnTo>
                <a:close/>
              </a:path>
            </a:pathLst>
          </a:custGeom>
          <a:solidFill>
            <a:srgbClr val="F5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888503" y="2771139"/>
            <a:ext cx="288925" cy="7620"/>
          </a:xfrm>
          <a:custGeom>
            <a:avLst/>
            <a:gdLst/>
            <a:ahLst/>
            <a:cxnLst/>
            <a:rect l="l" t="t" r="r" b="b"/>
            <a:pathLst>
              <a:path w="288925" h="7619">
                <a:moveTo>
                  <a:pt x="97528" y="0"/>
                </a:moveTo>
                <a:lnTo>
                  <a:pt x="0" y="0"/>
                </a:lnTo>
                <a:lnTo>
                  <a:pt x="2276" y="7620"/>
                </a:lnTo>
                <a:lnTo>
                  <a:pt x="99679" y="7620"/>
                </a:lnTo>
                <a:lnTo>
                  <a:pt x="97528" y="0"/>
                </a:lnTo>
                <a:close/>
              </a:path>
              <a:path w="288925" h="7619">
                <a:moveTo>
                  <a:pt x="288457" y="0"/>
                </a:moveTo>
                <a:lnTo>
                  <a:pt x="193392" y="0"/>
                </a:lnTo>
                <a:lnTo>
                  <a:pt x="191313" y="7620"/>
                </a:lnTo>
                <a:lnTo>
                  <a:pt x="286155" y="7620"/>
                </a:lnTo>
                <a:lnTo>
                  <a:pt x="288457" y="0"/>
                </a:lnTo>
                <a:close/>
              </a:path>
            </a:pathLst>
          </a:custGeom>
          <a:solidFill>
            <a:srgbClr val="F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890780" y="2778760"/>
            <a:ext cx="284480" cy="7620"/>
          </a:xfrm>
          <a:custGeom>
            <a:avLst/>
            <a:gdLst/>
            <a:ahLst/>
            <a:cxnLst/>
            <a:rect l="l" t="t" r="r" b="b"/>
            <a:pathLst>
              <a:path w="284479" h="7619">
                <a:moveTo>
                  <a:pt x="97402" y="0"/>
                </a:moveTo>
                <a:lnTo>
                  <a:pt x="0" y="0"/>
                </a:lnTo>
                <a:lnTo>
                  <a:pt x="2276" y="7619"/>
                </a:lnTo>
                <a:lnTo>
                  <a:pt x="99553" y="7619"/>
                </a:lnTo>
                <a:lnTo>
                  <a:pt x="97402" y="0"/>
                </a:lnTo>
                <a:close/>
              </a:path>
              <a:path w="284479" h="7619">
                <a:moveTo>
                  <a:pt x="283878" y="0"/>
                </a:moveTo>
                <a:lnTo>
                  <a:pt x="189037" y="0"/>
                </a:lnTo>
                <a:lnTo>
                  <a:pt x="186958" y="7619"/>
                </a:lnTo>
                <a:lnTo>
                  <a:pt x="281576" y="7619"/>
                </a:lnTo>
                <a:lnTo>
                  <a:pt x="283878" y="0"/>
                </a:lnTo>
                <a:close/>
              </a:path>
            </a:pathLst>
          </a:custGeom>
          <a:solidFill>
            <a:srgbClr val="F4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893057" y="2786379"/>
            <a:ext cx="279400" cy="6350"/>
          </a:xfrm>
          <a:custGeom>
            <a:avLst/>
            <a:gdLst/>
            <a:ahLst/>
            <a:cxnLst/>
            <a:rect l="l" t="t" r="r" b="b"/>
            <a:pathLst>
              <a:path w="279400" h="6350">
                <a:moveTo>
                  <a:pt x="97276" y="0"/>
                </a:moveTo>
                <a:lnTo>
                  <a:pt x="0" y="0"/>
                </a:lnTo>
                <a:lnTo>
                  <a:pt x="1897" y="6350"/>
                </a:lnTo>
                <a:lnTo>
                  <a:pt x="99069" y="6350"/>
                </a:lnTo>
                <a:lnTo>
                  <a:pt x="97276" y="0"/>
                </a:lnTo>
                <a:close/>
              </a:path>
              <a:path w="279400" h="6350">
                <a:moveTo>
                  <a:pt x="279299" y="0"/>
                </a:moveTo>
                <a:lnTo>
                  <a:pt x="184681" y="0"/>
                </a:lnTo>
                <a:lnTo>
                  <a:pt x="182950" y="6350"/>
                </a:lnTo>
                <a:lnTo>
                  <a:pt x="277381" y="6350"/>
                </a:lnTo>
                <a:lnTo>
                  <a:pt x="279299" y="0"/>
                </a:lnTo>
                <a:close/>
              </a:path>
            </a:pathLst>
          </a:custGeom>
          <a:solidFill>
            <a:srgbClr val="F3E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894954" y="2792729"/>
            <a:ext cx="275590" cy="7620"/>
          </a:xfrm>
          <a:custGeom>
            <a:avLst/>
            <a:gdLst/>
            <a:ahLst/>
            <a:cxnLst/>
            <a:rect l="l" t="t" r="r" b="b"/>
            <a:pathLst>
              <a:path w="275589" h="7619">
                <a:moveTo>
                  <a:pt x="97171" y="0"/>
                </a:moveTo>
                <a:lnTo>
                  <a:pt x="0" y="0"/>
                </a:lnTo>
                <a:lnTo>
                  <a:pt x="2276" y="7620"/>
                </a:lnTo>
                <a:lnTo>
                  <a:pt x="99322" y="7620"/>
                </a:lnTo>
                <a:lnTo>
                  <a:pt x="97171" y="0"/>
                </a:lnTo>
                <a:close/>
              </a:path>
              <a:path w="275589" h="7619">
                <a:moveTo>
                  <a:pt x="275483" y="0"/>
                </a:moveTo>
                <a:lnTo>
                  <a:pt x="181052" y="0"/>
                </a:lnTo>
                <a:lnTo>
                  <a:pt x="178974" y="7620"/>
                </a:lnTo>
                <a:lnTo>
                  <a:pt x="273181" y="7620"/>
                </a:lnTo>
                <a:lnTo>
                  <a:pt x="275483" y="0"/>
                </a:lnTo>
                <a:close/>
              </a:path>
            </a:pathLst>
          </a:custGeom>
          <a:solidFill>
            <a:srgbClr val="F3E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897231" y="2800350"/>
            <a:ext cx="271145" cy="7620"/>
          </a:xfrm>
          <a:custGeom>
            <a:avLst/>
            <a:gdLst/>
            <a:ahLst/>
            <a:cxnLst/>
            <a:rect l="l" t="t" r="r" b="b"/>
            <a:pathLst>
              <a:path w="271145" h="7619">
                <a:moveTo>
                  <a:pt x="97045" y="0"/>
                </a:moveTo>
                <a:lnTo>
                  <a:pt x="0" y="0"/>
                </a:lnTo>
                <a:lnTo>
                  <a:pt x="2276" y="7620"/>
                </a:lnTo>
                <a:lnTo>
                  <a:pt x="99196" y="7620"/>
                </a:lnTo>
                <a:lnTo>
                  <a:pt x="97045" y="0"/>
                </a:lnTo>
                <a:close/>
              </a:path>
              <a:path w="271145" h="7619">
                <a:moveTo>
                  <a:pt x="270904" y="0"/>
                </a:moveTo>
                <a:lnTo>
                  <a:pt x="176697" y="0"/>
                </a:lnTo>
                <a:lnTo>
                  <a:pt x="174619" y="7620"/>
                </a:lnTo>
                <a:lnTo>
                  <a:pt x="268602" y="7620"/>
                </a:lnTo>
                <a:lnTo>
                  <a:pt x="270904" y="0"/>
                </a:lnTo>
                <a:close/>
              </a:path>
            </a:pathLst>
          </a:custGeom>
          <a:solidFill>
            <a:srgbClr val="F2D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899508" y="2807970"/>
            <a:ext cx="266700" cy="6350"/>
          </a:xfrm>
          <a:custGeom>
            <a:avLst/>
            <a:gdLst/>
            <a:ahLst/>
            <a:cxnLst/>
            <a:rect l="l" t="t" r="r" b="b"/>
            <a:pathLst>
              <a:path w="266700" h="6350">
                <a:moveTo>
                  <a:pt x="96920" y="0"/>
                </a:moveTo>
                <a:lnTo>
                  <a:pt x="0" y="0"/>
                </a:lnTo>
                <a:lnTo>
                  <a:pt x="1897" y="6350"/>
                </a:lnTo>
                <a:lnTo>
                  <a:pt x="98712" y="6350"/>
                </a:lnTo>
                <a:lnTo>
                  <a:pt x="96920" y="0"/>
                </a:lnTo>
                <a:close/>
              </a:path>
              <a:path w="266700" h="6350">
                <a:moveTo>
                  <a:pt x="266325" y="0"/>
                </a:moveTo>
                <a:lnTo>
                  <a:pt x="172342" y="0"/>
                </a:lnTo>
                <a:lnTo>
                  <a:pt x="170610" y="6350"/>
                </a:lnTo>
                <a:lnTo>
                  <a:pt x="264406" y="6350"/>
                </a:lnTo>
                <a:lnTo>
                  <a:pt x="266325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901406" y="2814320"/>
            <a:ext cx="262890" cy="7620"/>
          </a:xfrm>
          <a:custGeom>
            <a:avLst/>
            <a:gdLst/>
            <a:ahLst/>
            <a:cxnLst/>
            <a:rect l="l" t="t" r="r" b="b"/>
            <a:pathLst>
              <a:path w="262889" h="7619">
                <a:moveTo>
                  <a:pt x="96815" y="0"/>
                </a:moveTo>
                <a:lnTo>
                  <a:pt x="0" y="0"/>
                </a:lnTo>
                <a:lnTo>
                  <a:pt x="2276" y="7619"/>
                </a:lnTo>
                <a:lnTo>
                  <a:pt x="98966" y="7619"/>
                </a:lnTo>
                <a:lnTo>
                  <a:pt x="96815" y="0"/>
                </a:lnTo>
                <a:close/>
              </a:path>
              <a:path w="262889" h="7619">
                <a:moveTo>
                  <a:pt x="262509" y="0"/>
                </a:moveTo>
                <a:lnTo>
                  <a:pt x="168712" y="0"/>
                </a:lnTo>
                <a:lnTo>
                  <a:pt x="166634" y="7619"/>
                </a:lnTo>
                <a:lnTo>
                  <a:pt x="260207" y="7619"/>
                </a:lnTo>
                <a:lnTo>
                  <a:pt x="262509" y="0"/>
                </a:lnTo>
                <a:close/>
              </a:path>
            </a:pathLst>
          </a:custGeom>
          <a:solidFill>
            <a:srgbClr val="F1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903683" y="2821939"/>
            <a:ext cx="258445" cy="7620"/>
          </a:xfrm>
          <a:custGeom>
            <a:avLst/>
            <a:gdLst/>
            <a:ahLst/>
            <a:cxnLst/>
            <a:rect l="l" t="t" r="r" b="b"/>
            <a:pathLst>
              <a:path w="258445" h="7619">
                <a:moveTo>
                  <a:pt x="96689" y="0"/>
                </a:moveTo>
                <a:lnTo>
                  <a:pt x="0" y="0"/>
                </a:lnTo>
                <a:lnTo>
                  <a:pt x="2276" y="7620"/>
                </a:lnTo>
                <a:lnTo>
                  <a:pt x="98840" y="7620"/>
                </a:lnTo>
                <a:lnTo>
                  <a:pt x="96689" y="0"/>
                </a:lnTo>
                <a:close/>
              </a:path>
              <a:path w="258445" h="7619">
                <a:moveTo>
                  <a:pt x="257930" y="0"/>
                </a:moveTo>
                <a:lnTo>
                  <a:pt x="164357" y="0"/>
                </a:lnTo>
                <a:lnTo>
                  <a:pt x="162279" y="7620"/>
                </a:lnTo>
                <a:lnTo>
                  <a:pt x="255628" y="7620"/>
                </a:lnTo>
                <a:lnTo>
                  <a:pt x="257930" y="0"/>
                </a:lnTo>
                <a:close/>
              </a:path>
            </a:pathLst>
          </a:custGeom>
          <a:solidFill>
            <a:srgbClr val="F0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905960" y="2829560"/>
            <a:ext cx="253365" cy="6350"/>
          </a:xfrm>
          <a:custGeom>
            <a:avLst/>
            <a:gdLst/>
            <a:ahLst/>
            <a:cxnLst/>
            <a:rect l="l" t="t" r="r" b="b"/>
            <a:pathLst>
              <a:path w="253364" h="6350">
                <a:moveTo>
                  <a:pt x="96563" y="0"/>
                </a:moveTo>
                <a:lnTo>
                  <a:pt x="0" y="0"/>
                </a:lnTo>
                <a:lnTo>
                  <a:pt x="1897" y="6350"/>
                </a:lnTo>
                <a:lnTo>
                  <a:pt x="98355" y="6350"/>
                </a:lnTo>
                <a:lnTo>
                  <a:pt x="96563" y="0"/>
                </a:lnTo>
                <a:close/>
              </a:path>
              <a:path w="253364" h="6350">
                <a:moveTo>
                  <a:pt x="253351" y="0"/>
                </a:moveTo>
                <a:lnTo>
                  <a:pt x="160002" y="0"/>
                </a:lnTo>
                <a:lnTo>
                  <a:pt x="158270" y="6350"/>
                </a:lnTo>
                <a:lnTo>
                  <a:pt x="251432" y="6350"/>
                </a:lnTo>
                <a:lnTo>
                  <a:pt x="253351" y="0"/>
                </a:lnTo>
                <a:close/>
              </a:path>
            </a:pathLst>
          </a:custGeom>
          <a:solidFill>
            <a:srgbClr val="E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907857" y="2835910"/>
            <a:ext cx="249554" cy="7620"/>
          </a:xfrm>
          <a:custGeom>
            <a:avLst/>
            <a:gdLst/>
            <a:ahLst/>
            <a:cxnLst/>
            <a:rect l="l" t="t" r="r" b="b"/>
            <a:pathLst>
              <a:path w="249554" h="7619">
                <a:moveTo>
                  <a:pt x="96458" y="0"/>
                </a:moveTo>
                <a:lnTo>
                  <a:pt x="0" y="0"/>
                </a:lnTo>
                <a:lnTo>
                  <a:pt x="2276" y="7619"/>
                </a:lnTo>
                <a:lnTo>
                  <a:pt x="98609" y="7619"/>
                </a:lnTo>
                <a:lnTo>
                  <a:pt x="96458" y="0"/>
                </a:lnTo>
                <a:close/>
              </a:path>
              <a:path w="249554" h="7619">
                <a:moveTo>
                  <a:pt x="249535" y="0"/>
                </a:moveTo>
                <a:lnTo>
                  <a:pt x="156373" y="0"/>
                </a:lnTo>
                <a:lnTo>
                  <a:pt x="154295" y="7619"/>
                </a:lnTo>
                <a:lnTo>
                  <a:pt x="247233" y="7619"/>
                </a:lnTo>
                <a:lnTo>
                  <a:pt x="249535" y="0"/>
                </a:lnTo>
                <a:close/>
              </a:path>
            </a:pathLst>
          </a:custGeom>
          <a:solidFill>
            <a:srgbClr val="EFD5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910134" y="2843529"/>
            <a:ext cx="245110" cy="7620"/>
          </a:xfrm>
          <a:custGeom>
            <a:avLst/>
            <a:gdLst/>
            <a:ahLst/>
            <a:cxnLst/>
            <a:rect l="l" t="t" r="r" b="b"/>
            <a:pathLst>
              <a:path w="245110" h="7619">
                <a:moveTo>
                  <a:pt x="96332" y="0"/>
                </a:moveTo>
                <a:lnTo>
                  <a:pt x="0" y="0"/>
                </a:lnTo>
                <a:lnTo>
                  <a:pt x="2276" y="7620"/>
                </a:lnTo>
                <a:lnTo>
                  <a:pt x="98483" y="7620"/>
                </a:lnTo>
                <a:lnTo>
                  <a:pt x="96332" y="0"/>
                </a:lnTo>
                <a:close/>
              </a:path>
              <a:path w="245110" h="7619">
                <a:moveTo>
                  <a:pt x="244956" y="0"/>
                </a:moveTo>
                <a:lnTo>
                  <a:pt x="152018" y="0"/>
                </a:lnTo>
                <a:lnTo>
                  <a:pt x="149939" y="7620"/>
                </a:lnTo>
                <a:lnTo>
                  <a:pt x="242654" y="7620"/>
                </a:lnTo>
                <a:lnTo>
                  <a:pt x="244956" y="0"/>
                </a:lnTo>
                <a:close/>
              </a:path>
            </a:pathLst>
          </a:custGeom>
          <a:solidFill>
            <a:srgbClr val="EE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912411" y="2851150"/>
            <a:ext cx="240665" cy="6350"/>
          </a:xfrm>
          <a:custGeom>
            <a:avLst/>
            <a:gdLst/>
            <a:ahLst/>
            <a:cxnLst/>
            <a:rect l="l" t="t" r="r" b="b"/>
            <a:pathLst>
              <a:path w="240664" h="6350">
                <a:moveTo>
                  <a:pt x="96206" y="0"/>
                </a:moveTo>
                <a:lnTo>
                  <a:pt x="0" y="0"/>
                </a:lnTo>
                <a:lnTo>
                  <a:pt x="1897" y="6350"/>
                </a:lnTo>
                <a:lnTo>
                  <a:pt x="97999" y="6350"/>
                </a:lnTo>
                <a:lnTo>
                  <a:pt x="96206" y="0"/>
                </a:lnTo>
                <a:close/>
              </a:path>
              <a:path w="240664" h="6350">
                <a:moveTo>
                  <a:pt x="240377" y="0"/>
                </a:moveTo>
                <a:lnTo>
                  <a:pt x="147662" y="0"/>
                </a:lnTo>
                <a:lnTo>
                  <a:pt x="145931" y="6350"/>
                </a:lnTo>
                <a:lnTo>
                  <a:pt x="238458" y="6350"/>
                </a:lnTo>
                <a:lnTo>
                  <a:pt x="240377" y="0"/>
                </a:lnTo>
                <a:close/>
              </a:path>
            </a:pathLst>
          </a:custGeom>
          <a:solidFill>
            <a:srgbClr val="ED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914309" y="2857500"/>
            <a:ext cx="236854" cy="7620"/>
          </a:xfrm>
          <a:custGeom>
            <a:avLst/>
            <a:gdLst/>
            <a:ahLst/>
            <a:cxnLst/>
            <a:rect l="l" t="t" r="r" b="b"/>
            <a:pathLst>
              <a:path w="236854" h="7619">
                <a:moveTo>
                  <a:pt x="96101" y="0"/>
                </a:moveTo>
                <a:lnTo>
                  <a:pt x="0" y="0"/>
                </a:lnTo>
                <a:lnTo>
                  <a:pt x="2276" y="7620"/>
                </a:lnTo>
                <a:lnTo>
                  <a:pt x="98252" y="7620"/>
                </a:lnTo>
                <a:lnTo>
                  <a:pt x="96101" y="0"/>
                </a:lnTo>
                <a:close/>
              </a:path>
              <a:path w="236854" h="7619">
                <a:moveTo>
                  <a:pt x="236561" y="0"/>
                </a:moveTo>
                <a:lnTo>
                  <a:pt x="144033" y="0"/>
                </a:lnTo>
                <a:lnTo>
                  <a:pt x="141955" y="7620"/>
                </a:lnTo>
                <a:lnTo>
                  <a:pt x="234259" y="7620"/>
                </a:lnTo>
                <a:lnTo>
                  <a:pt x="236561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916586" y="2865120"/>
            <a:ext cx="232410" cy="7620"/>
          </a:xfrm>
          <a:custGeom>
            <a:avLst/>
            <a:gdLst/>
            <a:ahLst/>
            <a:cxnLst/>
            <a:rect l="l" t="t" r="r" b="b"/>
            <a:pathLst>
              <a:path w="232410" h="7619">
                <a:moveTo>
                  <a:pt x="95975" y="0"/>
                </a:moveTo>
                <a:lnTo>
                  <a:pt x="0" y="0"/>
                </a:lnTo>
                <a:lnTo>
                  <a:pt x="2276" y="7619"/>
                </a:lnTo>
                <a:lnTo>
                  <a:pt x="98126" y="7619"/>
                </a:lnTo>
                <a:lnTo>
                  <a:pt x="95975" y="0"/>
                </a:lnTo>
                <a:close/>
              </a:path>
              <a:path w="232410" h="7619">
                <a:moveTo>
                  <a:pt x="231982" y="0"/>
                </a:moveTo>
                <a:lnTo>
                  <a:pt x="139678" y="0"/>
                </a:lnTo>
                <a:lnTo>
                  <a:pt x="137600" y="7619"/>
                </a:lnTo>
                <a:lnTo>
                  <a:pt x="229680" y="7619"/>
                </a:lnTo>
                <a:lnTo>
                  <a:pt x="231982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918863" y="2872739"/>
            <a:ext cx="227965" cy="7620"/>
          </a:xfrm>
          <a:custGeom>
            <a:avLst/>
            <a:gdLst/>
            <a:ahLst/>
            <a:cxnLst/>
            <a:rect l="l" t="t" r="r" b="b"/>
            <a:pathLst>
              <a:path w="227964" h="7619">
                <a:moveTo>
                  <a:pt x="95850" y="0"/>
                </a:moveTo>
                <a:lnTo>
                  <a:pt x="0" y="0"/>
                </a:lnTo>
                <a:lnTo>
                  <a:pt x="2276" y="7620"/>
                </a:lnTo>
                <a:lnTo>
                  <a:pt x="98001" y="7620"/>
                </a:lnTo>
                <a:lnTo>
                  <a:pt x="95850" y="0"/>
                </a:lnTo>
                <a:close/>
              </a:path>
              <a:path w="227964" h="7619">
                <a:moveTo>
                  <a:pt x="227403" y="0"/>
                </a:moveTo>
                <a:lnTo>
                  <a:pt x="135323" y="0"/>
                </a:lnTo>
                <a:lnTo>
                  <a:pt x="133245" y="7620"/>
                </a:lnTo>
                <a:lnTo>
                  <a:pt x="225100" y="7620"/>
                </a:lnTo>
                <a:lnTo>
                  <a:pt x="227403" y="0"/>
                </a:lnTo>
                <a:close/>
              </a:path>
            </a:pathLst>
          </a:custGeom>
          <a:solidFill>
            <a:srgbClr val="EBCC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921140" y="2880360"/>
            <a:ext cx="222885" cy="6350"/>
          </a:xfrm>
          <a:custGeom>
            <a:avLst/>
            <a:gdLst/>
            <a:ahLst/>
            <a:cxnLst/>
            <a:rect l="l" t="t" r="r" b="b"/>
            <a:pathLst>
              <a:path w="222885" h="6350">
                <a:moveTo>
                  <a:pt x="95724" y="0"/>
                </a:moveTo>
                <a:lnTo>
                  <a:pt x="0" y="0"/>
                </a:lnTo>
                <a:lnTo>
                  <a:pt x="1897" y="6350"/>
                </a:lnTo>
                <a:lnTo>
                  <a:pt x="97516" y="6350"/>
                </a:lnTo>
                <a:lnTo>
                  <a:pt x="95724" y="0"/>
                </a:lnTo>
                <a:close/>
              </a:path>
              <a:path w="222885" h="6350">
                <a:moveTo>
                  <a:pt x="222823" y="0"/>
                </a:moveTo>
                <a:lnTo>
                  <a:pt x="130968" y="0"/>
                </a:lnTo>
                <a:lnTo>
                  <a:pt x="129236" y="6350"/>
                </a:lnTo>
                <a:lnTo>
                  <a:pt x="220905" y="6350"/>
                </a:lnTo>
                <a:lnTo>
                  <a:pt x="222823" y="0"/>
                </a:lnTo>
                <a:close/>
              </a:path>
            </a:pathLst>
          </a:custGeom>
          <a:solidFill>
            <a:srgbClr val="EBC9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923037" y="2886710"/>
            <a:ext cx="219075" cy="7620"/>
          </a:xfrm>
          <a:custGeom>
            <a:avLst/>
            <a:gdLst/>
            <a:ahLst/>
            <a:cxnLst/>
            <a:rect l="l" t="t" r="r" b="b"/>
            <a:pathLst>
              <a:path w="219075" h="7619">
                <a:moveTo>
                  <a:pt x="95619" y="0"/>
                </a:moveTo>
                <a:lnTo>
                  <a:pt x="0" y="0"/>
                </a:lnTo>
                <a:lnTo>
                  <a:pt x="2276" y="7619"/>
                </a:lnTo>
                <a:lnTo>
                  <a:pt x="97770" y="7619"/>
                </a:lnTo>
                <a:lnTo>
                  <a:pt x="95619" y="0"/>
                </a:lnTo>
                <a:close/>
              </a:path>
              <a:path w="219075" h="7619">
                <a:moveTo>
                  <a:pt x="219008" y="0"/>
                </a:moveTo>
                <a:lnTo>
                  <a:pt x="127338" y="0"/>
                </a:lnTo>
                <a:lnTo>
                  <a:pt x="125260" y="7619"/>
                </a:lnTo>
                <a:lnTo>
                  <a:pt x="216705" y="7619"/>
                </a:lnTo>
                <a:lnTo>
                  <a:pt x="219008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925314" y="2894329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29" h="7619">
                <a:moveTo>
                  <a:pt x="95493" y="0"/>
                </a:moveTo>
                <a:lnTo>
                  <a:pt x="0" y="0"/>
                </a:lnTo>
                <a:lnTo>
                  <a:pt x="2276" y="7620"/>
                </a:lnTo>
                <a:lnTo>
                  <a:pt x="97644" y="7620"/>
                </a:lnTo>
                <a:lnTo>
                  <a:pt x="95493" y="0"/>
                </a:lnTo>
                <a:close/>
              </a:path>
              <a:path w="214629" h="7619">
                <a:moveTo>
                  <a:pt x="214428" y="0"/>
                </a:moveTo>
                <a:lnTo>
                  <a:pt x="122983" y="0"/>
                </a:lnTo>
                <a:lnTo>
                  <a:pt x="120905" y="7620"/>
                </a:lnTo>
                <a:lnTo>
                  <a:pt x="212126" y="7620"/>
                </a:lnTo>
                <a:lnTo>
                  <a:pt x="214428" y="0"/>
                </a:lnTo>
                <a:close/>
              </a:path>
            </a:pathLst>
          </a:custGeom>
          <a:solidFill>
            <a:srgbClr val="E9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927591" y="2901950"/>
            <a:ext cx="210185" cy="6350"/>
          </a:xfrm>
          <a:custGeom>
            <a:avLst/>
            <a:gdLst/>
            <a:ahLst/>
            <a:cxnLst/>
            <a:rect l="l" t="t" r="r" b="b"/>
            <a:pathLst>
              <a:path w="210185" h="6350">
                <a:moveTo>
                  <a:pt x="95367" y="0"/>
                </a:moveTo>
                <a:lnTo>
                  <a:pt x="0" y="0"/>
                </a:lnTo>
                <a:lnTo>
                  <a:pt x="1897" y="6350"/>
                </a:lnTo>
                <a:lnTo>
                  <a:pt x="97160" y="6350"/>
                </a:lnTo>
                <a:lnTo>
                  <a:pt x="95367" y="0"/>
                </a:lnTo>
                <a:close/>
              </a:path>
              <a:path w="210185" h="6350">
                <a:moveTo>
                  <a:pt x="209849" y="0"/>
                </a:moveTo>
                <a:lnTo>
                  <a:pt x="118628" y="0"/>
                </a:lnTo>
                <a:lnTo>
                  <a:pt x="116896" y="6350"/>
                </a:lnTo>
                <a:lnTo>
                  <a:pt x="207931" y="6350"/>
                </a:lnTo>
                <a:lnTo>
                  <a:pt x="209849" y="0"/>
                </a:lnTo>
                <a:close/>
              </a:path>
            </a:pathLst>
          </a:custGeom>
          <a:solidFill>
            <a:srgbClr val="E9C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929488" y="2908300"/>
            <a:ext cx="206375" cy="7620"/>
          </a:xfrm>
          <a:custGeom>
            <a:avLst/>
            <a:gdLst/>
            <a:ahLst/>
            <a:cxnLst/>
            <a:rect l="l" t="t" r="r" b="b"/>
            <a:pathLst>
              <a:path w="206375" h="7619">
                <a:moveTo>
                  <a:pt x="95262" y="0"/>
                </a:moveTo>
                <a:lnTo>
                  <a:pt x="0" y="0"/>
                </a:lnTo>
                <a:lnTo>
                  <a:pt x="2276" y="7620"/>
                </a:lnTo>
                <a:lnTo>
                  <a:pt x="97413" y="7620"/>
                </a:lnTo>
                <a:lnTo>
                  <a:pt x="95262" y="0"/>
                </a:lnTo>
                <a:close/>
              </a:path>
              <a:path w="206375" h="7619">
                <a:moveTo>
                  <a:pt x="206033" y="0"/>
                </a:moveTo>
                <a:lnTo>
                  <a:pt x="114999" y="0"/>
                </a:lnTo>
                <a:lnTo>
                  <a:pt x="112921" y="7620"/>
                </a:lnTo>
                <a:lnTo>
                  <a:pt x="203731" y="7620"/>
                </a:lnTo>
                <a:lnTo>
                  <a:pt x="206033" y="0"/>
                </a:lnTo>
                <a:close/>
              </a:path>
            </a:pathLst>
          </a:custGeom>
          <a:solidFill>
            <a:srgbClr val="E8C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3931765" y="2915920"/>
            <a:ext cx="201930" cy="7620"/>
          </a:xfrm>
          <a:custGeom>
            <a:avLst/>
            <a:gdLst/>
            <a:ahLst/>
            <a:cxnLst/>
            <a:rect l="l" t="t" r="r" b="b"/>
            <a:pathLst>
              <a:path w="201929" h="7619">
                <a:moveTo>
                  <a:pt x="95136" y="0"/>
                </a:moveTo>
                <a:lnTo>
                  <a:pt x="0" y="0"/>
                </a:lnTo>
                <a:lnTo>
                  <a:pt x="2276" y="7619"/>
                </a:lnTo>
                <a:lnTo>
                  <a:pt x="97287" y="7619"/>
                </a:lnTo>
                <a:lnTo>
                  <a:pt x="95136" y="0"/>
                </a:lnTo>
                <a:close/>
              </a:path>
              <a:path w="201929" h="7619">
                <a:moveTo>
                  <a:pt x="201454" y="0"/>
                </a:moveTo>
                <a:lnTo>
                  <a:pt x="110644" y="0"/>
                </a:lnTo>
                <a:lnTo>
                  <a:pt x="108565" y="7619"/>
                </a:lnTo>
                <a:lnTo>
                  <a:pt x="199152" y="7619"/>
                </a:lnTo>
                <a:lnTo>
                  <a:pt x="201454" y="0"/>
                </a:lnTo>
                <a:close/>
              </a:path>
            </a:pathLst>
          </a:custGeom>
          <a:solidFill>
            <a:srgbClr val="E7C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3934042" y="2923539"/>
            <a:ext cx="197485" cy="6350"/>
          </a:xfrm>
          <a:custGeom>
            <a:avLst/>
            <a:gdLst/>
            <a:ahLst/>
            <a:cxnLst/>
            <a:rect l="l" t="t" r="r" b="b"/>
            <a:pathLst>
              <a:path w="197485" h="6350">
                <a:moveTo>
                  <a:pt x="95010" y="0"/>
                </a:moveTo>
                <a:lnTo>
                  <a:pt x="0" y="0"/>
                </a:lnTo>
                <a:lnTo>
                  <a:pt x="1897" y="6350"/>
                </a:lnTo>
                <a:lnTo>
                  <a:pt x="96803" y="6350"/>
                </a:lnTo>
                <a:lnTo>
                  <a:pt x="95010" y="0"/>
                </a:lnTo>
                <a:close/>
              </a:path>
              <a:path w="197485" h="6350">
                <a:moveTo>
                  <a:pt x="196875" y="0"/>
                </a:moveTo>
                <a:lnTo>
                  <a:pt x="106288" y="0"/>
                </a:lnTo>
                <a:lnTo>
                  <a:pt x="104557" y="6350"/>
                </a:lnTo>
                <a:lnTo>
                  <a:pt x="194957" y="6350"/>
                </a:lnTo>
                <a:lnTo>
                  <a:pt x="196875" y="0"/>
                </a:lnTo>
                <a:close/>
              </a:path>
            </a:pathLst>
          </a:custGeom>
          <a:solidFill>
            <a:srgbClr val="E7B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3935940" y="2929889"/>
            <a:ext cx="193675" cy="7620"/>
          </a:xfrm>
          <a:custGeom>
            <a:avLst/>
            <a:gdLst/>
            <a:ahLst/>
            <a:cxnLst/>
            <a:rect l="l" t="t" r="r" b="b"/>
            <a:pathLst>
              <a:path w="193675" h="7619">
                <a:moveTo>
                  <a:pt x="94905" y="0"/>
                </a:moveTo>
                <a:lnTo>
                  <a:pt x="0" y="0"/>
                </a:lnTo>
                <a:lnTo>
                  <a:pt x="2276" y="7620"/>
                </a:lnTo>
                <a:lnTo>
                  <a:pt x="97057" y="7620"/>
                </a:lnTo>
                <a:lnTo>
                  <a:pt x="94905" y="0"/>
                </a:lnTo>
                <a:close/>
              </a:path>
              <a:path w="193675" h="7619">
                <a:moveTo>
                  <a:pt x="193059" y="0"/>
                </a:moveTo>
                <a:lnTo>
                  <a:pt x="102659" y="0"/>
                </a:lnTo>
                <a:lnTo>
                  <a:pt x="100581" y="7620"/>
                </a:lnTo>
                <a:lnTo>
                  <a:pt x="190757" y="7620"/>
                </a:lnTo>
                <a:lnTo>
                  <a:pt x="193059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938217" y="2937510"/>
            <a:ext cx="188595" cy="7620"/>
          </a:xfrm>
          <a:custGeom>
            <a:avLst/>
            <a:gdLst/>
            <a:ahLst/>
            <a:cxnLst/>
            <a:rect l="l" t="t" r="r" b="b"/>
            <a:pathLst>
              <a:path w="188595" h="7619">
                <a:moveTo>
                  <a:pt x="94780" y="0"/>
                </a:moveTo>
                <a:lnTo>
                  <a:pt x="0" y="0"/>
                </a:lnTo>
                <a:lnTo>
                  <a:pt x="2276" y="7619"/>
                </a:lnTo>
                <a:lnTo>
                  <a:pt x="186178" y="7619"/>
                </a:lnTo>
                <a:lnTo>
                  <a:pt x="186562" y="6350"/>
                </a:lnTo>
                <a:lnTo>
                  <a:pt x="96572" y="6350"/>
                </a:lnTo>
                <a:lnTo>
                  <a:pt x="94780" y="0"/>
                </a:lnTo>
                <a:close/>
              </a:path>
              <a:path w="188595" h="7619">
                <a:moveTo>
                  <a:pt x="188480" y="0"/>
                </a:moveTo>
                <a:lnTo>
                  <a:pt x="98304" y="0"/>
                </a:lnTo>
                <a:lnTo>
                  <a:pt x="96572" y="6350"/>
                </a:lnTo>
                <a:lnTo>
                  <a:pt x="186562" y="6350"/>
                </a:lnTo>
                <a:lnTo>
                  <a:pt x="188480" y="0"/>
                </a:lnTo>
                <a:close/>
              </a:path>
            </a:pathLst>
          </a:custGeom>
          <a:solidFill>
            <a:srgbClr val="E5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940494" y="2948304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901" y="0"/>
                </a:lnTo>
              </a:path>
            </a:pathLst>
          </a:custGeom>
          <a:ln w="6350">
            <a:solidFill>
              <a:srgbClr val="E5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942391" y="295528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085" y="0"/>
                </a:lnTo>
              </a:path>
            </a:pathLst>
          </a:custGeom>
          <a:ln w="7620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944668" y="2962910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506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3946945" y="2970529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927" y="0"/>
                </a:lnTo>
              </a:path>
            </a:pathLst>
          </a:custGeom>
          <a:ln w="7619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949222" y="2977514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48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951120" y="298450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32" y="0"/>
                </a:lnTo>
              </a:path>
            </a:pathLst>
          </a:custGeom>
          <a:ln w="7620">
            <a:solidFill>
              <a:srgbClr val="E1A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3953397" y="299212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53" y="0"/>
                </a:lnTo>
              </a:path>
            </a:pathLst>
          </a:custGeom>
          <a:ln w="7619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955674" y="2999104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374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57571" y="300608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558" y="0"/>
                </a:lnTo>
              </a:path>
            </a:pathLst>
          </a:custGeom>
          <a:ln w="762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3959848" y="3013710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4979" y="0"/>
                </a:lnTo>
              </a:path>
            </a:pathLst>
          </a:custGeom>
          <a:ln w="7620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962125" y="302069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400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964023" y="3027679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6584" y="0"/>
                </a:lnTo>
              </a:path>
            </a:pathLst>
          </a:custGeom>
          <a:ln w="7619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966300" y="303530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2005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968577" y="3042285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26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3970474" y="304927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610" y="0"/>
                </a:lnTo>
              </a:path>
            </a:pathLst>
          </a:custGeom>
          <a:ln w="7619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972751" y="3056889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031" y="0"/>
                </a:lnTo>
              </a:path>
            </a:pathLst>
          </a:custGeom>
          <a:ln w="7620">
            <a:solidFill>
              <a:srgbClr val="DB9D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975028" y="306387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451" y="0"/>
                </a:lnTo>
              </a:path>
            </a:pathLst>
          </a:custGeom>
          <a:ln w="635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3976926" y="307086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0636" y="0"/>
                </a:lnTo>
              </a:path>
            </a:pathLst>
          </a:custGeom>
          <a:ln w="762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979203" y="3078479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6056" y="0"/>
                </a:lnTo>
              </a:path>
            </a:pathLst>
          </a:custGeom>
          <a:ln w="7619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981480" y="30861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77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983757" y="3093085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898" y="0"/>
                </a:lnTo>
              </a:path>
            </a:pathLst>
          </a:custGeom>
          <a:ln w="6350">
            <a:solidFill>
              <a:srgbClr val="D79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3985654" y="31000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082" y="0"/>
                </a:lnTo>
              </a:path>
            </a:pathLst>
          </a:custGeom>
          <a:ln w="7619">
            <a:solidFill>
              <a:srgbClr val="D792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989070" y="310959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81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3988500" y="310578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69" y="0"/>
                </a:lnTo>
              </a:path>
            </a:pathLst>
          </a:custGeom>
          <a:ln w="381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989070" y="31146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3989070" y="31216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989070" y="31292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989070" y="313626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989070" y="31432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989070" y="31508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3989070" y="315785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183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3989070" y="31648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18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3989070" y="31724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3989070" y="31800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3989070" y="318706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3989070" y="31940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3989070" y="32016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D77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3989070" y="320865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989070" y="321563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C7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989070" y="32232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C72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989070" y="323024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989070" y="32372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989070" y="32448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96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989070" y="32518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96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989070" y="32588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86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3989070" y="3266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3989070" y="327405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76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3989070" y="328104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66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3989070" y="32880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3989070" y="329565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55F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3989070" y="33026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3989070" y="33096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35C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89070" y="33172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3989070" y="332422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989070" y="333120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989070" y="333882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C1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3989070" y="33458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989070" y="33528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989070" y="33604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3859529" y="2678429"/>
            <a:ext cx="345440" cy="684530"/>
          </a:xfrm>
          <a:custGeom>
            <a:avLst/>
            <a:gdLst/>
            <a:ahLst/>
            <a:cxnLst/>
            <a:rect l="l" t="t" r="r" b="b"/>
            <a:pathLst>
              <a:path w="345439" h="684529">
                <a:moveTo>
                  <a:pt x="345440" y="0"/>
                </a:moveTo>
                <a:lnTo>
                  <a:pt x="218440" y="420370"/>
                </a:lnTo>
                <a:lnTo>
                  <a:pt x="218440" y="684530"/>
                </a:lnTo>
                <a:lnTo>
                  <a:pt x="129540" y="684530"/>
                </a:lnTo>
                <a:lnTo>
                  <a:pt x="129540" y="429260"/>
                </a:lnTo>
                <a:lnTo>
                  <a:pt x="0" y="0"/>
                </a:lnTo>
                <a:lnTo>
                  <a:pt x="101600" y="0"/>
                </a:lnTo>
                <a:lnTo>
                  <a:pt x="175260" y="264160"/>
                </a:lnTo>
                <a:lnTo>
                  <a:pt x="247650" y="0"/>
                </a:lnTo>
                <a:lnTo>
                  <a:pt x="345440" y="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317092" y="284098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410" y="0"/>
                </a:lnTo>
              </a:path>
            </a:pathLst>
          </a:custGeom>
          <a:ln w="762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305934" y="284861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297997" y="285559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635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292600" y="286257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284133" y="287020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73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279900" y="28771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40" y="0"/>
                </a:lnTo>
              </a:path>
            </a:pathLst>
          </a:custGeom>
          <a:ln w="6350">
            <a:solidFill>
              <a:srgbClr val="F8F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274820" y="288417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ln w="7619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269740" y="289178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60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265385" y="289941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368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262754" y="29063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5" y="0"/>
                </a:lnTo>
              </a:path>
            </a:pathLst>
          </a:custGeom>
          <a:ln w="6350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259398" y="2913379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7619">
            <a:solidFill>
              <a:srgbClr val="F4E4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255293" y="292100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552" y="0"/>
                </a:lnTo>
              </a:path>
            </a:pathLst>
          </a:custGeom>
          <a:ln w="762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252912" y="2927985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314" y="0"/>
                </a:lnTo>
              </a:path>
            </a:pathLst>
          </a:custGeom>
          <a:ln w="6350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250266" y="293497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39606" y="0"/>
                </a:lnTo>
              </a:path>
            </a:pathLst>
          </a:custGeom>
          <a:ln w="7619">
            <a:solidFill>
              <a:srgbClr val="F2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247673" y="2942589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792" y="0"/>
                </a:lnTo>
              </a:path>
            </a:pathLst>
          </a:custGeom>
          <a:ln w="7620">
            <a:solidFill>
              <a:srgbClr val="F1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245292" y="2946400"/>
            <a:ext cx="249554" cy="6350"/>
          </a:xfrm>
          <a:custGeom>
            <a:avLst/>
            <a:gdLst/>
            <a:ahLst/>
            <a:cxnLst/>
            <a:rect l="l" t="t" r="r" b="b"/>
            <a:pathLst>
              <a:path w="249554" h="6350">
                <a:moveTo>
                  <a:pt x="113347" y="0"/>
                </a:moveTo>
                <a:lnTo>
                  <a:pt x="2381" y="0"/>
                </a:lnTo>
                <a:lnTo>
                  <a:pt x="0" y="6350"/>
                </a:lnTo>
                <a:lnTo>
                  <a:pt x="103187" y="6350"/>
                </a:lnTo>
                <a:lnTo>
                  <a:pt x="110807" y="2539"/>
                </a:lnTo>
                <a:lnTo>
                  <a:pt x="113347" y="0"/>
                </a:lnTo>
                <a:close/>
              </a:path>
              <a:path w="249554" h="6350">
                <a:moveTo>
                  <a:pt x="247173" y="0"/>
                </a:moveTo>
                <a:lnTo>
                  <a:pt x="133667" y="0"/>
                </a:lnTo>
                <a:lnTo>
                  <a:pt x="136207" y="2539"/>
                </a:lnTo>
                <a:lnTo>
                  <a:pt x="141287" y="5079"/>
                </a:lnTo>
                <a:lnTo>
                  <a:pt x="145097" y="6350"/>
                </a:lnTo>
                <a:lnTo>
                  <a:pt x="249555" y="6350"/>
                </a:lnTo>
                <a:lnTo>
                  <a:pt x="247173" y="0"/>
                </a:lnTo>
                <a:close/>
              </a:path>
            </a:pathLst>
          </a:custGeom>
          <a:solidFill>
            <a:srgbClr val="F0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243323" y="2952750"/>
            <a:ext cx="254000" cy="7620"/>
          </a:xfrm>
          <a:custGeom>
            <a:avLst/>
            <a:gdLst/>
            <a:ahLst/>
            <a:cxnLst/>
            <a:rect l="l" t="t" r="r" b="b"/>
            <a:pathLst>
              <a:path w="254000" h="7619">
                <a:moveTo>
                  <a:pt x="105155" y="0"/>
                </a:moveTo>
                <a:lnTo>
                  <a:pt x="1968" y="0"/>
                </a:lnTo>
                <a:lnTo>
                  <a:pt x="1015" y="2539"/>
                </a:lnTo>
                <a:lnTo>
                  <a:pt x="0" y="7620"/>
                </a:lnTo>
                <a:lnTo>
                  <a:pt x="96689" y="7620"/>
                </a:lnTo>
                <a:lnTo>
                  <a:pt x="97536" y="6350"/>
                </a:lnTo>
                <a:lnTo>
                  <a:pt x="100075" y="3810"/>
                </a:lnTo>
                <a:lnTo>
                  <a:pt x="102615" y="2539"/>
                </a:lnTo>
                <a:lnTo>
                  <a:pt x="105155" y="0"/>
                </a:lnTo>
                <a:close/>
              </a:path>
              <a:path w="254000" h="7619">
                <a:moveTo>
                  <a:pt x="251523" y="0"/>
                </a:moveTo>
                <a:lnTo>
                  <a:pt x="147065" y="0"/>
                </a:lnTo>
                <a:lnTo>
                  <a:pt x="150875" y="1270"/>
                </a:lnTo>
                <a:lnTo>
                  <a:pt x="152146" y="3810"/>
                </a:lnTo>
                <a:lnTo>
                  <a:pt x="154686" y="6350"/>
                </a:lnTo>
                <a:lnTo>
                  <a:pt x="155321" y="7620"/>
                </a:lnTo>
                <a:lnTo>
                  <a:pt x="253491" y="7620"/>
                </a:lnTo>
                <a:lnTo>
                  <a:pt x="252475" y="2539"/>
                </a:lnTo>
                <a:lnTo>
                  <a:pt x="251523" y="0"/>
                </a:lnTo>
                <a:close/>
              </a:path>
            </a:pathLst>
          </a:custGeom>
          <a:solidFill>
            <a:srgbClr val="E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241800" y="2960370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39" h="7619">
                <a:moveTo>
                  <a:pt x="98213" y="0"/>
                </a:moveTo>
                <a:lnTo>
                  <a:pt x="1524" y="0"/>
                </a:lnTo>
                <a:lnTo>
                  <a:pt x="0" y="7619"/>
                </a:lnTo>
                <a:lnTo>
                  <a:pt x="93980" y="7619"/>
                </a:lnTo>
                <a:lnTo>
                  <a:pt x="96520" y="2539"/>
                </a:lnTo>
                <a:lnTo>
                  <a:pt x="98213" y="0"/>
                </a:lnTo>
                <a:close/>
              </a:path>
              <a:path w="256539" h="7619">
                <a:moveTo>
                  <a:pt x="255015" y="0"/>
                </a:moveTo>
                <a:lnTo>
                  <a:pt x="156845" y="0"/>
                </a:lnTo>
                <a:lnTo>
                  <a:pt x="157479" y="1269"/>
                </a:lnTo>
                <a:lnTo>
                  <a:pt x="160020" y="5079"/>
                </a:lnTo>
                <a:lnTo>
                  <a:pt x="162560" y="7619"/>
                </a:lnTo>
                <a:lnTo>
                  <a:pt x="256539" y="7619"/>
                </a:lnTo>
                <a:lnTo>
                  <a:pt x="255015" y="0"/>
                </a:lnTo>
                <a:close/>
              </a:path>
            </a:pathLst>
          </a:custGeom>
          <a:solidFill>
            <a:srgbClr val="EED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240106" y="296798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95673" y="0"/>
                </a:moveTo>
                <a:lnTo>
                  <a:pt x="1693" y="0"/>
                </a:lnTo>
                <a:lnTo>
                  <a:pt x="0" y="7620"/>
                </a:lnTo>
                <a:lnTo>
                  <a:pt x="92286" y="7620"/>
                </a:lnTo>
                <a:lnTo>
                  <a:pt x="93133" y="6350"/>
                </a:lnTo>
                <a:lnTo>
                  <a:pt x="94403" y="2539"/>
                </a:lnTo>
                <a:lnTo>
                  <a:pt x="95673" y="0"/>
                </a:lnTo>
                <a:close/>
              </a:path>
              <a:path w="260350" h="7619">
                <a:moveTo>
                  <a:pt x="258233" y="0"/>
                </a:moveTo>
                <a:lnTo>
                  <a:pt x="164253" y="0"/>
                </a:lnTo>
                <a:lnTo>
                  <a:pt x="166793" y="3810"/>
                </a:lnTo>
                <a:lnTo>
                  <a:pt x="167745" y="7620"/>
                </a:lnTo>
                <a:lnTo>
                  <a:pt x="259926" y="7620"/>
                </a:lnTo>
                <a:lnTo>
                  <a:pt x="258233" y="0"/>
                </a:lnTo>
                <a:close/>
              </a:path>
            </a:pathLst>
          </a:custGeom>
          <a:solidFill>
            <a:srgbClr val="EE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238752" y="2975610"/>
            <a:ext cx="262890" cy="6350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93641" y="0"/>
                </a:moveTo>
                <a:lnTo>
                  <a:pt x="1354" y="0"/>
                </a:lnTo>
                <a:lnTo>
                  <a:pt x="508" y="3810"/>
                </a:lnTo>
                <a:lnTo>
                  <a:pt x="0" y="6350"/>
                </a:lnTo>
                <a:lnTo>
                  <a:pt x="90043" y="6350"/>
                </a:lnTo>
                <a:lnTo>
                  <a:pt x="91948" y="2539"/>
                </a:lnTo>
                <a:lnTo>
                  <a:pt x="93641" y="0"/>
                </a:lnTo>
                <a:close/>
              </a:path>
              <a:path w="262889" h="6350">
                <a:moveTo>
                  <a:pt x="261281" y="0"/>
                </a:moveTo>
                <a:lnTo>
                  <a:pt x="169100" y="0"/>
                </a:lnTo>
                <a:lnTo>
                  <a:pt x="169418" y="1269"/>
                </a:lnTo>
                <a:lnTo>
                  <a:pt x="171958" y="6350"/>
                </a:lnTo>
                <a:lnTo>
                  <a:pt x="262636" y="6350"/>
                </a:lnTo>
                <a:lnTo>
                  <a:pt x="262127" y="3810"/>
                </a:lnTo>
                <a:lnTo>
                  <a:pt x="261281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237228" y="2981960"/>
            <a:ext cx="266065" cy="7620"/>
          </a:xfrm>
          <a:custGeom>
            <a:avLst/>
            <a:gdLst/>
            <a:ahLst/>
            <a:cxnLst/>
            <a:rect l="l" t="t" r="r" b="b"/>
            <a:pathLst>
              <a:path w="266064" h="7619">
                <a:moveTo>
                  <a:pt x="91566" y="0"/>
                </a:moveTo>
                <a:lnTo>
                  <a:pt x="1523" y="0"/>
                </a:lnTo>
                <a:lnTo>
                  <a:pt x="0" y="7619"/>
                </a:lnTo>
                <a:lnTo>
                  <a:pt x="89661" y="7619"/>
                </a:lnTo>
                <a:lnTo>
                  <a:pt x="90931" y="1269"/>
                </a:lnTo>
                <a:lnTo>
                  <a:pt x="91566" y="0"/>
                </a:lnTo>
                <a:close/>
              </a:path>
              <a:path w="266064" h="7619">
                <a:moveTo>
                  <a:pt x="264159" y="0"/>
                </a:moveTo>
                <a:lnTo>
                  <a:pt x="173481" y="0"/>
                </a:lnTo>
                <a:lnTo>
                  <a:pt x="174751" y="2539"/>
                </a:lnTo>
                <a:lnTo>
                  <a:pt x="176445" y="7619"/>
                </a:lnTo>
                <a:lnTo>
                  <a:pt x="265683" y="7619"/>
                </a:lnTo>
                <a:lnTo>
                  <a:pt x="264159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235591" y="2989579"/>
            <a:ext cx="269240" cy="7620"/>
          </a:xfrm>
          <a:custGeom>
            <a:avLst/>
            <a:gdLst/>
            <a:ahLst/>
            <a:cxnLst/>
            <a:rect l="l" t="t" r="r" b="b"/>
            <a:pathLst>
              <a:path w="269239" h="7619">
                <a:moveTo>
                  <a:pt x="91298" y="0"/>
                </a:moveTo>
                <a:lnTo>
                  <a:pt x="1636" y="0"/>
                </a:lnTo>
                <a:lnTo>
                  <a:pt x="1128" y="2540"/>
                </a:lnTo>
                <a:lnTo>
                  <a:pt x="0" y="7620"/>
                </a:lnTo>
                <a:lnTo>
                  <a:pt x="88250" y="7620"/>
                </a:lnTo>
                <a:lnTo>
                  <a:pt x="88758" y="5080"/>
                </a:lnTo>
                <a:lnTo>
                  <a:pt x="91298" y="0"/>
                </a:lnTo>
                <a:close/>
              </a:path>
              <a:path w="269239" h="7619">
                <a:moveTo>
                  <a:pt x="267320" y="0"/>
                </a:moveTo>
                <a:lnTo>
                  <a:pt x="178082" y="0"/>
                </a:lnTo>
                <a:lnTo>
                  <a:pt x="180198" y="6350"/>
                </a:lnTo>
                <a:lnTo>
                  <a:pt x="180410" y="7620"/>
                </a:lnTo>
                <a:lnTo>
                  <a:pt x="268844" y="7620"/>
                </a:lnTo>
                <a:lnTo>
                  <a:pt x="267320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234179" y="2997200"/>
            <a:ext cx="271780" cy="6350"/>
          </a:xfrm>
          <a:custGeom>
            <a:avLst/>
            <a:gdLst/>
            <a:ahLst/>
            <a:cxnLst/>
            <a:rect l="l" t="t" r="r" b="b"/>
            <a:pathLst>
              <a:path w="271779" h="6350">
                <a:moveTo>
                  <a:pt x="89662" y="0"/>
                </a:moveTo>
                <a:lnTo>
                  <a:pt x="1411" y="0"/>
                </a:lnTo>
                <a:lnTo>
                  <a:pt x="0" y="6350"/>
                </a:lnTo>
                <a:lnTo>
                  <a:pt x="88265" y="6350"/>
                </a:lnTo>
                <a:lnTo>
                  <a:pt x="88900" y="3810"/>
                </a:lnTo>
                <a:lnTo>
                  <a:pt x="89662" y="0"/>
                </a:lnTo>
                <a:close/>
              </a:path>
              <a:path w="271779" h="6350">
                <a:moveTo>
                  <a:pt x="270256" y="0"/>
                </a:moveTo>
                <a:lnTo>
                  <a:pt x="181821" y="0"/>
                </a:lnTo>
                <a:lnTo>
                  <a:pt x="182880" y="6350"/>
                </a:lnTo>
                <a:lnTo>
                  <a:pt x="271525" y="6350"/>
                </a:lnTo>
                <a:lnTo>
                  <a:pt x="270256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232794" y="3003550"/>
            <a:ext cx="274955" cy="7620"/>
          </a:xfrm>
          <a:custGeom>
            <a:avLst/>
            <a:gdLst/>
            <a:ahLst/>
            <a:cxnLst/>
            <a:rect l="l" t="t" r="r" b="b"/>
            <a:pathLst>
              <a:path w="274954" h="7619">
                <a:moveTo>
                  <a:pt x="89650" y="0"/>
                </a:moveTo>
                <a:lnTo>
                  <a:pt x="1385" y="0"/>
                </a:lnTo>
                <a:lnTo>
                  <a:pt x="0" y="7620"/>
                </a:lnTo>
                <a:lnTo>
                  <a:pt x="88168" y="7620"/>
                </a:lnTo>
                <a:lnTo>
                  <a:pt x="89015" y="2539"/>
                </a:lnTo>
                <a:lnTo>
                  <a:pt x="89650" y="0"/>
                </a:lnTo>
                <a:close/>
              </a:path>
              <a:path w="274954" h="7619">
                <a:moveTo>
                  <a:pt x="272911" y="0"/>
                </a:moveTo>
                <a:lnTo>
                  <a:pt x="184265" y="0"/>
                </a:lnTo>
                <a:lnTo>
                  <a:pt x="186805" y="6350"/>
                </a:lnTo>
                <a:lnTo>
                  <a:pt x="186805" y="7620"/>
                </a:lnTo>
                <a:lnTo>
                  <a:pt x="274435" y="7620"/>
                </a:lnTo>
                <a:lnTo>
                  <a:pt x="272911" y="0"/>
                </a:lnTo>
                <a:close/>
              </a:path>
            </a:pathLst>
          </a:custGeom>
          <a:solidFill>
            <a:srgbClr val="E9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231524" y="3011170"/>
            <a:ext cx="277495" cy="7620"/>
          </a:xfrm>
          <a:custGeom>
            <a:avLst/>
            <a:gdLst/>
            <a:ahLst/>
            <a:cxnLst/>
            <a:rect l="l" t="t" r="r" b="b"/>
            <a:pathLst>
              <a:path w="277495" h="7619">
                <a:moveTo>
                  <a:pt x="89438" y="0"/>
                </a:moveTo>
                <a:lnTo>
                  <a:pt x="1269" y="0"/>
                </a:lnTo>
                <a:lnTo>
                  <a:pt x="115" y="6350"/>
                </a:lnTo>
                <a:lnTo>
                  <a:pt x="0" y="7619"/>
                </a:lnTo>
                <a:lnTo>
                  <a:pt x="87999" y="7619"/>
                </a:lnTo>
                <a:lnTo>
                  <a:pt x="89015" y="2539"/>
                </a:lnTo>
                <a:lnTo>
                  <a:pt x="89438" y="0"/>
                </a:lnTo>
                <a:close/>
              </a:path>
              <a:path w="277495" h="7619">
                <a:moveTo>
                  <a:pt x="275705" y="0"/>
                </a:moveTo>
                <a:lnTo>
                  <a:pt x="188075" y="0"/>
                </a:lnTo>
                <a:lnTo>
                  <a:pt x="188075" y="5079"/>
                </a:lnTo>
                <a:lnTo>
                  <a:pt x="188583" y="7619"/>
                </a:lnTo>
                <a:lnTo>
                  <a:pt x="277090" y="7619"/>
                </a:lnTo>
                <a:lnTo>
                  <a:pt x="276975" y="6350"/>
                </a:lnTo>
                <a:lnTo>
                  <a:pt x="275705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230947" y="3018789"/>
            <a:ext cx="278765" cy="6350"/>
          </a:xfrm>
          <a:custGeom>
            <a:avLst/>
            <a:gdLst/>
            <a:ahLst/>
            <a:cxnLst/>
            <a:rect l="l" t="t" r="r" b="b"/>
            <a:pathLst>
              <a:path w="278764" h="6350">
                <a:moveTo>
                  <a:pt x="88576" y="0"/>
                </a:moveTo>
                <a:lnTo>
                  <a:pt x="577" y="0"/>
                </a:lnTo>
                <a:lnTo>
                  <a:pt x="0" y="6350"/>
                </a:lnTo>
                <a:lnTo>
                  <a:pt x="87597" y="6350"/>
                </a:lnTo>
                <a:lnTo>
                  <a:pt x="88322" y="1270"/>
                </a:lnTo>
                <a:lnTo>
                  <a:pt x="88576" y="0"/>
                </a:lnTo>
                <a:close/>
              </a:path>
              <a:path w="278764" h="6350">
                <a:moveTo>
                  <a:pt x="277668" y="0"/>
                </a:moveTo>
                <a:lnTo>
                  <a:pt x="189160" y="0"/>
                </a:lnTo>
                <a:lnTo>
                  <a:pt x="189922" y="3810"/>
                </a:lnTo>
                <a:lnTo>
                  <a:pt x="190346" y="6350"/>
                </a:lnTo>
                <a:lnTo>
                  <a:pt x="278245" y="6350"/>
                </a:lnTo>
                <a:lnTo>
                  <a:pt x="277668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230254" y="3025139"/>
            <a:ext cx="280035" cy="7620"/>
          </a:xfrm>
          <a:custGeom>
            <a:avLst/>
            <a:gdLst/>
            <a:ahLst/>
            <a:cxnLst/>
            <a:rect l="l" t="t" r="r" b="b"/>
            <a:pathLst>
              <a:path w="280035" h="7619">
                <a:moveTo>
                  <a:pt x="88289" y="0"/>
                </a:moveTo>
                <a:lnTo>
                  <a:pt x="692" y="0"/>
                </a:lnTo>
                <a:lnTo>
                  <a:pt x="0" y="7620"/>
                </a:lnTo>
                <a:lnTo>
                  <a:pt x="87745" y="7620"/>
                </a:lnTo>
                <a:lnTo>
                  <a:pt x="87745" y="3810"/>
                </a:lnTo>
                <a:lnTo>
                  <a:pt x="88289" y="0"/>
                </a:lnTo>
                <a:close/>
              </a:path>
              <a:path w="280035" h="7619">
                <a:moveTo>
                  <a:pt x="278938" y="0"/>
                </a:moveTo>
                <a:lnTo>
                  <a:pt x="191038" y="0"/>
                </a:lnTo>
                <a:lnTo>
                  <a:pt x="192308" y="7620"/>
                </a:lnTo>
                <a:lnTo>
                  <a:pt x="279630" y="7620"/>
                </a:lnTo>
                <a:lnTo>
                  <a:pt x="278938" y="0"/>
                </a:lnTo>
                <a:close/>
              </a:path>
            </a:pathLst>
          </a:custGeom>
          <a:solidFill>
            <a:srgbClr val="E7B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229561" y="3032760"/>
            <a:ext cx="281305" cy="7620"/>
          </a:xfrm>
          <a:custGeom>
            <a:avLst/>
            <a:gdLst/>
            <a:ahLst/>
            <a:cxnLst/>
            <a:rect l="l" t="t" r="r" b="b"/>
            <a:pathLst>
              <a:path w="281304" h="7619">
                <a:moveTo>
                  <a:pt x="88438" y="0"/>
                </a:moveTo>
                <a:lnTo>
                  <a:pt x="692" y="0"/>
                </a:lnTo>
                <a:lnTo>
                  <a:pt x="0" y="7619"/>
                </a:lnTo>
                <a:lnTo>
                  <a:pt x="88438" y="7619"/>
                </a:lnTo>
                <a:lnTo>
                  <a:pt x="88438" y="0"/>
                </a:lnTo>
                <a:close/>
              </a:path>
              <a:path w="281304" h="7619">
                <a:moveTo>
                  <a:pt x="280323" y="0"/>
                </a:moveTo>
                <a:lnTo>
                  <a:pt x="193001" y="0"/>
                </a:lnTo>
                <a:lnTo>
                  <a:pt x="193848" y="5079"/>
                </a:lnTo>
                <a:lnTo>
                  <a:pt x="193848" y="7619"/>
                </a:lnTo>
                <a:lnTo>
                  <a:pt x="281016" y="7619"/>
                </a:lnTo>
                <a:lnTo>
                  <a:pt x="280323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229100" y="3040379"/>
            <a:ext cx="282575" cy="7620"/>
          </a:xfrm>
          <a:custGeom>
            <a:avLst/>
            <a:gdLst/>
            <a:ahLst/>
            <a:cxnLst/>
            <a:rect l="l" t="t" r="r" b="b"/>
            <a:pathLst>
              <a:path w="282575" h="7619">
                <a:moveTo>
                  <a:pt x="88900" y="0"/>
                </a:moveTo>
                <a:lnTo>
                  <a:pt x="461" y="0"/>
                </a:lnTo>
                <a:lnTo>
                  <a:pt x="0" y="5080"/>
                </a:lnTo>
                <a:lnTo>
                  <a:pt x="0" y="7620"/>
                </a:lnTo>
                <a:lnTo>
                  <a:pt x="88174" y="7620"/>
                </a:lnTo>
                <a:lnTo>
                  <a:pt x="88900" y="5080"/>
                </a:lnTo>
                <a:lnTo>
                  <a:pt x="88900" y="0"/>
                </a:lnTo>
                <a:close/>
              </a:path>
              <a:path w="282575" h="7619">
                <a:moveTo>
                  <a:pt x="281478" y="0"/>
                </a:moveTo>
                <a:lnTo>
                  <a:pt x="194310" y="0"/>
                </a:lnTo>
                <a:lnTo>
                  <a:pt x="194310" y="6350"/>
                </a:lnTo>
                <a:lnTo>
                  <a:pt x="194491" y="7620"/>
                </a:lnTo>
                <a:lnTo>
                  <a:pt x="282055" y="7620"/>
                </a:lnTo>
                <a:lnTo>
                  <a:pt x="281939" y="5080"/>
                </a:lnTo>
                <a:lnTo>
                  <a:pt x="281478" y="0"/>
                </a:lnTo>
                <a:close/>
              </a:path>
            </a:pathLst>
          </a:custGeom>
          <a:solidFill>
            <a:srgbClr val="E5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229100" y="3048000"/>
            <a:ext cx="282575" cy="6350"/>
          </a:xfrm>
          <a:custGeom>
            <a:avLst/>
            <a:gdLst/>
            <a:ahLst/>
            <a:cxnLst/>
            <a:rect l="l" t="t" r="r" b="b"/>
            <a:pathLst>
              <a:path w="282575" h="6350">
                <a:moveTo>
                  <a:pt x="88174" y="0"/>
                </a:moveTo>
                <a:lnTo>
                  <a:pt x="0" y="0"/>
                </a:lnTo>
                <a:lnTo>
                  <a:pt x="0" y="6350"/>
                </a:lnTo>
                <a:lnTo>
                  <a:pt x="86360" y="6350"/>
                </a:lnTo>
                <a:lnTo>
                  <a:pt x="88174" y="0"/>
                </a:lnTo>
                <a:close/>
              </a:path>
              <a:path w="282575" h="6350">
                <a:moveTo>
                  <a:pt x="282055" y="0"/>
                </a:moveTo>
                <a:lnTo>
                  <a:pt x="194491" y="0"/>
                </a:lnTo>
                <a:lnTo>
                  <a:pt x="195398" y="6350"/>
                </a:lnTo>
                <a:lnTo>
                  <a:pt x="282344" y="6350"/>
                </a:lnTo>
                <a:lnTo>
                  <a:pt x="282055" y="0"/>
                </a:lnTo>
                <a:close/>
              </a:path>
            </a:pathLst>
          </a:custGeom>
          <a:solidFill>
            <a:srgbClr val="E4B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229100" y="305435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6360" y="0"/>
                </a:moveTo>
                <a:lnTo>
                  <a:pt x="0" y="0"/>
                </a:lnTo>
                <a:lnTo>
                  <a:pt x="0" y="7620"/>
                </a:lnTo>
                <a:lnTo>
                  <a:pt x="85271" y="7620"/>
                </a:lnTo>
                <a:lnTo>
                  <a:pt x="86360" y="0"/>
                </a:lnTo>
                <a:close/>
              </a:path>
              <a:path w="283210" h="7619">
                <a:moveTo>
                  <a:pt x="282344" y="0"/>
                </a:moveTo>
                <a:lnTo>
                  <a:pt x="195398" y="0"/>
                </a:lnTo>
                <a:lnTo>
                  <a:pt x="195579" y="1270"/>
                </a:lnTo>
                <a:lnTo>
                  <a:pt x="195579" y="7620"/>
                </a:lnTo>
                <a:lnTo>
                  <a:pt x="282690" y="7620"/>
                </a:lnTo>
                <a:lnTo>
                  <a:pt x="282344" y="0"/>
                </a:lnTo>
                <a:close/>
              </a:path>
            </a:pathLst>
          </a:custGeom>
          <a:solidFill>
            <a:srgbClr val="E3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229100" y="306197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5271" y="0"/>
                </a:moveTo>
                <a:lnTo>
                  <a:pt x="0" y="0"/>
                </a:lnTo>
                <a:lnTo>
                  <a:pt x="0" y="7619"/>
                </a:lnTo>
                <a:lnTo>
                  <a:pt x="85089" y="7619"/>
                </a:lnTo>
                <a:lnTo>
                  <a:pt x="85089" y="1269"/>
                </a:lnTo>
                <a:lnTo>
                  <a:pt x="85271" y="0"/>
                </a:lnTo>
                <a:close/>
              </a:path>
              <a:path w="283210" h="7619">
                <a:moveTo>
                  <a:pt x="282690" y="0"/>
                </a:moveTo>
                <a:lnTo>
                  <a:pt x="195579" y="0"/>
                </a:lnTo>
                <a:lnTo>
                  <a:pt x="195579" y="2539"/>
                </a:lnTo>
                <a:lnTo>
                  <a:pt x="195878" y="7619"/>
                </a:lnTo>
                <a:lnTo>
                  <a:pt x="283036" y="7619"/>
                </a:lnTo>
                <a:lnTo>
                  <a:pt x="282690" y="0"/>
                </a:lnTo>
                <a:close/>
              </a:path>
            </a:pathLst>
          </a:custGeom>
          <a:solidFill>
            <a:srgbClr val="E3B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229100" y="3069589"/>
            <a:ext cx="283210" cy="6350"/>
          </a:xfrm>
          <a:custGeom>
            <a:avLst/>
            <a:gdLst/>
            <a:ahLst/>
            <a:cxnLst/>
            <a:rect l="l" t="t" r="r" b="b"/>
            <a:pathLst>
              <a:path w="283210" h="6350">
                <a:moveTo>
                  <a:pt x="85089" y="0"/>
                </a:moveTo>
                <a:lnTo>
                  <a:pt x="0" y="0"/>
                </a:lnTo>
                <a:lnTo>
                  <a:pt x="0" y="6350"/>
                </a:lnTo>
                <a:lnTo>
                  <a:pt x="85089" y="6350"/>
                </a:lnTo>
                <a:lnTo>
                  <a:pt x="85089" y="0"/>
                </a:lnTo>
                <a:close/>
              </a:path>
              <a:path w="283210" h="6350">
                <a:moveTo>
                  <a:pt x="283036" y="0"/>
                </a:moveTo>
                <a:lnTo>
                  <a:pt x="195878" y="0"/>
                </a:lnTo>
                <a:lnTo>
                  <a:pt x="196252" y="6350"/>
                </a:lnTo>
                <a:lnTo>
                  <a:pt x="283210" y="6350"/>
                </a:lnTo>
                <a:lnTo>
                  <a:pt x="283210" y="3810"/>
                </a:lnTo>
                <a:lnTo>
                  <a:pt x="283036" y="0"/>
                </a:lnTo>
                <a:close/>
              </a:path>
            </a:pathLst>
          </a:custGeom>
          <a:solidFill>
            <a:srgbClr val="E2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229100" y="307975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425352" y="3079750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57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229100" y="308356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5089" y="0"/>
                </a:moveTo>
                <a:lnTo>
                  <a:pt x="0" y="0"/>
                </a:lnTo>
                <a:lnTo>
                  <a:pt x="0" y="7619"/>
                </a:lnTo>
                <a:lnTo>
                  <a:pt x="85089" y="7619"/>
                </a:lnTo>
                <a:lnTo>
                  <a:pt x="85089" y="0"/>
                </a:lnTo>
                <a:close/>
              </a:path>
              <a:path w="283210" h="7619">
                <a:moveTo>
                  <a:pt x="283210" y="0"/>
                </a:moveTo>
                <a:lnTo>
                  <a:pt x="196700" y="0"/>
                </a:lnTo>
                <a:lnTo>
                  <a:pt x="196850" y="2539"/>
                </a:lnTo>
                <a:lnTo>
                  <a:pt x="196850" y="7619"/>
                </a:lnTo>
                <a:lnTo>
                  <a:pt x="283210" y="7619"/>
                </a:lnTo>
                <a:lnTo>
                  <a:pt x="283210" y="0"/>
                </a:lnTo>
                <a:close/>
              </a:path>
            </a:pathLst>
          </a:custGeom>
          <a:solidFill>
            <a:srgbClr val="E0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229100" y="309435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425950" y="309435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229100" y="310133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425950" y="310133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229100" y="310896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425950" y="310896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229100" y="311657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425950" y="311657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229100" y="312356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425950" y="312356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229100" y="3126739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5089" y="0"/>
                </a:moveTo>
                <a:lnTo>
                  <a:pt x="0" y="0"/>
                </a:lnTo>
                <a:lnTo>
                  <a:pt x="0" y="7620"/>
                </a:lnTo>
                <a:lnTo>
                  <a:pt x="85089" y="7620"/>
                </a:lnTo>
                <a:lnTo>
                  <a:pt x="85089" y="0"/>
                </a:lnTo>
                <a:close/>
              </a:path>
              <a:path w="283210" h="7619">
                <a:moveTo>
                  <a:pt x="283210" y="0"/>
                </a:moveTo>
                <a:lnTo>
                  <a:pt x="196850" y="0"/>
                </a:lnTo>
                <a:lnTo>
                  <a:pt x="196850" y="3810"/>
                </a:lnTo>
                <a:lnTo>
                  <a:pt x="196596" y="7620"/>
                </a:lnTo>
                <a:lnTo>
                  <a:pt x="283210" y="7620"/>
                </a:lnTo>
                <a:lnTo>
                  <a:pt x="283210" y="0"/>
                </a:lnTo>
                <a:close/>
              </a:path>
            </a:pathLst>
          </a:custGeom>
          <a:solidFill>
            <a:srgbClr val="DB9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229100" y="313436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10" h="7619">
                <a:moveTo>
                  <a:pt x="85089" y="0"/>
                </a:moveTo>
                <a:lnTo>
                  <a:pt x="0" y="0"/>
                </a:lnTo>
                <a:lnTo>
                  <a:pt x="0" y="7619"/>
                </a:lnTo>
                <a:lnTo>
                  <a:pt x="85089" y="7619"/>
                </a:lnTo>
                <a:lnTo>
                  <a:pt x="85089" y="0"/>
                </a:lnTo>
                <a:close/>
              </a:path>
              <a:path w="283210" h="7619">
                <a:moveTo>
                  <a:pt x="283210" y="0"/>
                </a:moveTo>
                <a:lnTo>
                  <a:pt x="196596" y="0"/>
                </a:lnTo>
                <a:lnTo>
                  <a:pt x="196087" y="7619"/>
                </a:lnTo>
                <a:lnTo>
                  <a:pt x="282989" y="7619"/>
                </a:lnTo>
                <a:lnTo>
                  <a:pt x="283210" y="2539"/>
                </a:lnTo>
                <a:lnTo>
                  <a:pt x="283210" y="0"/>
                </a:lnTo>
                <a:close/>
              </a:path>
            </a:pathLst>
          </a:custGeom>
          <a:solidFill>
            <a:srgbClr val="DA9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229100" y="3141979"/>
            <a:ext cx="283210" cy="6350"/>
          </a:xfrm>
          <a:custGeom>
            <a:avLst/>
            <a:gdLst/>
            <a:ahLst/>
            <a:cxnLst/>
            <a:rect l="l" t="t" r="r" b="b"/>
            <a:pathLst>
              <a:path w="283210" h="6350">
                <a:moveTo>
                  <a:pt x="85089" y="0"/>
                </a:moveTo>
                <a:lnTo>
                  <a:pt x="0" y="0"/>
                </a:lnTo>
                <a:lnTo>
                  <a:pt x="0" y="6350"/>
                </a:lnTo>
                <a:lnTo>
                  <a:pt x="85271" y="6350"/>
                </a:lnTo>
                <a:lnTo>
                  <a:pt x="85089" y="5080"/>
                </a:lnTo>
                <a:lnTo>
                  <a:pt x="85089" y="0"/>
                </a:lnTo>
                <a:close/>
              </a:path>
              <a:path w="283210" h="6350">
                <a:moveTo>
                  <a:pt x="282989" y="0"/>
                </a:moveTo>
                <a:lnTo>
                  <a:pt x="196087" y="0"/>
                </a:lnTo>
                <a:lnTo>
                  <a:pt x="195664" y="6350"/>
                </a:lnTo>
                <a:lnTo>
                  <a:pt x="282713" y="6350"/>
                </a:lnTo>
                <a:lnTo>
                  <a:pt x="282989" y="0"/>
                </a:lnTo>
                <a:close/>
              </a:path>
            </a:pathLst>
          </a:custGeom>
          <a:solidFill>
            <a:srgbClr val="D99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229100" y="315213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2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424679" y="315213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33" y="0"/>
                </a:lnTo>
              </a:path>
            </a:pathLst>
          </a:custGeom>
          <a:ln w="762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229100" y="3155950"/>
            <a:ext cx="282575" cy="7620"/>
          </a:xfrm>
          <a:custGeom>
            <a:avLst/>
            <a:gdLst/>
            <a:ahLst/>
            <a:cxnLst/>
            <a:rect l="l" t="t" r="r" b="b"/>
            <a:pathLst>
              <a:path w="282575" h="7619">
                <a:moveTo>
                  <a:pt x="86360" y="0"/>
                </a:moveTo>
                <a:lnTo>
                  <a:pt x="0" y="0"/>
                </a:lnTo>
                <a:lnTo>
                  <a:pt x="0" y="7620"/>
                </a:lnTo>
                <a:lnTo>
                  <a:pt x="86360" y="7620"/>
                </a:lnTo>
                <a:lnTo>
                  <a:pt x="86360" y="0"/>
                </a:lnTo>
                <a:close/>
              </a:path>
              <a:path w="282575" h="7619">
                <a:moveTo>
                  <a:pt x="282381" y="0"/>
                </a:moveTo>
                <a:lnTo>
                  <a:pt x="195579" y="0"/>
                </a:lnTo>
                <a:lnTo>
                  <a:pt x="195579" y="3810"/>
                </a:lnTo>
                <a:lnTo>
                  <a:pt x="195035" y="7620"/>
                </a:lnTo>
                <a:lnTo>
                  <a:pt x="282050" y="7620"/>
                </a:lnTo>
                <a:lnTo>
                  <a:pt x="282381" y="0"/>
                </a:lnTo>
                <a:close/>
              </a:path>
            </a:pathLst>
          </a:custGeom>
          <a:solidFill>
            <a:srgbClr val="D8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229100" y="3163570"/>
            <a:ext cx="282575" cy="6350"/>
          </a:xfrm>
          <a:custGeom>
            <a:avLst/>
            <a:gdLst/>
            <a:ahLst/>
            <a:cxnLst/>
            <a:rect l="l" t="t" r="r" b="b"/>
            <a:pathLst>
              <a:path w="282575" h="6350">
                <a:moveTo>
                  <a:pt x="86360" y="0"/>
                </a:moveTo>
                <a:lnTo>
                  <a:pt x="0" y="0"/>
                </a:lnTo>
                <a:lnTo>
                  <a:pt x="0" y="2539"/>
                </a:lnTo>
                <a:lnTo>
                  <a:pt x="519" y="6350"/>
                </a:lnTo>
                <a:lnTo>
                  <a:pt x="88053" y="6350"/>
                </a:lnTo>
                <a:lnTo>
                  <a:pt x="86360" y="1269"/>
                </a:lnTo>
                <a:lnTo>
                  <a:pt x="86360" y="0"/>
                </a:lnTo>
                <a:close/>
              </a:path>
              <a:path w="282575" h="6350">
                <a:moveTo>
                  <a:pt x="282050" y="0"/>
                </a:moveTo>
                <a:lnTo>
                  <a:pt x="195035" y="0"/>
                </a:lnTo>
                <a:lnTo>
                  <a:pt x="194310" y="5079"/>
                </a:lnTo>
                <a:lnTo>
                  <a:pt x="194310" y="6350"/>
                </a:lnTo>
                <a:lnTo>
                  <a:pt x="281593" y="6350"/>
                </a:lnTo>
                <a:lnTo>
                  <a:pt x="281939" y="2539"/>
                </a:lnTo>
                <a:lnTo>
                  <a:pt x="282050" y="0"/>
                </a:lnTo>
                <a:close/>
              </a:path>
            </a:pathLst>
          </a:custGeom>
          <a:solidFill>
            <a:srgbClr val="D7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229619" y="3169920"/>
            <a:ext cx="281305" cy="7620"/>
          </a:xfrm>
          <a:custGeom>
            <a:avLst/>
            <a:gdLst/>
            <a:ahLst/>
            <a:cxnLst/>
            <a:rect l="l" t="t" r="r" b="b"/>
            <a:pathLst>
              <a:path w="281304" h="7619">
                <a:moveTo>
                  <a:pt x="87533" y="0"/>
                </a:moveTo>
                <a:lnTo>
                  <a:pt x="0" y="0"/>
                </a:lnTo>
                <a:lnTo>
                  <a:pt x="1039" y="7619"/>
                </a:lnTo>
                <a:lnTo>
                  <a:pt x="88380" y="7619"/>
                </a:lnTo>
                <a:lnTo>
                  <a:pt x="88380" y="2539"/>
                </a:lnTo>
                <a:lnTo>
                  <a:pt x="87533" y="0"/>
                </a:lnTo>
                <a:close/>
              </a:path>
              <a:path w="281304" h="7619">
                <a:moveTo>
                  <a:pt x="281074" y="0"/>
                </a:moveTo>
                <a:lnTo>
                  <a:pt x="193790" y="0"/>
                </a:lnTo>
                <a:lnTo>
                  <a:pt x="193790" y="5079"/>
                </a:lnTo>
                <a:lnTo>
                  <a:pt x="193427" y="7619"/>
                </a:lnTo>
                <a:lnTo>
                  <a:pt x="280381" y="7619"/>
                </a:lnTo>
                <a:lnTo>
                  <a:pt x="281074" y="0"/>
                </a:lnTo>
                <a:close/>
              </a:path>
            </a:pathLst>
          </a:custGeom>
          <a:solidFill>
            <a:srgbClr val="D69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230658" y="3177539"/>
            <a:ext cx="279400" cy="7620"/>
          </a:xfrm>
          <a:custGeom>
            <a:avLst/>
            <a:gdLst/>
            <a:ahLst/>
            <a:cxnLst/>
            <a:rect l="l" t="t" r="r" b="b"/>
            <a:pathLst>
              <a:path w="279400" h="7619">
                <a:moveTo>
                  <a:pt x="87341" y="0"/>
                </a:moveTo>
                <a:lnTo>
                  <a:pt x="0" y="0"/>
                </a:lnTo>
                <a:lnTo>
                  <a:pt x="1039" y="7620"/>
                </a:lnTo>
                <a:lnTo>
                  <a:pt x="87341" y="7620"/>
                </a:lnTo>
                <a:lnTo>
                  <a:pt x="87341" y="0"/>
                </a:lnTo>
                <a:close/>
              </a:path>
              <a:path w="279400" h="7619">
                <a:moveTo>
                  <a:pt x="279342" y="0"/>
                </a:moveTo>
                <a:lnTo>
                  <a:pt x="192388" y="0"/>
                </a:lnTo>
                <a:lnTo>
                  <a:pt x="191481" y="6350"/>
                </a:lnTo>
                <a:lnTo>
                  <a:pt x="191269" y="7620"/>
                </a:lnTo>
                <a:lnTo>
                  <a:pt x="278649" y="7620"/>
                </a:lnTo>
                <a:lnTo>
                  <a:pt x="279342" y="0"/>
                </a:lnTo>
                <a:close/>
              </a:path>
            </a:pathLst>
          </a:custGeom>
          <a:solidFill>
            <a:srgbClr val="D58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231697" y="3185160"/>
            <a:ext cx="278130" cy="6350"/>
          </a:xfrm>
          <a:custGeom>
            <a:avLst/>
            <a:gdLst/>
            <a:ahLst/>
            <a:cxnLst/>
            <a:rect l="l" t="t" r="r" b="b"/>
            <a:pathLst>
              <a:path w="278129" h="6350">
                <a:moveTo>
                  <a:pt x="86302" y="0"/>
                </a:moveTo>
                <a:lnTo>
                  <a:pt x="0" y="0"/>
                </a:lnTo>
                <a:lnTo>
                  <a:pt x="865" y="6350"/>
                </a:lnTo>
                <a:lnTo>
                  <a:pt x="86937" y="6350"/>
                </a:lnTo>
                <a:lnTo>
                  <a:pt x="86302" y="2539"/>
                </a:lnTo>
                <a:lnTo>
                  <a:pt x="86302" y="0"/>
                </a:lnTo>
                <a:close/>
              </a:path>
              <a:path w="278129" h="6350">
                <a:moveTo>
                  <a:pt x="277610" y="0"/>
                </a:moveTo>
                <a:lnTo>
                  <a:pt x="190230" y="0"/>
                </a:lnTo>
                <a:lnTo>
                  <a:pt x="189172" y="6350"/>
                </a:lnTo>
                <a:lnTo>
                  <a:pt x="277033" y="6350"/>
                </a:lnTo>
                <a:lnTo>
                  <a:pt x="277610" y="0"/>
                </a:lnTo>
                <a:close/>
              </a:path>
            </a:pathLst>
          </a:custGeom>
          <a:solidFill>
            <a:srgbClr val="D4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232563" y="3191510"/>
            <a:ext cx="276225" cy="7620"/>
          </a:xfrm>
          <a:custGeom>
            <a:avLst/>
            <a:gdLst/>
            <a:ahLst/>
            <a:cxnLst/>
            <a:rect l="l" t="t" r="r" b="b"/>
            <a:pathLst>
              <a:path w="276225" h="7619">
                <a:moveTo>
                  <a:pt x="86071" y="0"/>
                </a:moveTo>
                <a:lnTo>
                  <a:pt x="0" y="0"/>
                </a:lnTo>
                <a:lnTo>
                  <a:pt x="346" y="2539"/>
                </a:lnTo>
                <a:lnTo>
                  <a:pt x="1108" y="7619"/>
                </a:lnTo>
                <a:lnTo>
                  <a:pt x="87658" y="7619"/>
                </a:lnTo>
                <a:lnTo>
                  <a:pt x="86706" y="3810"/>
                </a:lnTo>
                <a:lnTo>
                  <a:pt x="86071" y="0"/>
                </a:lnTo>
                <a:close/>
              </a:path>
              <a:path w="276225" h="7619">
                <a:moveTo>
                  <a:pt x="276167" y="0"/>
                </a:moveTo>
                <a:lnTo>
                  <a:pt x="188306" y="0"/>
                </a:lnTo>
                <a:lnTo>
                  <a:pt x="187036" y="6350"/>
                </a:lnTo>
                <a:lnTo>
                  <a:pt x="187036" y="7619"/>
                </a:lnTo>
                <a:lnTo>
                  <a:pt x="274920" y="7619"/>
                </a:lnTo>
                <a:lnTo>
                  <a:pt x="275936" y="2539"/>
                </a:lnTo>
                <a:lnTo>
                  <a:pt x="276167" y="0"/>
                </a:lnTo>
                <a:close/>
              </a:path>
            </a:pathLst>
          </a:custGeom>
          <a:solidFill>
            <a:srgbClr val="D48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233671" y="3199129"/>
            <a:ext cx="274320" cy="7620"/>
          </a:xfrm>
          <a:custGeom>
            <a:avLst/>
            <a:gdLst/>
            <a:ahLst/>
            <a:cxnLst/>
            <a:rect l="l" t="t" r="r" b="b"/>
            <a:pathLst>
              <a:path w="274320" h="7619">
                <a:moveTo>
                  <a:pt x="86550" y="0"/>
                </a:moveTo>
                <a:lnTo>
                  <a:pt x="0" y="0"/>
                </a:lnTo>
                <a:lnTo>
                  <a:pt x="1143" y="7620"/>
                </a:lnTo>
                <a:lnTo>
                  <a:pt x="87926" y="7620"/>
                </a:lnTo>
                <a:lnTo>
                  <a:pt x="86867" y="1270"/>
                </a:lnTo>
                <a:lnTo>
                  <a:pt x="86550" y="0"/>
                </a:lnTo>
                <a:close/>
              </a:path>
              <a:path w="274320" h="7619">
                <a:moveTo>
                  <a:pt x="273812" y="0"/>
                </a:moveTo>
                <a:lnTo>
                  <a:pt x="185927" y="0"/>
                </a:lnTo>
                <a:lnTo>
                  <a:pt x="185927" y="5080"/>
                </a:lnTo>
                <a:lnTo>
                  <a:pt x="184657" y="7620"/>
                </a:lnTo>
                <a:lnTo>
                  <a:pt x="272288" y="7620"/>
                </a:lnTo>
                <a:lnTo>
                  <a:pt x="273812" y="0"/>
                </a:lnTo>
                <a:close/>
              </a:path>
            </a:pathLst>
          </a:custGeom>
          <a:solidFill>
            <a:srgbClr val="D38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234815" y="3206750"/>
            <a:ext cx="271145" cy="6350"/>
          </a:xfrm>
          <a:custGeom>
            <a:avLst/>
            <a:gdLst/>
            <a:ahLst/>
            <a:cxnLst/>
            <a:rect l="l" t="t" r="r" b="b"/>
            <a:pathLst>
              <a:path w="271145" h="6350">
                <a:moveTo>
                  <a:pt x="86783" y="0"/>
                </a:moveTo>
                <a:lnTo>
                  <a:pt x="0" y="0"/>
                </a:lnTo>
                <a:lnTo>
                  <a:pt x="952" y="6350"/>
                </a:lnTo>
                <a:lnTo>
                  <a:pt x="88264" y="6350"/>
                </a:lnTo>
                <a:lnTo>
                  <a:pt x="86994" y="1270"/>
                </a:lnTo>
                <a:lnTo>
                  <a:pt x="86783" y="0"/>
                </a:lnTo>
                <a:close/>
              </a:path>
              <a:path w="271145" h="6350">
                <a:moveTo>
                  <a:pt x="271144" y="0"/>
                </a:moveTo>
                <a:lnTo>
                  <a:pt x="183514" y="0"/>
                </a:lnTo>
                <a:lnTo>
                  <a:pt x="182244" y="2539"/>
                </a:lnTo>
                <a:lnTo>
                  <a:pt x="180720" y="6350"/>
                </a:lnTo>
                <a:lnTo>
                  <a:pt x="269874" y="6350"/>
                </a:lnTo>
                <a:lnTo>
                  <a:pt x="271144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235767" y="3213100"/>
            <a:ext cx="269240" cy="7620"/>
          </a:xfrm>
          <a:custGeom>
            <a:avLst/>
            <a:gdLst/>
            <a:ahLst/>
            <a:cxnLst/>
            <a:rect l="l" t="t" r="r" b="b"/>
            <a:pathLst>
              <a:path w="269239" h="7619">
                <a:moveTo>
                  <a:pt x="87312" y="0"/>
                </a:moveTo>
                <a:lnTo>
                  <a:pt x="0" y="0"/>
                </a:lnTo>
                <a:lnTo>
                  <a:pt x="952" y="6350"/>
                </a:lnTo>
                <a:lnTo>
                  <a:pt x="1206" y="7620"/>
                </a:lnTo>
                <a:lnTo>
                  <a:pt x="89852" y="7620"/>
                </a:lnTo>
                <a:lnTo>
                  <a:pt x="87312" y="0"/>
                </a:lnTo>
                <a:close/>
              </a:path>
              <a:path w="269239" h="7619">
                <a:moveTo>
                  <a:pt x="268922" y="0"/>
                </a:moveTo>
                <a:lnTo>
                  <a:pt x="179768" y="0"/>
                </a:lnTo>
                <a:lnTo>
                  <a:pt x="178752" y="2539"/>
                </a:lnTo>
                <a:lnTo>
                  <a:pt x="177482" y="7620"/>
                </a:lnTo>
                <a:lnTo>
                  <a:pt x="267398" y="7620"/>
                </a:lnTo>
                <a:lnTo>
                  <a:pt x="268922" y="0"/>
                </a:lnTo>
                <a:close/>
              </a:path>
            </a:pathLst>
          </a:custGeom>
          <a:solidFill>
            <a:srgbClr val="D1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236973" y="3220720"/>
            <a:ext cx="266700" cy="7620"/>
          </a:xfrm>
          <a:custGeom>
            <a:avLst/>
            <a:gdLst/>
            <a:ahLst/>
            <a:cxnLst/>
            <a:rect l="l" t="t" r="r" b="b"/>
            <a:pathLst>
              <a:path w="266700" h="7619">
                <a:moveTo>
                  <a:pt x="88646" y="0"/>
                </a:moveTo>
                <a:lnTo>
                  <a:pt x="0" y="0"/>
                </a:lnTo>
                <a:lnTo>
                  <a:pt x="1524" y="7619"/>
                </a:lnTo>
                <a:lnTo>
                  <a:pt x="92773" y="7619"/>
                </a:lnTo>
                <a:lnTo>
                  <a:pt x="89915" y="3809"/>
                </a:lnTo>
                <a:lnTo>
                  <a:pt x="88646" y="0"/>
                </a:lnTo>
                <a:close/>
              </a:path>
              <a:path w="266700" h="7619">
                <a:moveTo>
                  <a:pt x="266191" y="0"/>
                </a:moveTo>
                <a:lnTo>
                  <a:pt x="176275" y="0"/>
                </a:lnTo>
                <a:lnTo>
                  <a:pt x="175005" y="5079"/>
                </a:lnTo>
                <a:lnTo>
                  <a:pt x="173989" y="7619"/>
                </a:lnTo>
                <a:lnTo>
                  <a:pt x="264667" y="7619"/>
                </a:lnTo>
                <a:lnTo>
                  <a:pt x="266191" y="0"/>
                </a:lnTo>
                <a:close/>
              </a:path>
            </a:pathLst>
          </a:custGeom>
          <a:solidFill>
            <a:srgbClr val="D08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238497" y="3228339"/>
            <a:ext cx="263525" cy="6350"/>
          </a:xfrm>
          <a:custGeom>
            <a:avLst/>
            <a:gdLst/>
            <a:ahLst/>
            <a:cxnLst/>
            <a:rect l="l" t="t" r="r" b="b"/>
            <a:pathLst>
              <a:path w="263525" h="6350">
                <a:moveTo>
                  <a:pt x="91249" y="0"/>
                </a:moveTo>
                <a:lnTo>
                  <a:pt x="0" y="0"/>
                </a:lnTo>
                <a:lnTo>
                  <a:pt x="1270" y="6350"/>
                </a:lnTo>
                <a:lnTo>
                  <a:pt x="92201" y="6350"/>
                </a:lnTo>
                <a:lnTo>
                  <a:pt x="92201" y="1270"/>
                </a:lnTo>
                <a:lnTo>
                  <a:pt x="91249" y="0"/>
                </a:lnTo>
                <a:close/>
              </a:path>
              <a:path w="263525" h="6350">
                <a:moveTo>
                  <a:pt x="263143" y="0"/>
                </a:moveTo>
                <a:lnTo>
                  <a:pt x="172465" y="0"/>
                </a:lnTo>
                <a:lnTo>
                  <a:pt x="170941" y="3810"/>
                </a:lnTo>
                <a:lnTo>
                  <a:pt x="170095" y="6350"/>
                </a:lnTo>
                <a:lnTo>
                  <a:pt x="261874" y="6350"/>
                </a:lnTo>
                <a:lnTo>
                  <a:pt x="263143" y="0"/>
                </a:lnTo>
                <a:close/>
              </a:path>
            </a:pathLst>
          </a:custGeom>
          <a:solidFill>
            <a:srgbClr val="CF7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239767" y="3234689"/>
            <a:ext cx="260985" cy="7620"/>
          </a:xfrm>
          <a:custGeom>
            <a:avLst/>
            <a:gdLst/>
            <a:ahLst/>
            <a:cxnLst/>
            <a:rect l="l" t="t" r="r" b="b"/>
            <a:pathLst>
              <a:path w="260985" h="7619">
                <a:moveTo>
                  <a:pt x="90931" y="0"/>
                </a:moveTo>
                <a:lnTo>
                  <a:pt x="0" y="0"/>
                </a:lnTo>
                <a:lnTo>
                  <a:pt x="1523" y="7620"/>
                </a:lnTo>
                <a:lnTo>
                  <a:pt x="96011" y="7620"/>
                </a:lnTo>
                <a:lnTo>
                  <a:pt x="90931" y="0"/>
                </a:lnTo>
                <a:close/>
              </a:path>
              <a:path w="260985" h="7619">
                <a:moveTo>
                  <a:pt x="260603" y="0"/>
                </a:moveTo>
                <a:lnTo>
                  <a:pt x="168825" y="0"/>
                </a:lnTo>
                <a:lnTo>
                  <a:pt x="168401" y="1270"/>
                </a:lnTo>
                <a:lnTo>
                  <a:pt x="165226" y="7620"/>
                </a:lnTo>
                <a:lnTo>
                  <a:pt x="259079" y="7620"/>
                </a:lnTo>
                <a:lnTo>
                  <a:pt x="260603" y="0"/>
                </a:lnTo>
                <a:close/>
              </a:path>
            </a:pathLst>
          </a:custGeom>
          <a:solidFill>
            <a:srgbClr val="CE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241291" y="3242310"/>
            <a:ext cx="257810" cy="7620"/>
          </a:xfrm>
          <a:custGeom>
            <a:avLst/>
            <a:gdLst/>
            <a:ahLst/>
            <a:cxnLst/>
            <a:rect l="l" t="t" r="r" b="b"/>
            <a:pathLst>
              <a:path w="257810" h="7619">
                <a:moveTo>
                  <a:pt x="94487" y="0"/>
                </a:moveTo>
                <a:lnTo>
                  <a:pt x="0" y="0"/>
                </a:lnTo>
                <a:lnTo>
                  <a:pt x="508" y="2539"/>
                </a:lnTo>
                <a:lnTo>
                  <a:pt x="2201" y="7619"/>
                </a:lnTo>
                <a:lnTo>
                  <a:pt x="100202" y="7619"/>
                </a:lnTo>
                <a:lnTo>
                  <a:pt x="98298" y="6350"/>
                </a:lnTo>
                <a:lnTo>
                  <a:pt x="95758" y="3810"/>
                </a:lnTo>
                <a:lnTo>
                  <a:pt x="94487" y="0"/>
                </a:lnTo>
                <a:close/>
              </a:path>
              <a:path w="257810" h="7619">
                <a:moveTo>
                  <a:pt x="257556" y="0"/>
                </a:moveTo>
                <a:lnTo>
                  <a:pt x="163703" y="0"/>
                </a:lnTo>
                <a:lnTo>
                  <a:pt x="163068" y="1269"/>
                </a:lnTo>
                <a:lnTo>
                  <a:pt x="160528" y="5079"/>
                </a:lnTo>
                <a:lnTo>
                  <a:pt x="157987" y="7619"/>
                </a:lnTo>
                <a:lnTo>
                  <a:pt x="255919" y="7619"/>
                </a:lnTo>
                <a:lnTo>
                  <a:pt x="257048" y="2539"/>
                </a:lnTo>
                <a:lnTo>
                  <a:pt x="257556" y="0"/>
                </a:lnTo>
                <a:close/>
              </a:path>
            </a:pathLst>
          </a:custGeom>
          <a:solidFill>
            <a:srgbClr val="CE79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43493" y="3249929"/>
            <a:ext cx="254000" cy="7620"/>
          </a:xfrm>
          <a:custGeom>
            <a:avLst/>
            <a:gdLst/>
            <a:ahLst/>
            <a:cxnLst/>
            <a:rect l="l" t="t" r="r" b="b"/>
            <a:pathLst>
              <a:path w="254000" h="7620">
                <a:moveTo>
                  <a:pt x="98001" y="0"/>
                </a:moveTo>
                <a:lnTo>
                  <a:pt x="0" y="0"/>
                </a:lnTo>
                <a:lnTo>
                  <a:pt x="2116" y="6350"/>
                </a:lnTo>
                <a:lnTo>
                  <a:pt x="2434" y="7620"/>
                </a:lnTo>
                <a:lnTo>
                  <a:pt x="104986" y="7620"/>
                </a:lnTo>
                <a:lnTo>
                  <a:pt x="101176" y="3810"/>
                </a:lnTo>
                <a:lnTo>
                  <a:pt x="99906" y="1270"/>
                </a:lnTo>
                <a:lnTo>
                  <a:pt x="98001" y="0"/>
                </a:lnTo>
                <a:close/>
              </a:path>
              <a:path w="254000" h="7620">
                <a:moveTo>
                  <a:pt x="253717" y="0"/>
                </a:moveTo>
                <a:lnTo>
                  <a:pt x="155786" y="0"/>
                </a:lnTo>
                <a:lnTo>
                  <a:pt x="153246" y="1270"/>
                </a:lnTo>
                <a:lnTo>
                  <a:pt x="151976" y="5080"/>
                </a:lnTo>
                <a:lnTo>
                  <a:pt x="150706" y="7620"/>
                </a:lnTo>
                <a:lnTo>
                  <a:pt x="251830" y="7620"/>
                </a:lnTo>
                <a:lnTo>
                  <a:pt x="252306" y="6350"/>
                </a:lnTo>
                <a:lnTo>
                  <a:pt x="253717" y="0"/>
                </a:lnTo>
                <a:close/>
              </a:path>
            </a:pathLst>
          </a:custGeom>
          <a:solidFill>
            <a:srgbClr val="CD7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245927" y="3257550"/>
            <a:ext cx="249554" cy="6350"/>
          </a:xfrm>
          <a:custGeom>
            <a:avLst/>
            <a:gdLst/>
            <a:ahLst/>
            <a:cxnLst/>
            <a:rect l="l" t="t" r="r" b="b"/>
            <a:pathLst>
              <a:path w="249554" h="6350">
                <a:moveTo>
                  <a:pt x="102552" y="0"/>
                </a:moveTo>
                <a:lnTo>
                  <a:pt x="0" y="0"/>
                </a:lnTo>
                <a:lnTo>
                  <a:pt x="1587" y="6350"/>
                </a:lnTo>
                <a:lnTo>
                  <a:pt x="115252" y="6350"/>
                </a:lnTo>
                <a:lnTo>
                  <a:pt x="111442" y="5079"/>
                </a:lnTo>
                <a:lnTo>
                  <a:pt x="110172" y="3810"/>
                </a:lnTo>
                <a:lnTo>
                  <a:pt x="106362" y="2539"/>
                </a:lnTo>
                <a:lnTo>
                  <a:pt x="103822" y="1270"/>
                </a:lnTo>
                <a:lnTo>
                  <a:pt x="102552" y="0"/>
                </a:lnTo>
                <a:close/>
              </a:path>
              <a:path w="249554" h="6350">
                <a:moveTo>
                  <a:pt x="249396" y="0"/>
                </a:moveTo>
                <a:lnTo>
                  <a:pt x="148272" y="0"/>
                </a:lnTo>
                <a:lnTo>
                  <a:pt x="140652" y="2539"/>
                </a:lnTo>
                <a:lnTo>
                  <a:pt x="133032" y="6350"/>
                </a:lnTo>
                <a:lnTo>
                  <a:pt x="247014" y="6350"/>
                </a:lnTo>
                <a:lnTo>
                  <a:pt x="249396" y="0"/>
                </a:lnTo>
                <a:close/>
              </a:path>
            </a:pathLst>
          </a:custGeom>
          <a:solidFill>
            <a:srgbClr val="CC7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247515" y="3267709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427" y="0"/>
                </a:lnTo>
              </a:path>
            </a:pathLst>
          </a:custGeom>
          <a:ln w="762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250054" y="327532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7619">
            <a:solidFill>
              <a:srgbClr val="CA6F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252806" y="3282315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244" y="0"/>
                </a:lnTo>
              </a:path>
            </a:pathLst>
          </a:custGeom>
          <a:ln w="6350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254923" y="328930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05" y="0"/>
                </a:lnTo>
              </a:path>
            </a:pathLst>
          </a:custGeom>
          <a:ln w="7620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258673" y="3296920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262278" y="3303904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582" y="0"/>
                </a:lnTo>
              </a:path>
            </a:pathLst>
          </a:custGeom>
          <a:ln w="635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264659" y="331089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762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269740" y="331850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60" y="0"/>
                </a:lnTo>
              </a:path>
            </a:pathLst>
          </a:custGeom>
          <a:ln w="7620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274094" y="33261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1" y="0"/>
                </a:lnTo>
              </a:path>
            </a:pathLst>
          </a:custGeom>
          <a:ln w="7619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279053" y="3333115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33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283286" y="33401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291076" y="3347720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49" y="0"/>
                </a:lnTo>
              </a:path>
            </a:pathLst>
          </a:custGeom>
          <a:ln w="7619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296409" y="335470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635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302759" y="336169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762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316095" y="3369309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>
                <a:moveTo>
                  <a:pt x="0" y="0"/>
                </a:moveTo>
                <a:lnTo>
                  <a:pt x="107314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332223" y="3373120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20">
                <a:moveTo>
                  <a:pt x="75691" y="0"/>
                </a:moveTo>
                <a:lnTo>
                  <a:pt x="0" y="0"/>
                </a:lnTo>
                <a:lnTo>
                  <a:pt x="6096" y="2539"/>
                </a:lnTo>
                <a:lnTo>
                  <a:pt x="21336" y="5079"/>
                </a:lnTo>
                <a:lnTo>
                  <a:pt x="37846" y="7619"/>
                </a:lnTo>
                <a:lnTo>
                  <a:pt x="54355" y="5079"/>
                </a:lnTo>
                <a:lnTo>
                  <a:pt x="69596" y="2539"/>
                </a:lnTo>
                <a:lnTo>
                  <a:pt x="75691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227829" y="2830829"/>
            <a:ext cx="285750" cy="548640"/>
          </a:xfrm>
          <a:custGeom>
            <a:avLst/>
            <a:gdLst/>
            <a:ahLst/>
            <a:cxnLst/>
            <a:rect l="l" t="t" r="r" b="b"/>
            <a:pathLst>
              <a:path w="285750" h="548639">
                <a:moveTo>
                  <a:pt x="285750" y="274320"/>
                </a:moveTo>
                <a:lnTo>
                  <a:pt x="283210" y="334010"/>
                </a:lnTo>
                <a:lnTo>
                  <a:pt x="275590" y="387350"/>
                </a:lnTo>
                <a:lnTo>
                  <a:pt x="273050" y="400050"/>
                </a:lnTo>
                <a:lnTo>
                  <a:pt x="270510" y="412750"/>
                </a:lnTo>
                <a:lnTo>
                  <a:pt x="267970" y="424180"/>
                </a:lnTo>
                <a:lnTo>
                  <a:pt x="264160" y="435610"/>
                </a:lnTo>
                <a:lnTo>
                  <a:pt x="260350" y="445770"/>
                </a:lnTo>
                <a:lnTo>
                  <a:pt x="256540" y="455930"/>
                </a:lnTo>
                <a:lnTo>
                  <a:pt x="252730" y="466090"/>
                </a:lnTo>
                <a:lnTo>
                  <a:pt x="247650" y="474980"/>
                </a:lnTo>
                <a:lnTo>
                  <a:pt x="242570" y="483870"/>
                </a:lnTo>
                <a:lnTo>
                  <a:pt x="215900" y="519430"/>
                </a:lnTo>
                <a:lnTo>
                  <a:pt x="209550" y="524510"/>
                </a:lnTo>
                <a:lnTo>
                  <a:pt x="209550" y="525780"/>
                </a:lnTo>
                <a:lnTo>
                  <a:pt x="203200" y="529590"/>
                </a:lnTo>
                <a:lnTo>
                  <a:pt x="189230" y="538480"/>
                </a:lnTo>
                <a:lnTo>
                  <a:pt x="175260" y="543560"/>
                </a:lnTo>
                <a:lnTo>
                  <a:pt x="158750" y="547370"/>
                </a:lnTo>
                <a:lnTo>
                  <a:pt x="142240" y="548640"/>
                </a:lnTo>
                <a:lnTo>
                  <a:pt x="127000" y="547370"/>
                </a:lnTo>
                <a:lnTo>
                  <a:pt x="110490" y="543560"/>
                </a:lnTo>
                <a:lnTo>
                  <a:pt x="96520" y="538480"/>
                </a:lnTo>
                <a:lnTo>
                  <a:pt x="82550" y="529590"/>
                </a:lnTo>
                <a:lnTo>
                  <a:pt x="76200" y="525780"/>
                </a:lnTo>
                <a:lnTo>
                  <a:pt x="69850" y="519430"/>
                </a:lnTo>
                <a:lnTo>
                  <a:pt x="63500" y="514350"/>
                </a:lnTo>
                <a:lnTo>
                  <a:pt x="58420" y="506730"/>
                </a:lnTo>
                <a:lnTo>
                  <a:pt x="36830" y="474980"/>
                </a:lnTo>
                <a:lnTo>
                  <a:pt x="29210" y="455930"/>
                </a:lnTo>
                <a:lnTo>
                  <a:pt x="24130" y="445770"/>
                </a:lnTo>
                <a:lnTo>
                  <a:pt x="20320" y="435610"/>
                </a:lnTo>
                <a:lnTo>
                  <a:pt x="17780" y="424180"/>
                </a:lnTo>
                <a:lnTo>
                  <a:pt x="15240" y="412750"/>
                </a:lnTo>
                <a:lnTo>
                  <a:pt x="11430" y="400050"/>
                </a:lnTo>
                <a:lnTo>
                  <a:pt x="8890" y="387350"/>
                </a:lnTo>
                <a:lnTo>
                  <a:pt x="5080" y="361950"/>
                </a:lnTo>
                <a:lnTo>
                  <a:pt x="2540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2540" y="213360"/>
                </a:lnTo>
                <a:lnTo>
                  <a:pt x="5080" y="186690"/>
                </a:lnTo>
                <a:lnTo>
                  <a:pt x="6350" y="172720"/>
                </a:lnTo>
                <a:lnTo>
                  <a:pt x="8890" y="160020"/>
                </a:lnTo>
                <a:lnTo>
                  <a:pt x="11430" y="147320"/>
                </a:lnTo>
                <a:lnTo>
                  <a:pt x="13970" y="135890"/>
                </a:lnTo>
                <a:lnTo>
                  <a:pt x="17780" y="124460"/>
                </a:lnTo>
                <a:lnTo>
                  <a:pt x="20320" y="113030"/>
                </a:lnTo>
                <a:lnTo>
                  <a:pt x="24130" y="102870"/>
                </a:lnTo>
                <a:lnTo>
                  <a:pt x="27940" y="92710"/>
                </a:lnTo>
                <a:lnTo>
                  <a:pt x="33020" y="82550"/>
                </a:lnTo>
                <a:lnTo>
                  <a:pt x="52070" y="48260"/>
                </a:lnTo>
                <a:lnTo>
                  <a:pt x="58420" y="40640"/>
                </a:lnTo>
                <a:lnTo>
                  <a:pt x="63500" y="34290"/>
                </a:lnTo>
                <a:lnTo>
                  <a:pt x="69850" y="29210"/>
                </a:lnTo>
                <a:lnTo>
                  <a:pt x="76200" y="22860"/>
                </a:lnTo>
                <a:lnTo>
                  <a:pt x="82550" y="17780"/>
                </a:lnTo>
                <a:lnTo>
                  <a:pt x="96520" y="10160"/>
                </a:lnTo>
                <a:lnTo>
                  <a:pt x="110490" y="3810"/>
                </a:lnTo>
                <a:lnTo>
                  <a:pt x="127000" y="1270"/>
                </a:lnTo>
                <a:lnTo>
                  <a:pt x="142240" y="0"/>
                </a:lnTo>
                <a:lnTo>
                  <a:pt x="160020" y="1270"/>
                </a:lnTo>
                <a:lnTo>
                  <a:pt x="175260" y="3810"/>
                </a:lnTo>
                <a:lnTo>
                  <a:pt x="189230" y="10160"/>
                </a:lnTo>
                <a:lnTo>
                  <a:pt x="203200" y="17780"/>
                </a:lnTo>
                <a:lnTo>
                  <a:pt x="209550" y="22860"/>
                </a:lnTo>
                <a:lnTo>
                  <a:pt x="215900" y="29210"/>
                </a:lnTo>
                <a:lnTo>
                  <a:pt x="222250" y="34290"/>
                </a:lnTo>
                <a:lnTo>
                  <a:pt x="227330" y="40640"/>
                </a:lnTo>
                <a:lnTo>
                  <a:pt x="232410" y="48260"/>
                </a:lnTo>
                <a:lnTo>
                  <a:pt x="238760" y="55880"/>
                </a:lnTo>
                <a:lnTo>
                  <a:pt x="243840" y="64770"/>
                </a:lnTo>
                <a:lnTo>
                  <a:pt x="247650" y="73660"/>
                </a:lnTo>
                <a:lnTo>
                  <a:pt x="252730" y="82550"/>
                </a:lnTo>
                <a:lnTo>
                  <a:pt x="256540" y="92710"/>
                </a:lnTo>
                <a:lnTo>
                  <a:pt x="260350" y="102870"/>
                </a:lnTo>
                <a:lnTo>
                  <a:pt x="264160" y="113030"/>
                </a:lnTo>
                <a:lnTo>
                  <a:pt x="267970" y="124460"/>
                </a:lnTo>
                <a:lnTo>
                  <a:pt x="270510" y="135890"/>
                </a:lnTo>
                <a:lnTo>
                  <a:pt x="273050" y="147320"/>
                </a:lnTo>
                <a:lnTo>
                  <a:pt x="275590" y="161290"/>
                </a:lnTo>
                <a:lnTo>
                  <a:pt x="280670" y="186690"/>
                </a:lnTo>
                <a:lnTo>
                  <a:pt x="283210" y="214630"/>
                </a:lnTo>
                <a:lnTo>
                  <a:pt x="284480" y="242570"/>
                </a:lnTo>
                <a:lnTo>
                  <a:pt x="285750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314190" y="2946400"/>
            <a:ext cx="113030" cy="317500"/>
          </a:xfrm>
          <a:custGeom>
            <a:avLst/>
            <a:gdLst/>
            <a:ahLst/>
            <a:cxnLst/>
            <a:rect l="l" t="t" r="r" b="b"/>
            <a:pathLst>
              <a:path w="113029" h="317500">
                <a:moveTo>
                  <a:pt x="96520" y="284479"/>
                </a:moveTo>
                <a:lnTo>
                  <a:pt x="97789" y="279400"/>
                </a:lnTo>
                <a:lnTo>
                  <a:pt x="100330" y="274320"/>
                </a:lnTo>
                <a:lnTo>
                  <a:pt x="101600" y="267970"/>
                </a:lnTo>
                <a:lnTo>
                  <a:pt x="102870" y="262889"/>
                </a:lnTo>
                <a:lnTo>
                  <a:pt x="105410" y="256539"/>
                </a:lnTo>
                <a:lnTo>
                  <a:pt x="106680" y="250189"/>
                </a:lnTo>
                <a:lnTo>
                  <a:pt x="107950" y="243839"/>
                </a:lnTo>
                <a:lnTo>
                  <a:pt x="107950" y="237489"/>
                </a:lnTo>
                <a:lnTo>
                  <a:pt x="109220" y="229870"/>
                </a:lnTo>
                <a:lnTo>
                  <a:pt x="110489" y="222250"/>
                </a:lnTo>
                <a:lnTo>
                  <a:pt x="110489" y="213360"/>
                </a:lnTo>
                <a:lnTo>
                  <a:pt x="111760" y="204470"/>
                </a:lnTo>
                <a:lnTo>
                  <a:pt x="111760" y="182879"/>
                </a:lnTo>
                <a:lnTo>
                  <a:pt x="113030" y="160020"/>
                </a:lnTo>
                <a:lnTo>
                  <a:pt x="111760" y="138429"/>
                </a:lnTo>
                <a:lnTo>
                  <a:pt x="111760" y="118110"/>
                </a:lnTo>
                <a:lnTo>
                  <a:pt x="110489" y="107950"/>
                </a:lnTo>
                <a:lnTo>
                  <a:pt x="110489" y="100329"/>
                </a:lnTo>
                <a:lnTo>
                  <a:pt x="109220" y="91439"/>
                </a:lnTo>
                <a:lnTo>
                  <a:pt x="107950" y="83820"/>
                </a:lnTo>
                <a:lnTo>
                  <a:pt x="106680" y="76200"/>
                </a:lnTo>
                <a:lnTo>
                  <a:pt x="106680" y="68579"/>
                </a:lnTo>
                <a:lnTo>
                  <a:pt x="105410" y="62229"/>
                </a:lnTo>
                <a:lnTo>
                  <a:pt x="102870" y="55879"/>
                </a:lnTo>
                <a:lnTo>
                  <a:pt x="101600" y="49529"/>
                </a:lnTo>
                <a:lnTo>
                  <a:pt x="100330" y="44450"/>
                </a:lnTo>
                <a:lnTo>
                  <a:pt x="97789" y="38100"/>
                </a:lnTo>
                <a:lnTo>
                  <a:pt x="96520" y="34289"/>
                </a:lnTo>
                <a:lnTo>
                  <a:pt x="95250" y="29210"/>
                </a:lnTo>
                <a:lnTo>
                  <a:pt x="92710" y="25400"/>
                </a:lnTo>
                <a:lnTo>
                  <a:pt x="90170" y="21589"/>
                </a:lnTo>
                <a:lnTo>
                  <a:pt x="88900" y="17779"/>
                </a:lnTo>
                <a:lnTo>
                  <a:pt x="86360" y="15239"/>
                </a:lnTo>
                <a:lnTo>
                  <a:pt x="83820" y="11429"/>
                </a:lnTo>
                <a:lnTo>
                  <a:pt x="81280" y="8889"/>
                </a:lnTo>
                <a:lnTo>
                  <a:pt x="78739" y="7620"/>
                </a:lnTo>
                <a:lnTo>
                  <a:pt x="76200" y="5079"/>
                </a:lnTo>
                <a:lnTo>
                  <a:pt x="73660" y="3810"/>
                </a:lnTo>
                <a:lnTo>
                  <a:pt x="71120" y="2539"/>
                </a:lnTo>
                <a:lnTo>
                  <a:pt x="67310" y="1270"/>
                </a:lnTo>
                <a:lnTo>
                  <a:pt x="64770" y="1270"/>
                </a:lnTo>
                <a:lnTo>
                  <a:pt x="62230" y="0"/>
                </a:lnTo>
                <a:lnTo>
                  <a:pt x="59689" y="0"/>
                </a:lnTo>
                <a:lnTo>
                  <a:pt x="55880" y="0"/>
                </a:lnTo>
                <a:lnTo>
                  <a:pt x="53339" y="0"/>
                </a:lnTo>
                <a:lnTo>
                  <a:pt x="50800" y="0"/>
                </a:lnTo>
                <a:lnTo>
                  <a:pt x="46989" y="0"/>
                </a:lnTo>
                <a:lnTo>
                  <a:pt x="44450" y="1270"/>
                </a:lnTo>
                <a:lnTo>
                  <a:pt x="41910" y="2539"/>
                </a:lnTo>
                <a:lnTo>
                  <a:pt x="39370" y="2539"/>
                </a:lnTo>
                <a:lnTo>
                  <a:pt x="36830" y="5079"/>
                </a:lnTo>
                <a:lnTo>
                  <a:pt x="34289" y="6350"/>
                </a:lnTo>
                <a:lnTo>
                  <a:pt x="33020" y="7620"/>
                </a:lnTo>
                <a:lnTo>
                  <a:pt x="30480" y="10160"/>
                </a:lnTo>
                <a:lnTo>
                  <a:pt x="27939" y="12700"/>
                </a:lnTo>
                <a:lnTo>
                  <a:pt x="25400" y="15239"/>
                </a:lnTo>
                <a:lnTo>
                  <a:pt x="22860" y="19050"/>
                </a:lnTo>
                <a:lnTo>
                  <a:pt x="21589" y="22860"/>
                </a:lnTo>
                <a:lnTo>
                  <a:pt x="19050" y="26670"/>
                </a:lnTo>
                <a:lnTo>
                  <a:pt x="16510" y="31750"/>
                </a:lnTo>
                <a:lnTo>
                  <a:pt x="15239" y="36829"/>
                </a:lnTo>
                <a:lnTo>
                  <a:pt x="12700" y="41910"/>
                </a:lnTo>
                <a:lnTo>
                  <a:pt x="11430" y="46989"/>
                </a:lnTo>
                <a:lnTo>
                  <a:pt x="10160" y="53339"/>
                </a:lnTo>
                <a:lnTo>
                  <a:pt x="8889" y="59689"/>
                </a:lnTo>
                <a:lnTo>
                  <a:pt x="7620" y="67310"/>
                </a:lnTo>
                <a:lnTo>
                  <a:pt x="6350" y="73660"/>
                </a:lnTo>
                <a:lnTo>
                  <a:pt x="3810" y="81279"/>
                </a:lnTo>
                <a:lnTo>
                  <a:pt x="3810" y="90170"/>
                </a:lnTo>
                <a:lnTo>
                  <a:pt x="2539" y="97789"/>
                </a:lnTo>
                <a:lnTo>
                  <a:pt x="1270" y="106679"/>
                </a:lnTo>
                <a:lnTo>
                  <a:pt x="1270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1270" y="199389"/>
                </a:lnTo>
                <a:lnTo>
                  <a:pt x="1270" y="208279"/>
                </a:lnTo>
                <a:lnTo>
                  <a:pt x="2539" y="217170"/>
                </a:lnTo>
                <a:lnTo>
                  <a:pt x="2539" y="226060"/>
                </a:lnTo>
                <a:lnTo>
                  <a:pt x="3810" y="233679"/>
                </a:lnTo>
                <a:lnTo>
                  <a:pt x="5080" y="241300"/>
                </a:lnTo>
                <a:lnTo>
                  <a:pt x="6350" y="247650"/>
                </a:lnTo>
                <a:lnTo>
                  <a:pt x="7620" y="255270"/>
                </a:lnTo>
                <a:lnTo>
                  <a:pt x="8889" y="261620"/>
                </a:lnTo>
                <a:lnTo>
                  <a:pt x="10160" y="266700"/>
                </a:lnTo>
                <a:lnTo>
                  <a:pt x="11430" y="273050"/>
                </a:lnTo>
                <a:lnTo>
                  <a:pt x="13970" y="278129"/>
                </a:lnTo>
                <a:lnTo>
                  <a:pt x="15239" y="283210"/>
                </a:lnTo>
                <a:lnTo>
                  <a:pt x="17780" y="287020"/>
                </a:lnTo>
                <a:lnTo>
                  <a:pt x="19050" y="290829"/>
                </a:lnTo>
                <a:lnTo>
                  <a:pt x="21589" y="295910"/>
                </a:lnTo>
                <a:lnTo>
                  <a:pt x="24130" y="298450"/>
                </a:lnTo>
                <a:lnTo>
                  <a:pt x="25400" y="300989"/>
                </a:lnTo>
                <a:lnTo>
                  <a:pt x="27939" y="304800"/>
                </a:lnTo>
                <a:lnTo>
                  <a:pt x="30480" y="307339"/>
                </a:lnTo>
                <a:lnTo>
                  <a:pt x="33020" y="309879"/>
                </a:lnTo>
                <a:lnTo>
                  <a:pt x="35560" y="311150"/>
                </a:lnTo>
                <a:lnTo>
                  <a:pt x="39370" y="312420"/>
                </a:lnTo>
                <a:lnTo>
                  <a:pt x="41910" y="314960"/>
                </a:lnTo>
                <a:lnTo>
                  <a:pt x="44450" y="314960"/>
                </a:lnTo>
                <a:lnTo>
                  <a:pt x="46989" y="316229"/>
                </a:lnTo>
                <a:lnTo>
                  <a:pt x="50800" y="317500"/>
                </a:lnTo>
                <a:lnTo>
                  <a:pt x="53339" y="317500"/>
                </a:lnTo>
                <a:lnTo>
                  <a:pt x="57150" y="317500"/>
                </a:lnTo>
                <a:lnTo>
                  <a:pt x="59689" y="317500"/>
                </a:lnTo>
                <a:lnTo>
                  <a:pt x="62230" y="317500"/>
                </a:lnTo>
                <a:lnTo>
                  <a:pt x="64770" y="316229"/>
                </a:lnTo>
                <a:lnTo>
                  <a:pt x="68580" y="314960"/>
                </a:lnTo>
                <a:lnTo>
                  <a:pt x="71120" y="314960"/>
                </a:lnTo>
                <a:lnTo>
                  <a:pt x="73660" y="312420"/>
                </a:lnTo>
                <a:lnTo>
                  <a:pt x="76200" y="312420"/>
                </a:lnTo>
                <a:lnTo>
                  <a:pt x="78739" y="309879"/>
                </a:lnTo>
                <a:lnTo>
                  <a:pt x="81280" y="308610"/>
                </a:lnTo>
                <a:lnTo>
                  <a:pt x="83820" y="306070"/>
                </a:lnTo>
                <a:lnTo>
                  <a:pt x="86360" y="303529"/>
                </a:lnTo>
                <a:lnTo>
                  <a:pt x="87630" y="299720"/>
                </a:lnTo>
                <a:lnTo>
                  <a:pt x="90170" y="295910"/>
                </a:lnTo>
                <a:lnTo>
                  <a:pt x="92710" y="293370"/>
                </a:lnTo>
                <a:lnTo>
                  <a:pt x="93980" y="288289"/>
                </a:lnTo>
                <a:lnTo>
                  <a:pt x="96520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572000" y="285686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749800" y="285686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572000" y="286385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749800" y="286385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572000" y="287147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749800" y="287147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572000" y="28790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749800" y="28790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572000" y="28860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749800" y="28860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572000" y="289306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749800" y="289306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572000" y="290067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749800" y="290067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572000" y="29083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749800" y="29083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572000" y="291528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6E8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749800" y="291528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6E8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572000" y="292227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749800" y="292227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572000" y="29298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749800" y="29298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572000" y="29375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749800" y="29375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572000" y="294449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749800" y="294449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572000" y="295147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749800" y="295147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572000" y="29591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749800" y="29591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572000" y="29667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749800" y="29667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572000" y="297370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749800" y="297370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572000" y="29806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E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749800" y="29806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E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572000" y="29883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D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749800" y="29883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D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572000" y="29959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749800" y="29959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572000" y="300291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B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749800" y="300291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B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572000" y="30099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749800" y="30099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572000" y="30175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749800" y="30175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572000" y="302513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749800" y="302513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9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572000" y="303212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749800" y="303212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572000" y="30391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749800" y="30391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572000" y="30467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6B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749800" y="30467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6B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572000" y="305371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749800" y="305371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572000" y="30607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749800" y="30607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572000" y="30683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749800" y="30683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572000" y="307530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749800" y="307530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572000" y="30822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749800" y="308228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572000" y="30899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749800" y="30899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572000" y="30975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749800" y="30975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572000" y="3101339"/>
            <a:ext cx="259079" cy="6350"/>
          </a:xfrm>
          <a:custGeom>
            <a:avLst/>
            <a:gdLst/>
            <a:ahLst/>
            <a:cxnLst/>
            <a:rect l="l" t="t" r="r" b="b"/>
            <a:pathLst>
              <a:path w="259079" h="6350">
                <a:moveTo>
                  <a:pt x="81279" y="0"/>
                </a:moveTo>
                <a:lnTo>
                  <a:pt x="0" y="0"/>
                </a:lnTo>
                <a:lnTo>
                  <a:pt x="0" y="6350"/>
                </a:lnTo>
                <a:lnTo>
                  <a:pt x="81468" y="6350"/>
                </a:lnTo>
                <a:lnTo>
                  <a:pt x="81279" y="1270"/>
                </a:lnTo>
                <a:lnTo>
                  <a:pt x="81279" y="0"/>
                </a:lnTo>
                <a:close/>
              </a:path>
              <a:path w="259079" h="6350">
                <a:moveTo>
                  <a:pt x="259079" y="0"/>
                </a:moveTo>
                <a:lnTo>
                  <a:pt x="177800" y="0"/>
                </a:lnTo>
                <a:lnTo>
                  <a:pt x="177800" y="6350"/>
                </a:lnTo>
                <a:lnTo>
                  <a:pt x="259079" y="6350"/>
                </a:lnTo>
                <a:lnTo>
                  <a:pt x="259079" y="0"/>
                </a:lnTo>
                <a:close/>
              </a:path>
            </a:pathLst>
          </a:custGeom>
          <a:solidFill>
            <a:srgbClr val="DF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572000" y="3111500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750" y="0"/>
                </a:lnTo>
              </a:path>
            </a:pathLst>
          </a:custGeom>
          <a:ln w="762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749800" y="31115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572000" y="31191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032" y="0"/>
                </a:lnTo>
              </a:path>
            </a:pathLst>
          </a:custGeom>
          <a:ln w="7619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749800" y="31191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572000" y="31267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14" y="0"/>
                </a:lnTo>
              </a:path>
            </a:pathLst>
          </a:custGeom>
          <a:ln w="7620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749800" y="312673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572000" y="31337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749800" y="313372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572000" y="31407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749800" y="314071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572000" y="31483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749800" y="314832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19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572000" y="315213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3011" y="7620"/>
                </a:lnTo>
                <a:lnTo>
                  <a:pt x="82550" y="2539"/>
                </a:lnTo>
                <a:lnTo>
                  <a:pt x="82550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7620"/>
                </a:lnTo>
                <a:lnTo>
                  <a:pt x="259079" y="7620"/>
                </a:lnTo>
                <a:lnTo>
                  <a:pt x="259079" y="0"/>
                </a:lnTo>
                <a:close/>
              </a:path>
            </a:pathLst>
          </a:custGeom>
          <a:solidFill>
            <a:srgbClr val="D997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572000" y="31629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58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749800" y="316293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572000" y="316611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3589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2539"/>
                </a:lnTo>
                <a:lnTo>
                  <a:pt x="83589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7619"/>
                </a:lnTo>
                <a:lnTo>
                  <a:pt x="259079" y="7619"/>
                </a:lnTo>
                <a:lnTo>
                  <a:pt x="259079" y="0"/>
                </a:lnTo>
                <a:close/>
              </a:path>
            </a:pathLst>
          </a:custGeom>
          <a:solidFill>
            <a:srgbClr val="D79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572000" y="3177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749800" y="317753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1279" y="0"/>
                </a:lnTo>
              </a:path>
            </a:pathLst>
          </a:custGeom>
          <a:ln w="762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572000" y="318135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5089" y="7620"/>
                </a:lnTo>
                <a:lnTo>
                  <a:pt x="85089" y="5079"/>
                </a:lnTo>
                <a:lnTo>
                  <a:pt x="83820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7620"/>
                </a:lnTo>
                <a:lnTo>
                  <a:pt x="259079" y="7620"/>
                </a:lnTo>
                <a:lnTo>
                  <a:pt x="259079" y="0"/>
                </a:lnTo>
                <a:close/>
              </a:path>
            </a:pathLst>
          </a:custGeom>
          <a:solidFill>
            <a:srgbClr val="D58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572000" y="3188970"/>
            <a:ext cx="259079" cy="6350"/>
          </a:xfrm>
          <a:custGeom>
            <a:avLst/>
            <a:gdLst/>
            <a:ahLst/>
            <a:cxnLst/>
            <a:rect l="l" t="t" r="r" b="b"/>
            <a:pathLst>
              <a:path w="259079" h="6350">
                <a:moveTo>
                  <a:pt x="85089" y="0"/>
                </a:moveTo>
                <a:lnTo>
                  <a:pt x="0" y="0"/>
                </a:lnTo>
                <a:lnTo>
                  <a:pt x="0" y="6350"/>
                </a:lnTo>
                <a:lnTo>
                  <a:pt x="85725" y="6350"/>
                </a:lnTo>
                <a:lnTo>
                  <a:pt x="85089" y="3809"/>
                </a:lnTo>
                <a:lnTo>
                  <a:pt x="85089" y="0"/>
                </a:lnTo>
                <a:close/>
              </a:path>
              <a:path w="259079" h="6350">
                <a:moveTo>
                  <a:pt x="259079" y="0"/>
                </a:moveTo>
                <a:lnTo>
                  <a:pt x="177800" y="0"/>
                </a:lnTo>
                <a:lnTo>
                  <a:pt x="177800" y="6350"/>
                </a:lnTo>
                <a:lnTo>
                  <a:pt x="259079" y="6350"/>
                </a:lnTo>
                <a:lnTo>
                  <a:pt x="259079" y="0"/>
                </a:lnTo>
                <a:close/>
              </a:path>
            </a:pathLst>
          </a:custGeom>
          <a:solidFill>
            <a:srgbClr val="D4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572000" y="319532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5725" y="0"/>
                </a:moveTo>
                <a:lnTo>
                  <a:pt x="0" y="0"/>
                </a:lnTo>
                <a:lnTo>
                  <a:pt x="0" y="7619"/>
                </a:lnTo>
                <a:lnTo>
                  <a:pt x="86360" y="7619"/>
                </a:lnTo>
                <a:lnTo>
                  <a:pt x="86360" y="2539"/>
                </a:lnTo>
                <a:lnTo>
                  <a:pt x="85725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7619"/>
                </a:lnTo>
                <a:lnTo>
                  <a:pt x="259079" y="7619"/>
                </a:lnTo>
                <a:lnTo>
                  <a:pt x="259079" y="0"/>
                </a:lnTo>
                <a:close/>
              </a:path>
            </a:pathLst>
          </a:custGeom>
          <a:solidFill>
            <a:srgbClr val="D48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572000" y="320293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6360" y="0"/>
                </a:moveTo>
                <a:lnTo>
                  <a:pt x="0" y="0"/>
                </a:lnTo>
                <a:lnTo>
                  <a:pt x="0" y="7620"/>
                </a:lnTo>
                <a:lnTo>
                  <a:pt x="88900" y="7620"/>
                </a:lnTo>
                <a:lnTo>
                  <a:pt x="88900" y="3810"/>
                </a:lnTo>
                <a:lnTo>
                  <a:pt x="86360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7620"/>
                </a:lnTo>
                <a:lnTo>
                  <a:pt x="259079" y="7620"/>
                </a:lnTo>
                <a:lnTo>
                  <a:pt x="259079" y="0"/>
                </a:lnTo>
                <a:close/>
              </a:path>
            </a:pathLst>
          </a:custGeom>
          <a:solidFill>
            <a:srgbClr val="D386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572000" y="321056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88900" y="0"/>
                </a:moveTo>
                <a:lnTo>
                  <a:pt x="0" y="0"/>
                </a:lnTo>
                <a:lnTo>
                  <a:pt x="0" y="7619"/>
                </a:lnTo>
                <a:lnTo>
                  <a:pt x="90804" y="7619"/>
                </a:lnTo>
                <a:lnTo>
                  <a:pt x="90170" y="5079"/>
                </a:lnTo>
                <a:lnTo>
                  <a:pt x="88900" y="1269"/>
                </a:lnTo>
                <a:lnTo>
                  <a:pt x="88900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77800" y="0"/>
                </a:lnTo>
                <a:lnTo>
                  <a:pt x="177800" y="2539"/>
                </a:lnTo>
                <a:lnTo>
                  <a:pt x="172720" y="7619"/>
                </a:lnTo>
                <a:lnTo>
                  <a:pt x="259079" y="7619"/>
                </a:lnTo>
                <a:lnTo>
                  <a:pt x="259079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572000" y="3218179"/>
            <a:ext cx="259079" cy="6350"/>
          </a:xfrm>
          <a:custGeom>
            <a:avLst/>
            <a:gdLst/>
            <a:ahLst/>
            <a:cxnLst/>
            <a:rect l="l" t="t" r="r" b="b"/>
            <a:pathLst>
              <a:path w="259079" h="6350">
                <a:moveTo>
                  <a:pt x="90804" y="0"/>
                </a:moveTo>
                <a:lnTo>
                  <a:pt x="0" y="0"/>
                </a:lnTo>
                <a:lnTo>
                  <a:pt x="0" y="6350"/>
                </a:lnTo>
                <a:lnTo>
                  <a:pt x="93979" y="6350"/>
                </a:lnTo>
                <a:lnTo>
                  <a:pt x="92710" y="5080"/>
                </a:lnTo>
                <a:lnTo>
                  <a:pt x="91439" y="2540"/>
                </a:lnTo>
                <a:lnTo>
                  <a:pt x="90804" y="0"/>
                </a:lnTo>
                <a:close/>
              </a:path>
              <a:path w="259079" h="6350">
                <a:moveTo>
                  <a:pt x="259079" y="0"/>
                </a:moveTo>
                <a:lnTo>
                  <a:pt x="172720" y="0"/>
                </a:lnTo>
                <a:lnTo>
                  <a:pt x="170179" y="2540"/>
                </a:lnTo>
                <a:lnTo>
                  <a:pt x="166370" y="5080"/>
                </a:lnTo>
                <a:lnTo>
                  <a:pt x="165735" y="6350"/>
                </a:lnTo>
                <a:lnTo>
                  <a:pt x="259079" y="6350"/>
                </a:lnTo>
                <a:lnTo>
                  <a:pt x="259079" y="0"/>
                </a:lnTo>
                <a:close/>
              </a:path>
            </a:pathLst>
          </a:custGeom>
          <a:solidFill>
            <a:srgbClr val="D18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572000" y="322452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93979" y="0"/>
                </a:moveTo>
                <a:lnTo>
                  <a:pt x="0" y="0"/>
                </a:lnTo>
                <a:lnTo>
                  <a:pt x="0" y="5080"/>
                </a:lnTo>
                <a:lnTo>
                  <a:pt x="169" y="7620"/>
                </a:lnTo>
                <a:lnTo>
                  <a:pt x="97789" y="7620"/>
                </a:lnTo>
                <a:lnTo>
                  <a:pt x="96520" y="5080"/>
                </a:lnTo>
                <a:lnTo>
                  <a:pt x="95250" y="1270"/>
                </a:lnTo>
                <a:lnTo>
                  <a:pt x="93979" y="0"/>
                </a:lnTo>
                <a:close/>
              </a:path>
              <a:path w="259079" h="7619">
                <a:moveTo>
                  <a:pt x="259079" y="0"/>
                </a:moveTo>
                <a:lnTo>
                  <a:pt x="165735" y="0"/>
                </a:lnTo>
                <a:lnTo>
                  <a:pt x="165100" y="1270"/>
                </a:lnTo>
                <a:lnTo>
                  <a:pt x="160020" y="5080"/>
                </a:lnTo>
                <a:lnTo>
                  <a:pt x="157479" y="7620"/>
                </a:lnTo>
                <a:lnTo>
                  <a:pt x="259079" y="7620"/>
                </a:lnTo>
                <a:lnTo>
                  <a:pt x="259079" y="0"/>
                </a:lnTo>
                <a:close/>
              </a:path>
            </a:pathLst>
          </a:custGeom>
          <a:solidFill>
            <a:srgbClr val="D07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572169" y="323215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97620" y="0"/>
                </a:moveTo>
                <a:lnTo>
                  <a:pt x="0" y="0"/>
                </a:lnTo>
                <a:lnTo>
                  <a:pt x="508" y="7620"/>
                </a:lnTo>
                <a:lnTo>
                  <a:pt x="109050" y="7620"/>
                </a:lnTo>
                <a:lnTo>
                  <a:pt x="107780" y="6350"/>
                </a:lnTo>
                <a:lnTo>
                  <a:pt x="105240" y="6350"/>
                </a:lnTo>
                <a:lnTo>
                  <a:pt x="102700" y="5079"/>
                </a:lnTo>
                <a:lnTo>
                  <a:pt x="101430" y="2539"/>
                </a:lnTo>
                <a:lnTo>
                  <a:pt x="97620" y="0"/>
                </a:lnTo>
                <a:close/>
              </a:path>
              <a:path w="259079" h="7619">
                <a:moveTo>
                  <a:pt x="258910" y="0"/>
                </a:moveTo>
                <a:lnTo>
                  <a:pt x="157310" y="0"/>
                </a:lnTo>
                <a:lnTo>
                  <a:pt x="153500" y="2539"/>
                </a:lnTo>
                <a:lnTo>
                  <a:pt x="152230" y="5079"/>
                </a:lnTo>
                <a:lnTo>
                  <a:pt x="144610" y="6350"/>
                </a:lnTo>
                <a:lnTo>
                  <a:pt x="142705" y="7620"/>
                </a:lnTo>
                <a:lnTo>
                  <a:pt x="258910" y="7620"/>
                </a:lnTo>
                <a:lnTo>
                  <a:pt x="258910" y="0"/>
                </a:lnTo>
                <a:close/>
              </a:path>
            </a:pathLst>
          </a:custGeom>
          <a:solidFill>
            <a:srgbClr val="CF7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572677" y="3239770"/>
            <a:ext cx="258445" cy="7620"/>
          </a:xfrm>
          <a:custGeom>
            <a:avLst/>
            <a:gdLst/>
            <a:ahLst/>
            <a:cxnLst/>
            <a:rect l="l" t="t" r="r" b="b"/>
            <a:pathLst>
              <a:path w="258445" h="7619">
                <a:moveTo>
                  <a:pt x="108542" y="0"/>
                </a:moveTo>
                <a:lnTo>
                  <a:pt x="0" y="0"/>
                </a:lnTo>
                <a:lnTo>
                  <a:pt x="508" y="7619"/>
                </a:lnTo>
                <a:lnTo>
                  <a:pt x="258402" y="7619"/>
                </a:lnTo>
                <a:lnTo>
                  <a:pt x="258402" y="5079"/>
                </a:lnTo>
                <a:lnTo>
                  <a:pt x="122512" y="5079"/>
                </a:lnTo>
                <a:lnTo>
                  <a:pt x="118702" y="3809"/>
                </a:lnTo>
                <a:lnTo>
                  <a:pt x="116162" y="3809"/>
                </a:lnTo>
                <a:lnTo>
                  <a:pt x="113622" y="2539"/>
                </a:lnTo>
                <a:lnTo>
                  <a:pt x="109812" y="1269"/>
                </a:lnTo>
                <a:lnTo>
                  <a:pt x="108542" y="0"/>
                </a:lnTo>
                <a:close/>
              </a:path>
              <a:path w="258445" h="7619">
                <a:moveTo>
                  <a:pt x="258402" y="0"/>
                </a:moveTo>
                <a:lnTo>
                  <a:pt x="142197" y="0"/>
                </a:lnTo>
                <a:lnTo>
                  <a:pt x="140292" y="1269"/>
                </a:lnTo>
                <a:lnTo>
                  <a:pt x="139022" y="2539"/>
                </a:lnTo>
                <a:lnTo>
                  <a:pt x="135212" y="3809"/>
                </a:lnTo>
                <a:lnTo>
                  <a:pt x="131402" y="3809"/>
                </a:lnTo>
                <a:lnTo>
                  <a:pt x="128862" y="5079"/>
                </a:lnTo>
                <a:lnTo>
                  <a:pt x="258402" y="5079"/>
                </a:lnTo>
                <a:lnTo>
                  <a:pt x="258402" y="0"/>
                </a:lnTo>
                <a:close/>
              </a:path>
            </a:pathLst>
          </a:custGeom>
          <a:solidFill>
            <a:srgbClr val="CE7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573608" y="325120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471" y="0"/>
                </a:lnTo>
              </a:path>
            </a:pathLst>
          </a:custGeom>
          <a:ln w="5079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573227" y="3248025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852" y="0"/>
                </a:lnTo>
              </a:path>
            </a:pathLst>
          </a:custGeom>
          <a:ln w="3175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573947" y="325755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32" y="0"/>
                </a:lnTo>
              </a:path>
            </a:pathLst>
          </a:custGeom>
          <a:ln w="7620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575945" y="326834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133" y="0"/>
                </a:lnTo>
              </a:path>
            </a:pathLst>
          </a:custGeom>
          <a:ln w="3175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575386" y="3264534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693" y="0"/>
                </a:lnTo>
              </a:path>
            </a:pathLst>
          </a:custGeom>
          <a:ln w="635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576082" y="327279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997" y="0"/>
                </a:lnTo>
              </a:path>
            </a:pathLst>
          </a:custGeom>
          <a:ln w="762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577715" y="3279775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364" y="0"/>
                </a:lnTo>
              </a:path>
            </a:pathLst>
          </a:custGeom>
          <a:ln w="6350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580043" y="3288029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036" y="0"/>
                </a:lnTo>
              </a:path>
            </a:pathLst>
          </a:custGeom>
          <a:ln w="5079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579348" y="328422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732" y="0"/>
                </a:lnTo>
              </a:path>
            </a:pathLst>
          </a:custGeom>
          <a:ln w="3175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580466" y="3294379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613" y="0"/>
                </a:lnTo>
              </a:path>
            </a:pathLst>
          </a:custGeom>
          <a:ln w="7619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583067" y="3301365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012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585208" y="3304540"/>
            <a:ext cx="246379" cy="7620"/>
          </a:xfrm>
          <a:custGeom>
            <a:avLst/>
            <a:gdLst/>
            <a:ahLst/>
            <a:cxnLst/>
            <a:rect l="l" t="t" r="r" b="b"/>
            <a:pathLst>
              <a:path w="246379" h="7620">
                <a:moveTo>
                  <a:pt x="245871" y="0"/>
                </a:moveTo>
                <a:lnTo>
                  <a:pt x="0" y="0"/>
                </a:lnTo>
                <a:lnTo>
                  <a:pt x="762" y="3810"/>
                </a:lnTo>
                <a:lnTo>
                  <a:pt x="2286" y="7620"/>
                </a:lnTo>
                <a:lnTo>
                  <a:pt x="160684" y="7620"/>
                </a:lnTo>
                <a:lnTo>
                  <a:pt x="164591" y="2539"/>
                </a:lnTo>
                <a:lnTo>
                  <a:pt x="245871" y="2539"/>
                </a:lnTo>
                <a:lnTo>
                  <a:pt x="245871" y="0"/>
                </a:lnTo>
                <a:close/>
              </a:path>
              <a:path w="246379" h="7620">
                <a:moveTo>
                  <a:pt x="245871" y="2539"/>
                </a:moveTo>
                <a:lnTo>
                  <a:pt x="164591" y="2539"/>
                </a:lnTo>
                <a:lnTo>
                  <a:pt x="164591" y="7620"/>
                </a:lnTo>
                <a:lnTo>
                  <a:pt x="245871" y="7620"/>
                </a:lnTo>
                <a:lnTo>
                  <a:pt x="245871" y="2539"/>
                </a:lnTo>
                <a:close/>
              </a:path>
            </a:pathLst>
          </a:custGeom>
          <a:solidFill>
            <a:srgbClr val="C66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587494" y="3312159"/>
            <a:ext cx="243840" cy="7620"/>
          </a:xfrm>
          <a:custGeom>
            <a:avLst/>
            <a:gdLst/>
            <a:ahLst/>
            <a:cxnLst/>
            <a:rect l="l" t="t" r="r" b="b"/>
            <a:pathLst>
              <a:path w="243839" h="7620">
                <a:moveTo>
                  <a:pt x="158398" y="0"/>
                </a:moveTo>
                <a:lnTo>
                  <a:pt x="0" y="0"/>
                </a:lnTo>
                <a:lnTo>
                  <a:pt x="1015" y="2539"/>
                </a:lnTo>
                <a:lnTo>
                  <a:pt x="2709" y="7619"/>
                </a:lnTo>
                <a:lnTo>
                  <a:pt x="152536" y="7619"/>
                </a:lnTo>
                <a:lnTo>
                  <a:pt x="158398" y="0"/>
                </a:lnTo>
                <a:close/>
              </a:path>
              <a:path w="243839" h="7620">
                <a:moveTo>
                  <a:pt x="243585" y="0"/>
                </a:moveTo>
                <a:lnTo>
                  <a:pt x="162305" y="0"/>
                </a:lnTo>
                <a:lnTo>
                  <a:pt x="162305" y="7619"/>
                </a:lnTo>
                <a:lnTo>
                  <a:pt x="243585" y="7619"/>
                </a:lnTo>
                <a:lnTo>
                  <a:pt x="243585" y="0"/>
                </a:lnTo>
                <a:close/>
              </a:path>
            </a:pathLst>
          </a:custGeom>
          <a:solidFill>
            <a:srgbClr val="C662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590203" y="3319779"/>
            <a:ext cx="241300" cy="7620"/>
          </a:xfrm>
          <a:custGeom>
            <a:avLst/>
            <a:gdLst/>
            <a:ahLst/>
            <a:cxnLst/>
            <a:rect l="l" t="t" r="r" b="b"/>
            <a:pathLst>
              <a:path w="241300" h="7620">
                <a:moveTo>
                  <a:pt x="149827" y="0"/>
                </a:moveTo>
                <a:lnTo>
                  <a:pt x="0" y="0"/>
                </a:lnTo>
                <a:lnTo>
                  <a:pt x="846" y="2540"/>
                </a:lnTo>
                <a:lnTo>
                  <a:pt x="3386" y="7620"/>
                </a:lnTo>
                <a:lnTo>
                  <a:pt x="144039" y="7620"/>
                </a:lnTo>
                <a:lnTo>
                  <a:pt x="146896" y="3810"/>
                </a:lnTo>
                <a:lnTo>
                  <a:pt x="149827" y="0"/>
                </a:lnTo>
                <a:close/>
              </a:path>
              <a:path w="241300" h="7620">
                <a:moveTo>
                  <a:pt x="240876" y="0"/>
                </a:moveTo>
                <a:lnTo>
                  <a:pt x="159596" y="0"/>
                </a:lnTo>
                <a:lnTo>
                  <a:pt x="159596" y="7620"/>
                </a:lnTo>
                <a:lnTo>
                  <a:pt x="240876" y="7620"/>
                </a:lnTo>
                <a:lnTo>
                  <a:pt x="240876" y="0"/>
                </a:lnTo>
                <a:close/>
              </a:path>
            </a:pathLst>
          </a:custGeom>
          <a:solidFill>
            <a:srgbClr val="C56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593590" y="3327400"/>
            <a:ext cx="237490" cy="6350"/>
          </a:xfrm>
          <a:custGeom>
            <a:avLst/>
            <a:gdLst/>
            <a:ahLst/>
            <a:cxnLst/>
            <a:rect l="l" t="t" r="r" b="b"/>
            <a:pathLst>
              <a:path w="237489" h="6350">
                <a:moveTo>
                  <a:pt x="140652" y="0"/>
                </a:moveTo>
                <a:lnTo>
                  <a:pt x="0" y="0"/>
                </a:lnTo>
                <a:lnTo>
                  <a:pt x="3175" y="6350"/>
                </a:lnTo>
                <a:lnTo>
                  <a:pt x="135889" y="6350"/>
                </a:lnTo>
                <a:lnTo>
                  <a:pt x="140652" y="0"/>
                </a:lnTo>
                <a:close/>
              </a:path>
              <a:path w="237489" h="6350">
                <a:moveTo>
                  <a:pt x="237489" y="0"/>
                </a:moveTo>
                <a:lnTo>
                  <a:pt x="156210" y="0"/>
                </a:lnTo>
                <a:lnTo>
                  <a:pt x="156210" y="6350"/>
                </a:lnTo>
                <a:lnTo>
                  <a:pt x="237489" y="6350"/>
                </a:lnTo>
                <a:lnTo>
                  <a:pt x="237489" y="0"/>
                </a:lnTo>
                <a:close/>
              </a:path>
            </a:pathLst>
          </a:custGeom>
          <a:solidFill>
            <a:srgbClr val="C45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596765" y="3333750"/>
            <a:ext cx="234315" cy="7620"/>
          </a:xfrm>
          <a:custGeom>
            <a:avLst/>
            <a:gdLst/>
            <a:ahLst/>
            <a:cxnLst/>
            <a:rect l="l" t="t" r="r" b="b"/>
            <a:pathLst>
              <a:path w="234314" h="7620">
                <a:moveTo>
                  <a:pt x="132714" y="0"/>
                </a:moveTo>
                <a:lnTo>
                  <a:pt x="0" y="0"/>
                </a:lnTo>
                <a:lnTo>
                  <a:pt x="3810" y="7620"/>
                </a:lnTo>
                <a:lnTo>
                  <a:pt x="126647" y="7620"/>
                </a:lnTo>
                <a:lnTo>
                  <a:pt x="128905" y="5079"/>
                </a:lnTo>
                <a:lnTo>
                  <a:pt x="132714" y="0"/>
                </a:lnTo>
                <a:close/>
              </a:path>
              <a:path w="234314" h="7620">
                <a:moveTo>
                  <a:pt x="234314" y="0"/>
                </a:moveTo>
                <a:lnTo>
                  <a:pt x="153035" y="0"/>
                </a:lnTo>
                <a:lnTo>
                  <a:pt x="153035" y="7620"/>
                </a:lnTo>
                <a:lnTo>
                  <a:pt x="234314" y="7620"/>
                </a:lnTo>
                <a:lnTo>
                  <a:pt x="234314" y="0"/>
                </a:lnTo>
                <a:close/>
              </a:path>
            </a:pathLst>
          </a:custGeom>
          <a:solidFill>
            <a:srgbClr val="C3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600575" y="3341370"/>
            <a:ext cx="230504" cy="7620"/>
          </a:xfrm>
          <a:custGeom>
            <a:avLst/>
            <a:gdLst/>
            <a:ahLst/>
            <a:cxnLst/>
            <a:rect l="l" t="t" r="r" b="b"/>
            <a:pathLst>
              <a:path w="230504" h="7620">
                <a:moveTo>
                  <a:pt x="122837" y="0"/>
                </a:moveTo>
                <a:lnTo>
                  <a:pt x="0" y="0"/>
                </a:lnTo>
                <a:lnTo>
                  <a:pt x="1904" y="3809"/>
                </a:lnTo>
                <a:lnTo>
                  <a:pt x="4762" y="7619"/>
                </a:lnTo>
                <a:lnTo>
                  <a:pt x="116063" y="7619"/>
                </a:lnTo>
                <a:lnTo>
                  <a:pt x="122837" y="0"/>
                </a:lnTo>
                <a:close/>
              </a:path>
              <a:path w="230504" h="7620">
                <a:moveTo>
                  <a:pt x="230504" y="0"/>
                </a:moveTo>
                <a:lnTo>
                  <a:pt x="149225" y="0"/>
                </a:lnTo>
                <a:lnTo>
                  <a:pt x="149225" y="7619"/>
                </a:lnTo>
                <a:lnTo>
                  <a:pt x="230504" y="7619"/>
                </a:lnTo>
                <a:lnTo>
                  <a:pt x="230504" y="0"/>
                </a:lnTo>
                <a:close/>
              </a:path>
            </a:pathLst>
          </a:custGeom>
          <a:solidFill>
            <a:srgbClr val="C25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605337" y="3348990"/>
            <a:ext cx="226060" cy="7620"/>
          </a:xfrm>
          <a:custGeom>
            <a:avLst/>
            <a:gdLst/>
            <a:ahLst/>
            <a:cxnLst/>
            <a:rect l="l" t="t" r="r" b="b"/>
            <a:pathLst>
              <a:path w="226060" h="7620">
                <a:moveTo>
                  <a:pt x="111301" y="0"/>
                </a:moveTo>
                <a:lnTo>
                  <a:pt x="0" y="0"/>
                </a:lnTo>
                <a:lnTo>
                  <a:pt x="4762" y="6350"/>
                </a:lnTo>
                <a:lnTo>
                  <a:pt x="6032" y="7620"/>
                </a:lnTo>
                <a:lnTo>
                  <a:pt x="104775" y="7620"/>
                </a:lnTo>
                <a:lnTo>
                  <a:pt x="106362" y="6350"/>
                </a:lnTo>
                <a:lnTo>
                  <a:pt x="110172" y="1270"/>
                </a:lnTo>
                <a:lnTo>
                  <a:pt x="111301" y="0"/>
                </a:lnTo>
                <a:close/>
              </a:path>
              <a:path w="226060" h="7620">
                <a:moveTo>
                  <a:pt x="225742" y="0"/>
                </a:moveTo>
                <a:lnTo>
                  <a:pt x="144462" y="0"/>
                </a:lnTo>
                <a:lnTo>
                  <a:pt x="144462" y="7620"/>
                </a:lnTo>
                <a:lnTo>
                  <a:pt x="225742" y="7620"/>
                </a:lnTo>
                <a:lnTo>
                  <a:pt x="225742" y="0"/>
                </a:lnTo>
                <a:close/>
              </a:path>
            </a:pathLst>
          </a:custGeom>
          <a:solidFill>
            <a:srgbClr val="C15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611370" y="3356609"/>
            <a:ext cx="219710" cy="6350"/>
          </a:xfrm>
          <a:custGeom>
            <a:avLst/>
            <a:gdLst/>
            <a:ahLst/>
            <a:cxnLst/>
            <a:rect l="l" t="t" r="r" b="b"/>
            <a:pathLst>
              <a:path w="219710" h="6350">
                <a:moveTo>
                  <a:pt x="98742" y="0"/>
                </a:moveTo>
                <a:lnTo>
                  <a:pt x="0" y="0"/>
                </a:lnTo>
                <a:lnTo>
                  <a:pt x="6350" y="6350"/>
                </a:lnTo>
                <a:lnTo>
                  <a:pt x="91439" y="6350"/>
                </a:lnTo>
                <a:lnTo>
                  <a:pt x="93979" y="3810"/>
                </a:lnTo>
                <a:lnTo>
                  <a:pt x="98742" y="0"/>
                </a:lnTo>
                <a:close/>
              </a:path>
              <a:path w="219710" h="6350">
                <a:moveTo>
                  <a:pt x="219709" y="0"/>
                </a:moveTo>
                <a:lnTo>
                  <a:pt x="138429" y="0"/>
                </a:lnTo>
                <a:lnTo>
                  <a:pt x="138429" y="6350"/>
                </a:lnTo>
                <a:lnTo>
                  <a:pt x="219709" y="6350"/>
                </a:lnTo>
                <a:lnTo>
                  <a:pt x="219709" y="0"/>
                </a:lnTo>
                <a:close/>
              </a:path>
            </a:pathLst>
          </a:custGeom>
          <a:solidFill>
            <a:srgbClr val="C053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617720" y="3362959"/>
            <a:ext cx="213360" cy="7620"/>
          </a:xfrm>
          <a:custGeom>
            <a:avLst/>
            <a:gdLst/>
            <a:ahLst/>
            <a:cxnLst/>
            <a:rect l="l" t="t" r="r" b="b"/>
            <a:pathLst>
              <a:path w="213360" h="7620">
                <a:moveTo>
                  <a:pt x="85089" y="0"/>
                </a:moveTo>
                <a:lnTo>
                  <a:pt x="0" y="0"/>
                </a:lnTo>
                <a:lnTo>
                  <a:pt x="5079" y="2539"/>
                </a:lnTo>
                <a:lnTo>
                  <a:pt x="7619" y="6350"/>
                </a:lnTo>
                <a:lnTo>
                  <a:pt x="10159" y="7619"/>
                </a:lnTo>
                <a:lnTo>
                  <a:pt x="74083" y="7619"/>
                </a:lnTo>
                <a:lnTo>
                  <a:pt x="77469" y="5079"/>
                </a:lnTo>
                <a:lnTo>
                  <a:pt x="83819" y="1269"/>
                </a:lnTo>
                <a:lnTo>
                  <a:pt x="85089" y="0"/>
                </a:lnTo>
                <a:close/>
              </a:path>
              <a:path w="213360" h="7620">
                <a:moveTo>
                  <a:pt x="213359" y="0"/>
                </a:moveTo>
                <a:lnTo>
                  <a:pt x="132079" y="0"/>
                </a:lnTo>
                <a:lnTo>
                  <a:pt x="132079" y="1269"/>
                </a:lnTo>
                <a:lnTo>
                  <a:pt x="213359" y="1269"/>
                </a:lnTo>
                <a:lnTo>
                  <a:pt x="213359" y="0"/>
                </a:lnTo>
                <a:close/>
              </a:path>
            </a:pathLst>
          </a:custGeom>
          <a:solidFill>
            <a:srgbClr val="BF5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627879" y="3370579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63923" y="0"/>
                </a:moveTo>
                <a:lnTo>
                  <a:pt x="0" y="0"/>
                </a:lnTo>
                <a:lnTo>
                  <a:pt x="2540" y="1270"/>
                </a:lnTo>
                <a:lnTo>
                  <a:pt x="11430" y="5080"/>
                </a:lnTo>
                <a:lnTo>
                  <a:pt x="21590" y="7620"/>
                </a:lnTo>
                <a:lnTo>
                  <a:pt x="38100" y="7620"/>
                </a:lnTo>
                <a:lnTo>
                  <a:pt x="45720" y="6350"/>
                </a:lnTo>
                <a:lnTo>
                  <a:pt x="50800" y="5080"/>
                </a:lnTo>
                <a:lnTo>
                  <a:pt x="58420" y="3810"/>
                </a:lnTo>
                <a:lnTo>
                  <a:pt x="62230" y="1270"/>
                </a:lnTo>
                <a:lnTo>
                  <a:pt x="63923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570729" y="2846070"/>
            <a:ext cx="261620" cy="530860"/>
          </a:xfrm>
          <a:custGeom>
            <a:avLst/>
            <a:gdLst/>
            <a:ahLst/>
            <a:cxnLst/>
            <a:rect l="l" t="t" r="r" b="b"/>
            <a:pathLst>
              <a:path w="261620" h="530860">
                <a:moveTo>
                  <a:pt x="261620" y="516889"/>
                </a:moveTo>
                <a:lnTo>
                  <a:pt x="177800" y="516889"/>
                </a:lnTo>
                <a:lnTo>
                  <a:pt x="177800" y="459739"/>
                </a:lnTo>
                <a:lnTo>
                  <a:pt x="166370" y="476250"/>
                </a:lnTo>
                <a:lnTo>
                  <a:pt x="156210" y="491489"/>
                </a:lnTo>
                <a:lnTo>
                  <a:pt x="146050" y="502919"/>
                </a:lnTo>
                <a:lnTo>
                  <a:pt x="139700" y="509269"/>
                </a:lnTo>
                <a:lnTo>
                  <a:pt x="135890" y="514350"/>
                </a:lnTo>
                <a:lnTo>
                  <a:pt x="130810" y="518159"/>
                </a:lnTo>
                <a:lnTo>
                  <a:pt x="125730" y="521969"/>
                </a:lnTo>
                <a:lnTo>
                  <a:pt x="120650" y="524509"/>
                </a:lnTo>
                <a:lnTo>
                  <a:pt x="114300" y="527050"/>
                </a:lnTo>
                <a:lnTo>
                  <a:pt x="109220" y="528319"/>
                </a:lnTo>
                <a:lnTo>
                  <a:pt x="102870" y="530859"/>
                </a:lnTo>
                <a:lnTo>
                  <a:pt x="96520" y="530859"/>
                </a:lnTo>
                <a:lnTo>
                  <a:pt x="90170" y="530859"/>
                </a:lnTo>
                <a:lnTo>
                  <a:pt x="80010" y="530859"/>
                </a:lnTo>
                <a:lnTo>
                  <a:pt x="69850" y="528319"/>
                </a:lnTo>
                <a:lnTo>
                  <a:pt x="59690" y="524509"/>
                </a:lnTo>
                <a:lnTo>
                  <a:pt x="55880" y="521969"/>
                </a:lnTo>
                <a:lnTo>
                  <a:pt x="52070" y="519429"/>
                </a:lnTo>
                <a:lnTo>
                  <a:pt x="46990" y="516889"/>
                </a:lnTo>
                <a:lnTo>
                  <a:pt x="43180" y="511809"/>
                </a:lnTo>
                <a:lnTo>
                  <a:pt x="39370" y="509269"/>
                </a:lnTo>
                <a:lnTo>
                  <a:pt x="35560" y="504189"/>
                </a:lnTo>
                <a:lnTo>
                  <a:pt x="33020" y="499109"/>
                </a:lnTo>
                <a:lnTo>
                  <a:pt x="29210" y="494029"/>
                </a:lnTo>
                <a:lnTo>
                  <a:pt x="26670" y="487679"/>
                </a:lnTo>
                <a:lnTo>
                  <a:pt x="22860" y="482600"/>
                </a:lnTo>
                <a:lnTo>
                  <a:pt x="20320" y="476250"/>
                </a:lnTo>
                <a:lnTo>
                  <a:pt x="17780" y="469900"/>
                </a:lnTo>
                <a:lnTo>
                  <a:pt x="15240" y="462279"/>
                </a:lnTo>
                <a:lnTo>
                  <a:pt x="12700" y="454659"/>
                </a:lnTo>
                <a:lnTo>
                  <a:pt x="11430" y="447039"/>
                </a:lnTo>
                <a:lnTo>
                  <a:pt x="8890" y="439419"/>
                </a:lnTo>
                <a:lnTo>
                  <a:pt x="6350" y="421639"/>
                </a:lnTo>
                <a:lnTo>
                  <a:pt x="3810" y="402589"/>
                </a:lnTo>
                <a:lnTo>
                  <a:pt x="1270" y="382269"/>
                </a:lnTo>
                <a:lnTo>
                  <a:pt x="0" y="359409"/>
                </a:lnTo>
                <a:lnTo>
                  <a:pt x="0" y="336550"/>
                </a:lnTo>
                <a:lnTo>
                  <a:pt x="0" y="0"/>
                </a:lnTo>
                <a:lnTo>
                  <a:pt x="83820" y="0"/>
                </a:lnTo>
                <a:lnTo>
                  <a:pt x="83820" y="256539"/>
                </a:lnTo>
                <a:lnTo>
                  <a:pt x="83820" y="292100"/>
                </a:lnTo>
                <a:lnTo>
                  <a:pt x="83820" y="307339"/>
                </a:lnTo>
                <a:lnTo>
                  <a:pt x="85090" y="321309"/>
                </a:lnTo>
                <a:lnTo>
                  <a:pt x="85090" y="327659"/>
                </a:lnTo>
                <a:lnTo>
                  <a:pt x="86360" y="334009"/>
                </a:lnTo>
                <a:lnTo>
                  <a:pt x="86360" y="340359"/>
                </a:lnTo>
                <a:lnTo>
                  <a:pt x="87630" y="345439"/>
                </a:lnTo>
                <a:lnTo>
                  <a:pt x="87630" y="350519"/>
                </a:lnTo>
                <a:lnTo>
                  <a:pt x="88900" y="355600"/>
                </a:lnTo>
                <a:lnTo>
                  <a:pt x="90170" y="360679"/>
                </a:lnTo>
                <a:lnTo>
                  <a:pt x="91440" y="365759"/>
                </a:lnTo>
                <a:lnTo>
                  <a:pt x="91440" y="369569"/>
                </a:lnTo>
                <a:lnTo>
                  <a:pt x="93980" y="373379"/>
                </a:lnTo>
                <a:lnTo>
                  <a:pt x="95250" y="377189"/>
                </a:lnTo>
                <a:lnTo>
                  <a:pt x="96520" y="379729"/>
                </a:lnTo>
                <a:lnTo>
                  <a:pt x="97790" y="382269"/>
                </a:lnTo>
                <a:lnTo>
                  <a:pt x="100330" y="384809"/>
                </a:lnTo>
                <a:lnTo>
                  <a:pt x="101600" y="387350"/>
                </a:lnTo>
                <a:lnTo>
                  <a:pt x="104140" y="389889"/>
                </a:lnTo>
                <a:lnTo>
                  <a:pt x="106680" y="391159"/>
                </a:lnTo>
                <a:lnTo>
                  <a:pt x="109220" y="393700"/>
                </a:lnTo>
                <a:lnTo>
                  <a:pt x="111760" y="393700"/>
                </a:lnTo>
                <a:lnTo>
                  <a:pt x="115570" y="396239"/>
                </a:lnTo>
                <a:lnTo>
                  <a:pt x="118110" y="396239"/>
                </a:lnTo>
                <a:lnTo>
                  <a:pt x="121920" y="396239"/>
                </a:lnTo>
                <a:lnTo>
                  <a:pt x="125730" y="397509"/>
                </a:lnTo>
                <a:lnTo>
                  <a:pt x="129540" y="397509"/>
                </a:lnTo>
                <a:lnTo>
                  <a:pt x="132080" y="397509"/>
                </a:lnTo>
                <a:lnTo>
                  <a:pt x="134620" y="396239"/>
                </a:lnTo>
                <a:lnTo>
                  <a:pt x="137160" y="396239"/>
                </a:lnTo>
                <a:lnTo>
                  <a:pt x="140970" y="396239"/>
                </a:lnTo>
                <a:lnTo>
                  <a:pt x="143510" y="393700"/>
                </a:lnTo>
                <a:lnTo>
                  <a:pt x="146050" y="393700"/>
                </a:lnTo>
                <a:lnTo>
                  <a:pt x="152400" y="389889"/>
                </a:lnTo>
                <a:lnTo>
                  <a:pt x="156210" y="387350"/>
                </a:lnTo>
                <a:lnTo>
                  <a:pt x="158750" y="384809"/>
                </a:lnTo>
                <a:lnTo>
                  <a:pt x="162560" y="382269"/>
                </a:lnTo>
                <a:lnTo>
                  <a:pt x="166370" y="379729"/>
                </a:lnTo>
                <a:lnTo>
                  <a:pt x="168910" y="377189"/>
                </a:lnTo>
                <a:lnTo>
                  <a:pt x="171450" y="373379"/>
                </a:lnTo>
                <a:lnTo>
                  <a:pt x="175260" y="370839"/>
                </a:lnTo>
                <a:lnTo>
                  <a:pt x="177800" y="367029"/>
                </a:lnTo>
                <a:lnTo>
                  <a:pt x="177800" y="0"/>
                </a:lnTo>
                <a:lnTo>
                  <a:pt x="261620" y="0"/>
                </a:lnTo>
                <a:lnTo>
                  <a:pt x="261620" y="51688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911090" y="2851150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146050" y="0"/>
                </a:lnTo>
                <a:lnTo>
                  <a:pt x="140970" y="3810"/>
                </a:lnTo>
                <a:lnTo>
                  <a:pt x="137160" y="6350"/>
                </a:lnTo>
                <a:lnTo>
                  <a:pt x="133984" y="7620"/>
                </a:lnTo>
                <a:lnTo>
                  <a:pt x="187960" y="7620"/>
                </a:lnTo>
                <a:lnTo>
                  <a:pt x="187960" y="0"/>
                </a:lnTo>
                <a:close/>
              </a:path>
            </a:pathLst>
          </a:custGeom>
          <a:solidFill>
            <a:srgbClr val="FD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4911090" y="2858770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133984" y="0"/>
                </a:lnTo>
                <a:lnTo>
                  <a:pt x="130810" y="1269"/>
                </a:lnTo>
                <a:lnTo>
                  <a:pt x="124460" y="7619"/>
                </a:lnTo>
                <a:lnTo>
                  <a:pt x="187960" y="7619"/>
                </a:lnTo>
                <a:lnTo>
                  <a:pt x="187960" y="0"/>
                </a:lnTo>
                <a:close/>
              </a:path>
            </a:pathLst>
          </a:custGeom>
          <a:solidFill>
            <a:srgbClr val="FC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4911090" y="2866389"/>
            <a:ext cx="187960" cy="6350"/>
          </a:xfrm>
          <a:custGeom>
            <a:avLst/>
            <a:gdLst/>
            <a:ahLst/>
            <a:cxnLst/>
            <a:rect l="l" t="t" r="r" b="b"/>
            <a:pathLst>
              <a:path w="187960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7960" h="6350">
                <a:moveTo>
                  <a:pt x="187960" y="0"/>
                </a:moveTo>
                <a:lnTo>
                  <a:pt x="124460" y="0"/>
                </a:lnTo>
                <a:lnTo>
                  <a:pt x="120650" y="3810"/>
                </a:lnTo>
                <a:lnTo>
                  <a:pt x="118618" y="6350"/>
                </a:lnTo>
                <a:lnTo>
                  <a:pt x="187960" y="6350"/>
                </a:lnTo>
                <a:lnTo>
                  <a:pt x="187960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4911090" y="2872739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118618" y="0"/>
                </a:lnTo>
                <a:lnTo>
                  <a:pt x="115570" y="3810"/>
                </a:lnTo>
                <a:lnTo>
                  <a:pt x="111760" y="7620"/>
                </a:lnTo>
                <a:lnTo>
                  <a:pt x="187960" y="7620"/>
                </a:lnTo>
                <a:lnTo>
                  <a:pt x="187960" y="0"/>
                </a:lnTo>
                <a:close/>
              </a:path>
            </a:pathLst>
          </a:custGeom>
          <a:solidFill>
            <a:srgbClr val="FA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4911090" y="2880360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111760" y="0"/>
                </a:lnTo>
                <a:lnTo>
                  <a:pt x="109220" y="2539"/>
                </a:lnTo>
                <a:lnTo>
                  <a:pt x="106045" y="7619"/>
                </a:lnTo>
                <a:lnTo>
                  <a:pt x="187960" y="7619"/>
                </a:lnTo>
                <a:lnTo>
                  <a:pt x="187960" y="0"/>
                </a:lnTo>
                <a:close/>
              </a:path>
            </a:pathLst>
          </a:custGeom>
          <a:solidFill>
            <a:srgbClr val="F9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4911090" y="2887979"/>
            <a:ext cx="187960" cy="6350"/>
          </a:xfrm>
          <a:custGeom>
            <a:avLst/>
            <a:gdLst/>
            <a:ahLst/>
            <a:cxnLst/>
            <a:rect l="l" t="t" r="r" b="b"/>
            <a:pathLst>
              <a:path w="187960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7960" h="6350">
                <a:moveTo>
                  <a:pt x="187960" y="0"/>
                </a:moveTo>
                <a:lnTo>
                  <a:pt x="106045" y="0"/>
                </a:lnTo>
                <a:lnTo>
                  <a:pt x="102870" y="5080"/>
                </a:lnTo>
                <a:lnTo>
                  <a:pt x="101962" y="6350"/>
                </a:lnTo>
                <a:lnTo>
                  <a:pt x="187960" y="6350"/>
                </a:lnTo>
                <a:lnTo>
                  <a:pt x="187960" y="0"/>
                </a:lnTo>
                <a:close/>
              </a:path>
            </a:pathLst>
          </a:custGeom>
          <a:solidFill>
            <a:srgbClr val="F8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4911090" y="2894329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101962" y="0"/>
                </a:lnTo>
                <a:lnTo>
                  <a:pt x="96520" y="7620"/>
                </a:lnTo>
                <a:lnTo>
                  <a:pt x="187960" y="7620"/>
                </a:lnTo>
                <a:lnTo>
                  <a:pt x="187960" y="0"/>
                </a:lnTo>
                <a:close/>
              </a:path>
            </a:pathLst>
          </a:custGeom>
          <a:solidFill>
            <a:srgbClr val="F7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911090" y="2901950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20"/>
                </a:lnTo>
                <a:lnTo>
                  <a:pt x="83820" y="7620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96520" y="0"/>
                </a:lnTo>
                <a:lnTo>
                  <a:pt x="92037" y="7620"/>
                </a:lnTo>
                <a:lnTo>
                  <a:pt x="187960" y="7620"/>
                </a:lnTo>
                <a:lnTo>
                  <a:pt x="187960" y="0"/>
                </a:lnTo>
                <a:close/>
              </a:path>
            </a:pathLst>
          </a:custGeom>
          <a:solidFill>
            <a:srgbClr val="F6EA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911090" y="2909570"/>
            <a:ext cx="187960" cy="6350"/>
          </a:xfrm>
          <a:custGeom>
            <a:avLst/>
            <a:gdLst/>
            <a:ahLst/>
            <a:cxnLst/>
            <a:rect l="l" t="t" r="r" b="b"/>
            <a:pathLst>
              <a:path w="187960" h="6350">
                <a:moveTo>
                  <a:pt x="83820" y="0"/>
                </a:moveTo>
                <a:lnTo>
                  <a:pt x="0" y="0"/>
                </a:lnTo>
                <a:lnTo>
                  <a:pt x="0" y="6350"/>
                </a:lnTo>
                <a:lnTo>
                  <a:pt x="83820" y="6350"/>
                </a:lnTo>
                <a:lnTo>
                  <a:pt x="83820" y="0"/>
                </a:lnTo>
                <a:close/>
              </a:path>
              <a:path w="187960" h="6350">
                <a:moveTo>
                  <a:pt x="187960" y="0"/>
                </a:moveTo>
                <a:lnTo>
                  <a:pt x="92037" y="0"/>
                </a:lnTo>
                <a:lnTo>
                  <a:pt x="88302" y="6350"/>
                </a:lnTo>
                <a:lnTo>
                  <a:pt x="187960" y="6350"/>
                </a:lnTo>
                <a:lnTo>
                  <a:pt x="187960" y="0"/>
                </a:lnTo>
                <a:close/>
              </a:path>
            </a:pathLst>
          </a:custGeom>
          <a:solidFill>
            <a:srgbClr val="F6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911090" y="2915920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83820" y="0"/>
                </a:moveTo>
                <a:lnTo>
                  <a:pt x="0" y="0"/>
                </a:lnTo>
                <a:lnTo>
                  <a:pt x="0" y="7619"/>
                </a:lnTo>
                <a:lnTo>
                  <a:pt x="83820" y="7619"/>
                </a:lnTo>
                <a:lnTo>
                  <a:pt x="83820" y="0"/>
                </a:lnTo>
                <a:close/>
              </a:path>
              <a:path w="187960" h="7619">
                <a:moveTo>
                  <a:pt x="187960" y="0"/>
                </a:moveTo>
                <a:lnTo>
                  <a:pt x="88302" y="0"/>
                </a:lnTo>
                <a:lnTo>
                  <a:pt x="83820" y="7619"/>
                </a:lnTo>
                <a:lnTo>
                  <a:pt x="187960" y="7619"/>
                </a:lnTo>
                <a:lnTo>
                  <a:pt x="187960" y="0"/>
                </a:lnTo>
                <a:close/>
              </a:path>
            </a:pathLst>
          </a:custGeom>
          <a:solidFill>
            <a:srgbClr val="F5E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911090" y="292735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20">
            <a:solidFill>
              <a:srgbClr val="F4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911090" y="29343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6350">
            <a:solidFill>
              <a:srgbClr val="F3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911090" y="294132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19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911090" y="294893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20">
            <a:solidFill>
              <a:srgbClr val="F1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911090" y="295592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6350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911090" y="296291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20">
            <a:solidFill>
              <a:srgbClr val="EFD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911090" y="297052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19">
            <a:solidFill>
              <a:srgbClr val="EE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911090" y="297815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20">
            <a:solidFill>
              <a:srgbClr val="EE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911090" y="2985135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6350">
            <a:solidFill>
              <a:srgbClr val="EDCF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911090" y="299212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7619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911090" y="2995929"/>
            <a:ext cx="187960" cy="7620"/>
          </a:xfrm>
          <a:custGeom>
            <a:avLst/>
            <a:gdLst/>
            <a:ahLst/>
            <a:cxnLst/>
            <a:rect l="l" t="t" r="r" b="b"/>
            <a:pathLst>
              <a:path w="187960" h="7619">
                <a:moveTo>
                  <a:pt x="187960" y="0"/>
                </a:moveTo>
                <a:lnTo>
                  <a:pt x="0" y="0"/>
                </a:lnTo>
                <a:lnTo>
                  <a:pt x="0" y="7620"/>
                </a:lnTo>
                <a:lnTo>
                  <a:pt x="109220" y="7620"/>
                </a:lnTo>
                <a:lnTo>
                  <a:pt x="113030" y="6350"/>
                </a:lnTo>
                <a:lnTo>
                  <a:pt x="119380" y="5080"/>
                </a:lnTo>
                <a:lnTo>
                  <a:pt x="127000" y="1270"/>
                </a:lnTo>
                <a:lnTo>
                  <a:pt x="187960" y="1270"/>
                </a:lnTo>
                <a:lnTo>
                  <a:pt x="187960" y="0"/>
                </a:lnTo>
                <a:close/>
              </a:path>
              <a:path w="187960" h="7619">
                <a:moveTo>
                  <a:pt x="187960" y="1270"/>
                </a:moveTo>
                <a:lnTo>
                  <a:pt x="152400" y="1270"/>
                </a:lnTo>
                <a:lnTo>
                  <a:pt x="163830" y="3810"/>
                </a:lnTo>
                <a:lnTo>
                  <a:pt x="173989" y="6350"/>
                </a:lnTo>
                <a:lnTo>
                  <a:pt x="176530" y="7620"/>
                </a:lnTo>
                <a:lnTo>
                  <a:pt x="187960" y="7620"/>
                </a:lnTo>
                <a:lnTo>
                  <a:pt x="187960" y="127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911090" y="3003550"/>
            <a:ext cx="187960" cy="6350"/>
          </a:xfrm>
          <a:custGeom>
            <a:avLst/>
            <a:gdLst/>
            <a:ahLst/>
            <a:cxnLst/>
            <a:rect l="l" t="t" r="r" b="b"/>
            <a:pathLst>
              <a:path w="187960" h="6350">
                <a:moveTo>
                  <a:pt x="109220" y="0"/>
                </a:moveTo>
                <a:lnTo>
                  <a:pt x="0" y="0"/>
                </a:lnTo>
                <a:lnTo>
                  <a:pt x="0" y="6350"/>
                </a:lnTo>
                <a:lnTo>
                  <a:pt x="96519" y="6350"/>
                </a:lnTo>
                <a:lnTo>
                  <a:pt x="97789" y="5079"/>
                </a:lnTo>
                <a:lnTo>
                  <a:pt x="105410" y="1270"/>
                </a:lnTo>
                <a:lnTo>
                  <a:pt x="109220" y="0"/>
                </a:lnTo>
                <a:close/>
              </a:path>
              <a:path w="187960" h="6350">
                <a:moveTo>
                  <a:pt x="187960" y="0"/>
                </a:moveTo>
                <a:lnTo>
                  <a:pt x="177800" y="0"/>
                </a:lnTo>
                <a:lnTo>
                  <a:pt x="179070" y="1270"/>
                </a:lnTo>
                <a:lnTo>
                  <a:pt x="181610" y="2539"/>
                </a:lnTo>
                <a:lnTo>
                  <a:pt x="187960" y="2539"/>
                </a:lnTo>
                <a:lnTo>
                  <a:pt x="187960" y="0"/>
                </a:lnTo>
                <a:close/>
              </a:path>
            </a:pathLst>
          </a:custGeom>
          <a:solidFill>
            <a:srgbClr val="EA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911090" y="3013710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519" y="0"/>
                </a:lnTo>
              </a:path>
            </a:pathLst>
          </a:custGeom>
          <a:ln w="7620">
            <a:solidFill>
              <a:srgbClr val="E9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911090" y="302132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042" y="0"/>
                </a:lnTo>
              </a:path>
            </a:pathLst>
          </a:custGeom>
          <a:ln w="7619">
            <a:solidFill>
              <a:srgbClr val="E8C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911090" y="30283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7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911090" y="30353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911090" y="30429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911090" y="304990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5B8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911090" y="30568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4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911090" y="30645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3B4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911090" y="30714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911090" y="30784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1AF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911090" y="3086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0A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911090" y="30930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911090" y="31000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911090" y="31076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911090" y="31153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911090" y="31222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CA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911090" y="31292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B9D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911090" y="31369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911090" y="31438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911090" y="31508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896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911090" y="31584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79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911090" y="316547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911090" y="31724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911090" y="31800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911090" y="31870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911090" y="31940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387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911090" y="32016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28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911090" y="32086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911090" y="32156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911090" y="32232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911090" y="32308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E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911090" y="32378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E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911090" y="32448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D7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911090" y="32524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911090" y="32594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911090" y="326644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A6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911090" y="327405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96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911090" y="32810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86A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911090" y="32880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911090" y="32956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66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911090" y="330263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662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911090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911090" y="331724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911090" y="33242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911090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25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911090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911090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C053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911090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911090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911090" y="2844800"/>
            <a:ext cx="189230" cy="518159"/>
          </a:xfrm>
          <a:custGeom>
            <a:avLst/>
            <a:gdLst/>
            <a:ahLst/>
            <a:cxnLst/>
            <a:rect l="l" t="t" r="r" b="b"/>
            <a:pathLst>
              <a:path w="189229" h="518160">
                <a:moveTo>
                  <a:pt x="189230" y="160020"/>
                </a:moveTo>
                <a:lnTo>
                  <a:pt x="181610" y="160020"/>
                </a:lnTo>
                <a:lnTo>
                  <a:pt x="180339" y="160020"/>
                </a:lnTo>
                <a:lnTo>
                  <a:pt x="179070" y="158750"/>
                </a:lnTo>
                <a:lnTo>
                  <a:pt x="176530" y="157479"/>
                </a:lnTo>
                <a:lnTo>
                  <a:pt x="175260" y="157479"/>
                </a:lnTo>
                <a:lnTo>
                  <a:pt x="170180" y="154939"/>
                </a:lnTo>
                <a:lnTo>
                  <a:pt x="165100" y="154939"/>
                </a:lnTo>
                <a:lnTo>
                  <a:pt x="153670" y="152400"/>
                </a:lnTo>
                <a:lnTo>
                  <a:pt x="148589" y="152400"/>
                </a:lnTo>
                <a:lnTo>
                  <a:pt x="144780" y="152400"/>
                </a:lnTo>
                <a:lnTo>
                  <a:pt x="135889" y="152400"/>
                </a:lnTo>
                <a:lnTo>
                  <a:pt x="128270" y="153670"/>
                </a:lnTo>
                <a:lnTo>
                  <a:pt x="91439" y="167639"/>
                </a:lnTo>
                <a:lnTo>
                  <a:pt x="83820" y="172720"/>
                </a:lnTo>
                <a:lnTo>
                  <a:pt x="83820" y="518160"/>
                </a:lnTo>
                <a:lnTo>
                  <a:pt x="0" y="518160"/>
                </a:lnTo>
                <a:lnTo>
                  <a:pt x="0" y="1270"/>
                </a:lnTo>
                <a:lnTo>
                  <a:pt x="83820" y="1270"/>
                </a:lnTo>
                <a:lnTo>
                  <a:pt x="83820" y="77470"/>
                </a:lnTo>
                <a:lnTo>
                  <a:pt x="97789" y="55879"/>
                </a:lnTo>
                <a:lnTo>
                  <a:pt x="104139" y="46989"/>
                </a:lnTo>
                <a:lnTo>
                  <a:pt x="109220" y="39370"/>
                </a:lnTo>
                <a:lnTo>
                  <a:pt x="115570" y="31750"/>
                </a:lnTo>
                <a:lnTo>
                  <a:pt x="121920" y="24129"/>
                </a:lnTo>
                <a:lnTo>
                  <a:pt x="127000" y="20320"/>
                </a:lnTo>
                <a:lnTo>
                  <a:pt x="132080" y="15239"/>
                </a:lnTo>
                <a:lnTo>
                  <a:pt x="137160" y="11429"/>
                </a:lnTo>
                <a:lnTo>
                  <a:pt x="142239" y="8889"/>
                </a:lnTo>
                <a:lnTo>
                  <a:pt x="147320" y="5079"/>
                </a:lnTo>
                <a:lnTo>
                  <a:pt x="151130" y="3810"/>
                </a:lnTo>
                <a:lnTo>
                  <a:pt x="156210" y="1270"/>
                </a:lnTo>
                <a:lnTo>
                  <a:pt x="160020" y="1270"/>
                </a:lnTo>
                <a:lnTo>
                  <a:pt x="165100" y="0"/>
                </a:lnTo>
                <a:lnTo>
                  <a:pt x="168910" y="0"/>
                </a:lnTo>
                <a:lnTo>
                  <a:pt x="179070" y="1270"/>
                </a:lnTo>
                <a:lnTo>
                  <a:pt x="184150" y="1270"/>
                </a:lnTo>
                <a:lnTo>
                  <a:pt x="186689" y="1270"/>
                </a:lnTo>
                <a:lnTo>
                  <a:pt x="189230" y="1270"/>
                </a:lnTo>
                <a:lnTo>
                  <a:pt x="189230" y="1600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5399992" y="268858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5">
                <a:moveTo>
                  <a:pt x="0" y="0"/>
                </a:moveTo>
                <a:lnTo>
                  <a:pt x="108069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5398816" y="2695575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33" y="0"/>
                </a:lnTo>
              </a:path>
            </a:pathLst>
          </a:custGeom>
          <a:ln w="635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5397405" y="2702560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69" y="0"/>
                </a:lnTo>
              </a:path>
            </a:pathLst>
          </a:custGeom>
          <a:ln w="7620">
            <a:solidFill>
              <a:srgbClr val="FB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5395994" y="27101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106" y="0"/>
                </a:lnTo>
              </a:path>
            </a:pathLst>
          </a:custGeom>
          <a:ln w="7619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5394818" y="2717164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0" y="0"/>
                </a:moveTo>
                <a:lnTo>
                  <a:pt x="118469" y="0"/>
                </a:lnTo>
              </a:path>
            </a:pathLst>
          </a:custGeom>
          <a:ln w="6350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5393407" y="2724150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306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5391996" y="273177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142" y="0"/>
                </a:lnTo>
              </a:path>
            </a:pathLst>
          </a:custGeom>
          <a:ln w="7619">
            <a:solidFill>
              <a:srgbClr val="F9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5390820" y="2738754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06" y="0"/>
                </a:lnTo>
              </a:path>
            </a:pathLst>
          </a:custGeom>
          <a:ln w="6350">
            <a:solidFill>
              <a:srgbClr val="F8EF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5389409" y="2745739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342" y="0"/>
                </a:lnTo>
              </a:path>
            </a:pathLst>
          </a:custGeom>
          <a:ln w="7620">
            <a:solidFill>
              <a:srgbClr val="F7ED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5387998" y="2753360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4">
                <a:moveTo>
                  <a:pt x="0" y="0"/>
                </a:moveTo>
                <a:lnTo>
                  <a:pt x="132178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5386822" y="2760345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542" y="0"/>
                </a:lnTo>
              </a:path>
            </a:pathLst>
          </a:custGeom>
          <a:ln w="6350">
            <a:solidFill>
              <a:srgbClr val="F6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5385411" y="2767329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378" y="0"/>
                </a:lnTo>
              </a:path>
            </a:pathLst>
          </a:custGeom>
          <a:ln w="7619">
            <a:solidFill>
              <a:srgbClr val="F5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5384000" y="277495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15" y="0"/>
                </a:lnTo>
              </a:path>
            </a:pathLst>
          </a:custGeom>
          <a:ln w="7620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5382589" y="278257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051" y="0"/>
                </a:lnTo>
              </a:path>
            </a:pathLst>
          </a:custGeom>
          <a:ln w="7619">
            <a:solidFill>
              <a:srgbClr val="F4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5381413" y="2789554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415" y="0"/>
                </a:lnTo>
              </a:path>
            </a:pathLst>
          </a:custGeom>
          <a:ln w="635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5380002" y="2796539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51" y="0"/>
                </a:lnTo>
              </a:path>
            </a:pathLst>
          </a:custGeom>
          <a:ln w="7620">
            <a:solidFill>
              <a:srgbClr val="F3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5378591" y="2804160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087" y="0"/>
                </a:lnTo>
              </a:path>
            </a:pathLst>
          </a:custGeom>
          <a:ln w="762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5377415" y="2811145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451" y="0"/>
                </a:lnTo>
              </a:path>
            </a:pathLst>
          </a:custGeom>
          <a:ln w="6350">
            <a:solidFill>
              <a:srgbClr val="F1DC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5376004" y="2818129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287" y="0"/>
                </a:lnTo>
              </a:path>
            </a:pathLst>
          </a:custGeom>
          <a:ln w="7619">
            <a:solidFill>
              <a:srgbClr val="F1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5374592" y="2825750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123" y="0"/>
                </a:lnTo>
              </a:path>
            </a:pathLst>
          </a:custGeom>
          <a:ln w="7620">
            <a:solidFill>
              <a:srgbClr val="F0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5373416" y="28327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487" y="0"/>
                </a:lnTo>
              </a:path>
            </a:pathLst>
          </a:custGeom>
          <a:ln w="6350">
            <a:solidFill>
              <a:srgbClr val="EF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5372005" y="283972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323" y="0"/>
                </a:lnTo>
              </a:path>
            </a:pathLst>
          </a:custGeom>
          <a:ln w="7619">
            <a:solidFill>
              <a:srgbClr val="EFD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5370594" y="2847339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160" y="0"/>
                </a:lnTo>
              </a:path>
            </a:pathLst>
          </a:custGeom>
          <a:ln w="7620">
            <a:solidFill>
              <a:srgbClr val="EE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5369654" y="28562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501" y="0"/>
                </a:lnTo>
              </a:path>
            </a:pathLst>
          </a:custGeom>
          <a:ln w="3175">
            <a:solidFill>
              <a:srgbClr val="ED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5370241" y="285305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869" y="0"/>
                </a:lnTo>
              </a:path>
            </a:pathLst>
          </a:custGeom>
          <a:ln w="3809">
            <a:solidFill>
              <a:srgbClr val="ED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5453379" y="2856229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62" y="0"/>
                </a:lnTo>
              </a:path>
            </a:pathLst>
          </a:custGeom>
          <a:ln w="3175">
            <a:solidFill>
              <a:srgbClr val="EDD1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5368007" y="2857500"/>
            <a:ext cx="172720" cy="7620"/>
          </a:xfrm>
          <a:custGeom>
            <a:avLst/>
            <a:gdLst/>
            <a:ahLst/>
            <a:cxnLst/>
            <a:rect l="l" t="t" r="r" b="b"/>
            <a:pathLst>
              <a:path w="172720" h="7619">
                <a:moveTo>
                  <a:pt x="84922" y="0"/>
                </a:moveTo>
                <a:lnTo>
                  <a:pt x="1411" y="0"/>
                </a:lnTo>
                <a:lnTo>
                  <a:pt x="0" y="7620"/>
                </a:lnTo>
                <a:lnTo>
                  <a:pt x="83573" y="7620"/>
                </a:lnTo>
                <a:lnTo>
                  <a:pt x="84922" y="0"/>
                </a:lnTo>
                <a:close/>
              </a:path>
              <a:path w="172720" h="7619">
                <a:moveTo>
                  <a:pt x="170934" y="0"/>
                </a:moveTo>
                <a:lnTo>
                  <a:pt x="85808" y="0"/>
                </a:lnTo>
                <a:lnTo>
                  <a:pt x="87118" y="7620"/>
                </a:lnTo>
                <a:lnTo>
                  <a:pt x="172360" y="7620"/>
                </a:lnTo>
                <a:lnTo>
                  <a:pt x="170934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5366596" y="2865120"/>
            <a:ext cx="175260" cy="7620"/>
          </a:xfrm>
          <a:custGeom>
            <a:avLst/>
            <a:gdLst/>
            <a:ahLst/>
            <a:cxnLst/>
            <a:rect l="l" t="t" r="r" b="b"/>
            <a:pathLst>
              <a:path w="175260" h="7619">
                <a:moveTo>
                  <a:pt x="84984" y="0"/>
                </a:moveTo>
                <a:lnTo>
                  <a:pt x="1411" y="0"/>
                </a:lnTo>
                <a:lnTo>
                  <a:pt x="0" y="7619"/>
                </a:lnTo>
                <a:lnTo>
                  <a:pt x="83634" y="7619"/>
                </a:lnTo>
                <a:lnTo>
                  <a:pt x="84984" y="0"/>
                </a:lnTo>
                <a:close/>
              </a:path>
              <a:path w="175260" h="7619">
                <a:moveTo>
                  <a:pt x="173771" y="0"/>
                </a:moveTo>
                <a:lnTo>
                  <a:pt x="88529" y="0"/>
                </a:lnTo>
                <a:lnTo>
                  <a:pt x="89839" y="7619"/>
                </a:lnTo>
                <a:lnTo>
                  <a:pt x="175196" y="7619"/>
                </a:lnTo>
                <a:lnTo>
                  <a:pt x="173771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5365185" y="2872739"/>
            <a:ext cx="178435" cy="7620"/>
          </a:xfrm>
          <a:custGeom>
            <a:avLst/>
            <a:gdLst/>
            <a:ahLst/>
            <a:cxnLst/>
            <a:rect l="l" t="t" r="r" b="b"/>
            <a:pathLst>
              <a:path w="178435" h="7619">
                <a:moveTo>
                  <a:pt x="85045" y="0"/>
                </a:moveTo>
                <a:lnTo>
                  <a:pt x="1411" y="0"/>
                </a:lnTo>
                <a:lnTo>
                  <a:pt x="0" y="7620"/>
                </a:lnTo>
                <a:lnTo>
                  <a:pt x="83696" y="7620"/>
                </a:lnTo>
                <a:lnTo>
                  <a:pt x="85045" y="0"/>
                </a:lnTo>
                <a:close/>
              </a:path>
              <a:path w="178435" h="7619">
                <a:moveTo>
                  <a:pt x="176607" y="0"/>
                </a:moveTo>
                <a:lnTo>
                  <a:pt x="91250" y="0"/>
                </a:lnTo>
                <a:lnTo>
                  <a:pt x="92560" y="7620"/>
                </a:lnTo>
                <a:lnTo>
                  <a:pt x="178032" y="7620"/>
                </a:lnTo>
                <a:lnTo>
                  <a:pt x="176607" y="0"/>
                </a:lnTo>
                <a:close/>
              </a:path>
            </a:pathLst>
          </a:custGeom>
          <a:solidFill>
            <a:srgbClr val="EBCC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5364009" y="288353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872" y="0"/>
                </a:lnTo>
              </a:path>
            </a:pathLst>
          </a:custGeom>
          <a:ln w="6350">
            <a:solidFill>
              <a:srgbClr val="EBC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5457745" y="288353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60" y="0"/>
                </a:lnTo>
              </a:path>
            </a:pathLst>
          </a:custGeom>
          <a:ln w="6350">
            <a:solidFill>
              <a:srgbClr val="EBC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5362598" y="2886710"/>
            <a:ext cx="183515" cy="7620"/>
          </a:xfrm>
          <a:custGeom>
            <a:avLst/>
            <a:gdLst/>
            <a:ahLst/>
            <a:cxnLst/>
            <a:rect l="l" t="t" r="r" b="b"/>
            <a:pathLst>
              <a:path w="183514" h="7619">
                <a:moveTo>
                  <a:pt x="85159" y="0"/>
                </a:moveTo>
                <a:lnTo>
                  <a:pt x="1411" y="0"/>
                </a:lnTo>
                <a:lnTo>
                  <a:pt x="0" y="7619"/>
                </a:lnTo>
                <a:lnTo>
                  <a:pt x="83809" y="7619"/>
                </a:lnTo>
                <a:lnTo>
                  <a:pt x="85159" y="0"/>
                </a:lnTo>
                <a:close/>
              </a:path>
              <a:path w="183514" h="7619">
                <a:moveTo>
                  <a:pt x="181807" y="0"/>
                </a:moveTo>
                <a:lnTo>
                  <a:pt x="96238" y="0"/>
                </a:lnTo>
                <a:lnTo>
                  <a:pt x="97548" y="7619"/>
                </a:lnTo>
                <a:lnTo>
                  <a:pt x="183232" y="7619"/>
                </a:lnTo>
                <a:lnTo>
                  <a:pt x="181807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5361187" y="2894329"/>
            <a:ext cx="186690" cy="7620"/>
          </a:xfrm>
          <a:custGeom>
            <a:avLst/>
            <a:gdLst/>
            <a:ahLst/>
            <a:cxnLst/>
            <a:rect l="l" t="t" r="r" b="b"/>
            <a:pathLst>
              <a:path w="186689" h="7619">
                <a:moveTo>
                  <a:pt x="85220" y="0"/>
                </a:moveTo>
                <a:lnTo>
                  <a:pt x="1411" y="0"/>
                </a:lnTo>
                <a:lnTo>
                  <a:pt x="0" y="7620"/>
                </a:lnTo>
                <a:lnTo>
                  <a:pt x="83871" y="7620"/>
                </a:lnTo>
                <a:lnTo>
                  <a:pt x="85220" y="0"/>
                </a:lnTo>
                <a:close/>
              </a:path>
              <a:path w="186689" h="7619">
                <a:moveTo>
                  <a:pt x="184643" y="0"/>
                </a:moveTo>
                <a:lnTo>
                  <a:pt x="98959" y="0"/>
                </a:lnTo>
                <a:lnTo>
                  <a:pt x="100268" y="7620"/>
                </a:lnTo>
                <a:lnTo>
                  <a:pt x="186069" y="7620"/>
                </a:lnTo>
                <a:lnTo>
                  <a:pt x="184643" y="0"/>
                </a:lnTo>
                <a:close/>
              </a:path>
            </a:pathLst>
          </a:custGeom>
          <a:solidFill>
            <a:srgbClr val="E9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5360011" y="290512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47" y="0"/>
                </a:lnTo>
              </a:path>
            </a:pathLst>
          </a:custGeom>
          <a:ln w="6350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5461456" y="290512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87" y="0"/>
                </a:lnTo>
              </a:path>
            </a:pathLst>
          </a:custGeom>
          <a:ln w="6350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5358600" y="2908300"/>
            <a:ext cx="191770" cy="7620"/>
          </a:xfrm>
          <a:custGeom>
            <a:avLst/>
            <a:gdLst/>
            <a:ahLst/>
            <a:cxnLst/>
            <a:rect l="l" t="t" r="r" b="b"/>
            <a:pathLst>
              <a:path w="191770" h="7619">
                <a:moveTo>
                  <a:pt x="85334" y="0"/>
                </a:moveTo>
                <a:lnTo>
                  <a:pt x="1411" y="0"/>
                </a:lnTo>
                <a:lnTo>
                  <a:pt x="0" y="7620"/>
                </a:lnTo>
                <a:lnTo>
                  <a:pt x="83984" y="7620"/>
                </a:lnTo>
                <a:lnTo>
                  <a:pt x="85334" y="0"/>
                </a:lnTo>
                <a:close/>
              </a:path>
              <a:path w="191770" h="7619">
                <a:moveTo>
                  <a:pt x="189843" y="0"/>
                </a:moveTo>
                <a:lnTo>
                  <a:pt x="103947" y="0"/>
                </a:lnTo>
                <a:lnTo>
                  <a:pt x="105257" y="7620"/>
                </a:lnTo>
                <a:lnTo>
                  <a:pt x="191269" y="7620"/>
                </a:lnTo>
                <a:lnTo>
                  <a:pt x="189843" y="0"/>
                </a:lnTo>
                <a:close/>
              </a:path>
            </a:pathLst>
          </a:custGeom>
          <a:solidFill>
            <a:srgbClr val="E8C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5357189" y="2915920"/>
            <a:ext cx="194310" cy="7620"/>
          </a:xfrm>
          <a:custGeom>
            <a:avLst/>
            <a:gdLst/>
            <a:ahLst/>
            <a:cxnLst/>
            <a:rect l="l" t="t" r="r" b="b"/>
            <a:pathLst>
              <a:path w="194310" h="7619">
                <a:moveTo>
                  <a:pt x="85395" y="0"/>
                </a:moveTo>
                <a:lnTo>
                  <a:pt x="1411" y="0"/>
                </a:lnTo>
                <a:lnTo>
                  <a:pt x="0" y="7619"/>
                </a:lnTo>
                <a:lnTo>
                  <a:pt x="84046" y="7619"/>
                </a:lnTo>
                <a:lnTo>
                  <a:pt x="85395" y="0"/>
                </a:lnTo>
                <a:close/>
              </a:path>
              <a:path w="194310" h="7619">
                <a:moveTo>
                  <a:pt x="192680" y="0"/>
                </a:moveTo>
                <a:lnTo>
                  <a:pt x="106668" y="0"/>
                </a:lnTo>
                <a:lnTo>
                  <a:pt x="107977" y="7619"/>
                </a:lnTo>
                <a:lnTo>
                  <a:pt x="194105" y="7619"/>
                </a:lnTo>
                <a:lnTo>
                  <a:pt x="192680" y="0"/>
                </a:lnTo>
                <a:close/>
              </a:path>
            </a:pathLst>
          </a:custGeom>
          <a:solidFill>
            <a:srgbClr val="E7C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5356013" y="292671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222" y="0"/>
                </a:lnTo>
              </a:path>
            </a:pathLst>
          </a:custGeom>
          <a:ln w="635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5465167" y="292671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315" y="0"/>
                </a:lnTo>
              </a:path>
            </a:pathLst>
          </a:custGeom>
          <a:ln w="635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5354602" y="2929889"/>
            <a:ext cx="199390" cy="7620"/>
          </a:xfrm>
          <a:custGeom>
            <a:avLst/>
            <a:gdLst/>
            <a:ahLst/>
            <a:cxnLst/>
            <a:rect l="l" t="t" r="r" b="b"/>
            <a:pathLst>
              <a:path w="199389" h="7619">
                <a:moveTo>
                  <a:pt x="85508" y="0"/>
                </a:moveTo>
                <a:lnTo>
                  <a:pt x="1411" y="0"/>
                </a:lnTo>
                <a:lnTo>
                  <a:pt x="0" y="7620"/>
                </a:lnTo>
                <a:lnTo>
                  <a:pt x="84159" y="7620"/>
                </a:lnTo>
                <a:lnTo>
                  <a:pt x="85508" y="0"/>
                </a:lnTo>
                <a:close/>
              </a:path>
              <a:path w="199389" h="7619">
                <a:moveTo>
                  <a:pt x="197880" y="0"/>
                </a:moveTo>
                <a:lnTo>
                  <a:pt x="111656" y="0"/>
                </a:lnTo>
                <a:lnTo>
                  <a:pt x="112966" y="7620"/>
                </a:lnTo>
                <a:lnTo>
                  <a:pt x="199305" y="7620"/>
                </a:lnTo>
                <a:lnTo>
                  <a:pt x="197880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5353191" y="2937510"/>
            <a:ext cx="202565" cy="7620"/>
          </a:xfrm>
          <a:custGeom>
            <a:avLst/>
            <a:gdLst/>
            <a:ahLst/>
            <a:cxnLst/>
            <a:rect l="l" t="t" r="r" b="b"/>
            <a:pathLst>
              <a:path w="202564" h="7619">
                <a:moveTo>
                  <a:pt x="85570" y="0"/>
                </a:moveTo>
                <a:lnTo>
                  <a:pt x="1411" y="0"/>
                </a:lnTo>
                <a:lnTo>
                  <a:pt x="0" y="7619"/>
                </a:lnTo>
                <a:lnTo>
                  <a:pt x="84221" y="7619"/>
                </a:lnTo>
                <a:lnTo>
                  <a:pt x="85570" y="0"/>
                </a:lnTo>
                <a:close/>
              </a:path>
              <a:path w="202564" h="7619">
                <a:moveTo>
                  <a:pt x="200716" y="0"/>
                </a:moveTo>
                <a:lnTo>
                  <a:pt x="114377" y="0"/>
                </a:lnTo>
                <a:lnTo>
                  <a:pt x="115686" y="7619"/>
                </a:lnTo>
                <a:lnTo>
                  <a:pt x="202141" y="7619"/>
                </a:lnTo>
                <a:lnTo>
                  <a:pt x="200716" y="0"/>
                </a:lnTo>
                <a:close/>
              </a:path>
            </a:pathLst>
          </a:custGeom>
          <a:solidFill>
            <a:srgbClr val="E5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5352015" y="294830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97" y="0"/>
                </a:lnTo>
              </a:path>
            </a:pathLst>
          </a:custGeom>
          <a:ln w="6350">
            <a:solidFill>
              <a:srgbClr val="E5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5468877" y="294830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42" y="0"/>
                </a:lnTo>
              </a:path>
            </a:pathLst>
          </a:custGeom>
          <a:ln w="6350">
            <a:solidFill>
              <a:srgbClr val="E5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5350604" y="2951479"/>
            <a:ext cx="207645" cy="7620"/>
          </a:xfrm>
          <a:custGeom>
            <a:avLst/>
            <a:gdLst/>
            <a:ahLst/>
            <a:cxnLst/>
            <a:rect l="l" t="t" r="r" b="b"/>
            <a:pathLst>
              <a:path w="207645" h="7619">
                <a:moveTo>
                  <a:pt x="85683" y="0"/>
                </a:moveTo>
                <a:lnTo>
                  <a:pt x="1411" y="0"/>
                </a:lnTo>
                <a:lnTo>
                  <a:pt x="0" y="7620"/>
                </a:lnTo>
                <a:lnTo>
                  <a:pt x="84334" y="7620"/>
                </a:lnTo>
                <a:lnTo>
                  <a:pt x="85683" y="0"/>
                </a:lnTo>
                <a:close/>
              </a:path>
              <a:path w="207645" h="7619">
                <a:moveTo>
                  <a:pt x="205916" y="0"/>
                </a:moveTo>
                <a:lnTo>
                  <a:pt x="119365" y="0"/>
                </a:lnTo>
                <a:lnTo>
                  <a:pt x="120674" y="7620"/>
                </a:lnTo>
                <a:lnTo>
                  <a:pt x="207341" y="7620"/>
                </a:lnTo>
                <a:lnTo>
                  <a:pt x="205916" y="0"/>
                </a:lnTo>
                <a:close/>
              </a:path>
            </a:pathLst>
          </a:custGeom>
          <a:solidFill>
            <a:srgbClr val="E4B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5349192" y="2959100"/>
            <a:ext cx="210185" cy="7620"/>
          </a:xfrm>
          <a:custGeom>
            <a:avLst/>
            <a:gdLst/>
            <a:ahLst/>
            <a:cxnLst/>
            <a:rect l="l" t="t" r="r" b="b"/>
            <a:pathLst>
              <a:path w="210185" h="7619">
                <a:moveTo>
                  <a:pt x="85745" y="0"/>
                </a:moveTo>
                <a:lnTo>
                  <a:pt x="1411" y="0"/>
                </a:lnTo>
                <a:lnTo>
                  <a:pt x="0" y="7620"/>
                </a:lnTo>
                <a:lnTo>
                  <a:pt x="84396" y="7620"/>
                </a:lnTo>
                <a:lnTo>
                  <a:pt x="85745" y="0"/>
                </a:lnTo>
                <a:close/>
              </a:path>
              <a:path w="210185" h="7619">
                <a:moveTo>
                  <a:pt x="208752" y="0"/>
                </a:moveTo>
                <a:lnTo>
                  <a:pt x="122086" y="0"/>
                </a:lnTo>
                <a:lnTo>
                  <a:pt x="123395" y="7620"/>
                </a:lnTo>
                <a:lnTo>
                  <a:pt x="210177" y="7620"/>
                </a:lnTo>
                <a:lnTo>
                  <a:pt x="208752" y="0"/>
                </a:lnTo>
                <a:close/>
              </a:path>
            </a:pathLst>
          </a:custGeom>
          <a:solidFill>
            <a:srgbClr val="E3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5347781" y="2966720"/>
            <a:ext cx="213360" cy="7620"/>
          </a:xfrm>
          <a:custGeom>
            <a:avLst/>
            <a:gdLst/>
            <a:ahLst/>
            <a:cxnLst/>
            <a:rect l="l" t="t" r="r" b="b"/>
            <a:pathLst>
              <a:path w="213360" h="7619">
                <a:moveTo>
                  <a:pt x="85807" y="0"/>
                </a:moveTo>
                <a:lnTo>
                  <a:pt x="1411" y="0"/>
                </a:lnTo>
                <a:lnTo>
                  <a:pt x="0" y="7619"/>
                </a:lnTo>
                <a:lnTo>
                  <a:pt x="84457" y="7619"/>
                </a:lnTo>
                <a:lnTo>
                  <a:pt x="85807" y="0"/>
                </a:lnTo>
                <a:close/>
              </a:path>
              <a:path w="213360" h="7619">
                <a:moveTo>
                  <a:pt x="211589" y="0"/>
                </a:moveTo>
                <a:lnTo>
                  <a:pt x="124806" y="0"/>
                </a:lnTo>
                <a:lnTo>
                  <a:pt x="126116" y="7619"/>
                </a:lnTo>
                <a:lnTo>
                  <a:pt x="213014" y="7619"/>
                </a:lnTo>
                <a:lnTo>
                  <a:pt x="211589" y="0"/>
                </a:lnTo>
                <a:close/>
              </a:path>
            </a:pathLst>
          </a:custGeom>
          <a:solidFill>
            <a:srgbClr val="E3B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5346605" y="2977514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633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5473898" y="2977514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085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5345194" y="2980689"/>
            <a:ext cx="218440" cy="7620"/>
          </a:xfrm>
          <a:custGeom>
            <a:avLst/>
            <a:gdLst/>
            <a:ahLst/>
            <a:cxnLst/>
            <a:rect l="l" t="t" r="r" b="b"/>
            <a:pathLst>
              <a:path w="218439" h="7619">
                <a:moveTo>
                  <a:pt x="85920" y="0"/>
                </a:moveTo>
                <a:lnTo>
                  <a:pt x="1411" y="0"/>
                </a:lnTo>
                <a:lnTo>
                  <a:pt x="0" y="7620"/>
                </a:lnTo>
                <a:lnTo>
                  <a:pt x="84571" y="7620"/>
                </a:lnTo>
                <a:lnTo>
                  <a:pt x="85920" y="0"/>
                </a:lnTo>
                <a:close/>
              </a:path>
              <a:path w="218439" h="7619">
                <a:moveTo>
                  <a:pt x="216788" y="0"/>
                </a:moveTo>
                <a:lnTo>
                  <a:pt x="129795" y="0"/>
                </a:lnTo>
                <a:lnTo>
                  <a:pt x="131104" y="7620"/>
                </a:lnTo>
                <a:lnTo>
                  <a:pt x="218214" y="7620"/>
                </a:lnTo>
                <a:lnTo>
                  <a:pt x="216788" y="0"/>
                </a:lnTo>
                <a:close/>
              </a:path>
            </a:pathLst>
          </a:custGeom>
          <a:solidFill>
            <a:srgbClr val="E1AF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5343783" y="2988310"/>
            <a:ext cx="221615" cy="7620"/>
          </a:xfrm>
          <a:custGeom>
            <a:avLst/>
            <a:gdLst/>
            <a:ahLst/>
            <a:cxnLst/>
            <a:rect l="l" t="t" r="r" b="b"/>
            <a:pathLst>
              <a:path w="221614" h="7619">
                <a:moveTo>
                  <a:pt x="85982" y="0"/>
                </a:moveTo>
                <a:lnTo>
                  <a:pt x="1411" y="0"/>
                </a:lnTo>
                <a:lnTo>
                  <a:pt x="0" y="7619"/>
                </a:lnTo>
                <a:lnTo>
                  <a:pt x="84632" y="7619"/>
                </a:lnTo>
                <a:lnTo>
                  <a:pt x="85982" y="0"/>
                </a:lnTo>
                <a:close/>
              </a:path>
              <a:path w="221614" h="7619">
                <a:moveTo>
                  <a:pt x="219625" y="0"/>
                </a:moveTo>
                <a:lnTo>
                  <a:pt x="132515" y="0"/>
                </a:lnTo>
                <a:lnTo>
                  <a:pt x="133825" y="7619"/>
                </a:lnTo>
                <a:lnTo>
                  <a:pt x="221050" y="7619"/>
                </a:lnTo>
                <a:lnTo>
                  <a:pt x="219625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5342607" y="299910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5808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5477609" y="299910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412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5341196" y="3002279"/>
            <a:ext cx="226695" cy="7620"/>
          </a:xfrm>
          <a:custGeom>
            <a:avLst/>
            <a:gdLst/>
            <a:ahLst/>
            <a:cxnLst/>
            <a:rect l="l" t="t" r="r" b="b"/>
            <a:pathLst>
              <a:path w="226695" h="7619">
                <a:moveTo>
                  <a:pt x="86095" y="0"/>
                </a:moveTo>
                <a:lnTo>
                  <a:pt x="1411" y="0"/>
                </a:lnTo>
                <a:lnTo>
                  <a:pt x="0" y="7620"/>
                </a:lnTo>
                <a:lnTo>
                  <a:pt x="84746" y="7620"/>
                </a:lnTo>
                <a:lnTo>
                  <a:pt x="86095" y="0"/>
                </a:lnTo>
                <a:close/>
              </a:path>
              <a:path w="226695" h="7619">
                <a:moveTo>
                  <a:pt x="224825" y="0"/>
                </a:moveTo>
                <a:lnTo>
                  <a:pt x="137503" y="0"/>
                </a:lnTo>
                <a:lnTo>
                  <a:pt x="138813" y="7620"/>
                </a:lnTo>
                <a:lnTo>
                  <a:pt x="226250" y="7620"/>
                </a:lnTo>
                <a:lnTo>
                  <a:pt x="224825" y="0"/>
                </a:lnTo>
                <a:close/>
              </a:path>
            </a:pathLst>
          </a:custGeom>
          <a:solidFill>
            <a:srgbClr val="DFA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5339785" y="3009900"/>
            <a:ext cx="229235" cy="7620"/>
          </a:xfrm>
          <a:custGeom>
            <a:avLst/>
            <a:gdLst/>
            <a:ahLst/>
            <a:cxnLst/>
            <a:rect l="l" t="t" r="r" b="b"/>
            <a:pathLst>
              <a:path w="229235" h="7619">
                <a:moveTo>
                  <a:pt x="86157" y="0"/>
                </a:moveTo>
                <a:lnTo>
                  <a:pt x="1411" y="0"/>
                </a:lnTo>
                <a:lnTo>
                  <a:pt x="0" y="7620"/>
                </a:lnTo>
                <a:lnTo>
                  <a:pt x="84807" y="7620"/>
                </a:lnTo>
                <a:lnTo>
                  <a:pt x="86157" y="0"/>
                </a:lnTo>
                <a:close/>
              </a:path>
              <a:path w="229235" h="7619">
                <a:moveTo>
                  <a:pt x="227661" y="0"/>
                </a:moveTo>
                <a:lnTo>
                  <a:pt x="140224" y="0"/>
                </a:lnTo>
                <a:lnTo>
                  <a:pt x="141534" y="7620"/>
                </a:lnTo>
                <a:lnTo>
                  <a:pt x="229086" y="7620"/>
                </a:lnTo>
                <a:lnTo>
                  <a:pt x="227661" y="0"/>
                </a:lnTo>
                <a:close/>
              </a:path>
            </a:pathLst>
          </a:custGeom>
          <a:solidFill>
            <a:srgbClr val="DFA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5338609" y="302069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5983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5481320" y="302069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740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5337198" y="3023870"/>
            <a:ext cx="234315" cy="7620"/>
          </a:xfrm>
          <a:custGeom>
            <a:avLst/>
            <a:gdLst/>
            <a:ahLst/>
            <a:cxnLst/>
            <a:rect l="l" t="t" r="r" b="b"/>
            <a:pathLst>
              <a:path w="234314" h="7619">
                <a:moveTo>
                  <a:pt x="86270" y="0"/>
                </a:moveTo>
                <a:lnTo>
                  <a:pt x="1411" y="0"/>
                </a:lnTo>
                <a:lnTo>
                  <a:pt x="0" y="7619"/>
                </a:lnTo>
                <a:lnTo>
                  <a:pt x="84920" y="7619"/>
                </a:lnTo>
                <a:lnTo>
                  <a:pt x="86270" y="0"/>
                </a:lnTo>
                <a:close/>
              </a:path>
              <a:path w="234314" h="7619">
                <a:moveTo>
                  <a:pt x="232861" y="0"/>
                </a:moveTo>
                <a:lnTo>
                  <a:pt x="145212" y="0"/>
                </a:lnTo>
                <a:lnTo>
                  <a:pt x="146522" y="7619"/>
                </a:lnTo>
                <a:lnTo>
                  <a:pt x="234286" y="7619"/>
                </a:lnTo>
                <a:lnTo>
                  <a:pt x="232861" y="0"/>
                </a:lnTo>
                <a:close/>
              </a:path>
            </a:pathLst>
          </a:custGeom>
          <a:solidFill>
            <a:srgbClr val="DDA4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5335787" y="3031489"/>
            <a:ext cx="237490" cy="7620"/>
          </a:xfrm>
          <a:custGeom>
            <a:avLst/>
            <a:gdLst/>
            <a:ahLst/>
            <a:cxnLst/>
            <a:rect l="l" t="t" r="r" b="b"/>
            <a:pathLst>
              <a:path w="237489" h="7619">
                <a:moveTo>
                  <a:pt x="86332" y="0"/>
                </a:moveTo>
                <a:lnTo>
                  <a:pt x="1411" y="0"/>
                </a:lnTo>
                <a:lnTo>
                  <a:pt x="0" y="7620"/>
                </a:lnTo>
                <a:lnTo>
                  <a:pt x="84982" y="7620"/>
                </a:lnTo>
                <a:lnTo>
                  <a:pt x="86332" y="0"/>
                </a:lnTo>
                <a:close/>
              </a:path>
              <a:path w="237489" h="7619">
                <a:moveTo>
                  <a:pt x="235697" y="0"/>
                </a:moveTo>
                <a:lnTo>
                  <a:pt x="147933" y="0"/>
                </a:lnTo>
                <a:lnTo>
                  <a:pt x="149243" y="7620"/>
                </a:lnTo>
                <a:lnTo>
                  <a:pt x="237123" y="7620"/>
                </a:lnTo>
                <a:lnTo>
                  <a:pt x="235697" y="0"/>
                </a:lnTo>
                <a:close/>
              </a:path>
            </a:pathLst>
          </a:custGeom>
          <a:solidFill>
            <a:srgbClr val="DDA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5334611" y="304228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158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5485030" y="304228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067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5333200" y="3045460"/>
            <a:ext cx="242570" cy="7620"/>
          </a:xfrm>
          <a:custGeom>
            <a:avLst/>
            <a:gdLst/>
            <a:ahLst/>
            <a:cxnLst/>
            <a:rect l="l" t="t" r="r" b="b"/>
            <a:pathLst>
              <a:path w="242570" h="7619">
                <a:moveTo>
                  <a:pt x="86445" y="0"/>
                </a:moveTo>
                <a:lnTo>
                  <a:pt x="1411" y="0"/>
                </a:lnTo>
                <a:lnTo>
                  <a:pt x="0" y="7619"/>
                </a:lnTo>
                <a:lnTo>
                  <a:pt x="85095" y="7619"/>
                </a:lnTo>
                <a:lnTo>
                  <a:pt x="86445" y="0"/>
                </a:lnTo>
                <a:close/>
              </a:path>
              <a:path w="242570" h="7619">
                <a:moveTo>
                  <a:pt x="240897" y="0"/>
                </a:moveTo>
                <a:lnTo>
                  <a:pt x="152921" y="0"/>
                </a:lnTo>
                <a:lnTo>
                  <a:pt x="154231" y="7619"/>
                </a:lnTo>
                <a:lnTo>
                  <a:pt x="242323" y="7619"/>
                </a:lnTo>
                <a:lnTo>
                  <a:pt x="240897" y="0"/>
                </a:lnTo>
                <a:close/>
              </a:path>
            </a:pathLst>
          </a:custGeom>
          <a:solidFill>
            <a:srgbClr val="DB9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5331789" y="3053079"/>
            <a:ext cx="245745" cy="7620"/>
          </a:xfrm>
          <a:custGeom>
            <a:avLst/>
            <a:gdLst/>
            <a:ahLst/>
            <a:cxnLst/>
            <a:rect l="l" t="t" r="r" b="b"/>
            <a:pathLst>
              <a:path w="245745" h="7619">
                <a:moveTo>
                  <a:pt x="86506" y="0"/>
                </a:moveTo>
                <a:lnTo>
                  <a:pt x="1411" y="0"/>
                </a:lnTo>
                <a:lnTo>
                  <a:pt x="0" y="7620"/>
                </a:lnTo>
                <a:lnTo>
                  <a:pt x="85157" y="7620"/>
                </a:lnTo>
                <a:lnTo>
                  <a:pt x="86506" y="0"/>
                </a:lnTo>
                <a:close/>
              </a:path>
              <a:path w="245745" h="7619">
                <a:moveTo>
                  <a:pt x="243734" y="0"/>
                </a:moveTo>
                <a:lnTo>
                  <a:pt x="155642" y="0"/>
                </a:lnTo>
                <a:lnTo>
                  <a:pt x="156952" y="7620"/>
                </a:lnTo>
                <a:lnTo>
                  <a:pt x="245159" y="7620"/>
                </a:lnTo>
                <a:lnTo>
                  <a:pt x="243734" y="0"/>
                </a:lnTo>
                <a:close/>
              </a:path>
            </a:pathLst>
          </a:custGeom>
          <a:solidFill>
            <a:srgbClr val="DB9D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5330613" y="306387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33" y="0"/>
                </a:lnTo>
              </a:path>
            </a:pathLst>
          </a:custGeom>
          <a:ln w="635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5488741" y="306387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394" y="0"/>
                </a:lnTo>
              </a:path>
            </a:pathLst>
          </a:custGeom>
          <a:ln w="635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5329202" y="3067050"/>
            <a:ext cx="250825" cy="7620"/>
          </a:xfrm>
          <a:custGeom>
            <a:avLst/>
            <a:gdLst/>
            <a:ahLst/>
            <a:cxnLst/>
            <a:rect l="l" t="t" r="r" b="b"/>
            <a:pathLst>
              <a:path w="250825" h="7619">
                <a:moveTo>
                  <a:pt x="86620" y="0"/>
                </a:moveTo>
                <a:lnTo>
                  <a:pt x="1411" y="0"/>
                </a:lnTo>
                <a:lnTo>
                  <a:pt x="0" y="7620"/>
                </a:lnTo>
                <a:lnTo>
                  <a:pt x="85270" y="7620"/>
                </a:lnTo>
                <a:lnTo>
                  <a:pt x="86620" y="0"/>
                </a:lnTo>
                <a:close/>
              </a:path>
              <a:path w="250825" h="7619">
                <a:moveTo>
                  <a:pt x="248934" y="0"/>
                </a:moveTo>
                <a:lnTo>
                  <a:pt x="160630" y="0"/>
                </a:lnTo>
                <a:lnTo>
                  <a:pt x="161940" y="7620"/>
                </a:lnTo>
                <a:lnTo>
                  <a:pt x="250359" y="7620"/>
                </a:lnTo>
                <a:lnTo>
                  <a:pt x="248934" y="0"/>
                </a:lnTo>
                <a:close/>
              </a:path>
            </a:pathLst>
          </a:custGeom>
          <a:solidFill>
            <a:srgbClr val="D99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5327791" y="3074670"/>
            <a:ext cx="253365" cy="7620"/>
          </a:xfrm>
          <a:custGeom>
            <a:avLst/>
            <a:gdLst/>
            <a:ahLst/>
            <a:cxnLst/>
            <a:rect l="l" t="t" r="r" b="b"/>
            <a:pathLst>
              <a:path w="253364" h="7619">
                <a:moveTo>
                  <a:pt x="86681" y="0"/>
                </a:moveTo>
                <a:lnTo>
                  <a:pt x="1411" y="0"/>
                </a:lnTo>
                <a:lnTo>
                  <a:pt x="0" y="7619"/>
                </a:lnTo>
                <a:lnTo>
                  <a:pt x="85332" y="7619"/>
                </a:lnTo>
                <a:lnTo>
                  <a:pt x="86681" y="0"/>
                </a:lnTo>
                <a:close/>
              </a:path>
              <a:path w="253364" h="7619">
                <a:moveTo>
                  <a:pt x="251770" y="0"/>
                </a:moveTo>
                <a:lnTo>
                  <a:pt x="163351" y="0"/>
                </a:lnTo>
                <a:lnTo>
                  <a:pt x="164661" y="7619"/>
                </a:lnTo>
                <a:lnTo>
                  <a:pt x="253195" y="7619"/>
                </a:lnTo>
                <a:lnTo>
                  <a:pt x="251770" y="0"/>
                </a:lnTo>
                <a:close/>
              </a:path>
            </a:pathLst>
          </a:custGeom>
          <a:solidFill>
            <a:srgbClr val="D9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5326379" y="3082289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39" h="7619">
                <a:moveTo>
                  <a:pt x="86743" y="0"/>
                </a:moveTo>
                <a:lnTo>
                  <a:pt x="1411" y="0"/>
                </a:lnTo>
                <a:lnTo>
                  <a:pt x="0" y="7620"/>
                </a:lnTo>
                <a:lnTo>
                  <a:pt x="85394" y="7620"/>
                </a:lnTo>
                <a:lnTo>
                  <a:pt x="86743" y="0"/>
                </a:lnTo>
                <a:close/>
              </a:path>
              <a:path w="256539" h="7619">
                <a:moveTo>
                  <a:pt x="254606" y="0"/>
                </a:moveTo>
                <a:lnTo>
                  <a:pt x="166072" y="0"/>
                </a:lnTo>
                <a:lnTo>
                  <a:pt x="167382" y="7620"/>
                </a:lnTo>
                <a:lnTo>
                  <a:pt x="256032" y="7620"/>
                </a:lnTo>
                <a:lnTo>
                  <a:pt x="254606" y="0"/>
                </a:lnTo>
                <a:close/>
              </a:path>
            </a:pathLst>
          </a:custGeom>
          <a:solidFill>
            <a:srgbClr val="D8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5325204" y="309308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70" y="0"/>
                </a:lnTo>
              </a:path>
            </a:pathLst>
          </a:custGeom>
          <a:ln w="6350">
            <a:solidFill>
              <a:srgbClr val="D79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5493761" y="309308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837" y="0"/>
                </a:lnTo>
              </a:path>
            </a:pathLst>
          </a:custGeom>
          <a:ln w="6350">
            <a:solidFill>
              <a:srgbClr val="D79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5323792" y="309626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6856" y="0"/>
                </a:moveTo>
                <a:lnTo>
                  <a:pt x="1411" y="0"/>
                </a:lnTo>
                <a:lnTo>
                  <a:pt x="0" y="7619"/>
                </a:lnTo>
                <a:lnTo>
                  <a:pt x="261231" y="7619"/>
                </a:lnTo>
                <a:lnTo>
                  <a:pt x="260281" y="2539"/>
                </a:lnTo>
                <a:lnTo>
                  <a:pt x="86407" y="2539"/>
                </a:lnTo>
                <a:lnTo>
                  <a:pt x="86856" y="0"/>
                </a:lnTo>
                <a:close/>
              </a:path>
              <a:path w="261620" h="7619">
                <a:moveTo>
                  <a:pt x="259806" y="0"/>
                </a:moveTo>
                <a:lnTo>
                  <a:pt x="171060" y="0"/>
                </a:lnTo>
                <a:lnTo>
                  <a:pt x="171497" y="2539"/>
                </a:lnTo>
                <a:lnTo>
                  <a:pt x="260281" y="2539"/>
                </a:lnTo>
                <a:lnTo>
                  <a:pt x="259806" y="0"/>
                </a:lnTo>
                <a:close/>
              </a:path>
            </a:pathLst>
          </a:custGeom>
          <a:solidFill>
            <a:srgbClr val="D7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5322381" y="310768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068" y="0"/>
                </a:lnTo>
              </a:path>
            </a:pathLst>
          </a:custGeom>
          <a:ln w="762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5321205" y="311467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431" y="0"/>
                </a:lnTo>
              </a:path>
            </a:pathLst>
          </a:custGeom>
          <a:ln w="635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5319794" y="3121660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268" y="0"/>
                </a:lnTo>
              </a:path>
            </a:pathLst>
          </a:custGeom>
          <a:ln w="7620">
            <a:solidFill>
              <a:srgbClr val="D58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5318383" y="3129279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104" y="0"/>
                </a:lnTo>
              </a:path>
            </a:pathLst>
          </a:custGeom>
          <a:ln w="7619">
            <a:solidFill>
              <a:srgbClr val="D48A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5317207" y="3136264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4">
                <a:moveTo>
                  <a:pt x="0" y="0"/>
                </a:moveTo>
                <a:lnTo>
                  <a:pt x="274468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5315796" y="314325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04" y="0"/>
                </a:lnTo>
              </a:path>
            </a:pathLst>
          </a:custGeom>
          <a:ln w="7620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5314385" y="315087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140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5313209" y="315785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04" y="0"/>
                </a:lnTo>
              </a:path>
            </a:pathLst>
          </a:custGeom>
          <a:ln w="6350">
            <a:solidFill>
              <a:srgbClr val="D183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5311798" y="3164839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340" y="0"/>
                </a:lnTo>
              </a:path>
            </a:pathLst>
          </a:custGeom>
          <a:ln w="7620">
            <a:solidFill>
              <a:srgbClr val="D18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5310387" y="3172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177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5308976" y="3180079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013" y="0"/>
                </a:lnTo>
              </a:path>
            </a:pathLst>
          </a:custGeom>
          <a:ln w="7619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5307800" y="318706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7" y="0"/>
                </a:lnTo>
              </a:path>
            </a:pathLst>
          </a:custGeom>
          <a:ln w="635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5306389" y="319405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213" y="0"/>
                </a:lnTo>
              </a:path>
            </a:pathLst>
          </a:custGeom>
          <a:ln w="7620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5304978" y="32016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9049" y="0"/>
                </a:lnTo>
              </a:path>
            </a:pathLst>
          </a:custGeom>
          <a:ln w="7619">
            <a:solidFill>
              <a:srgbClr val="CD77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5303802" y="3208654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413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5302391" y="32156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249" y="0"/>
                </a:lnTo>
              </a:path>
            </a:pathLst>
          </a:custGeom>
          <a:ln w="7620">
            <a:solidFill>
              <a:srgbClr val="CC74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5300979" y="3219450"/>
            <a:ext cx="307340" cy="7620"/>
          </a:xfrm>
          <a:custGeom>
            <a:avLst/>
            <a:gdLst/>
            <a:ahLst/>
            <a:cxnLst/>
            <a:rect l="l" t="t" r="r" b="b"/>
            <a:pathLst>
              <a:path w="307339" h="7619">
                <a:moveTo>
                  <a:pt x="305660" y="0"/>
                </a:moveTo>
                <a:lnTo>
                  <a:pt x="1411" y="0"/>
                </a:lnTo>
                <a:lnTo>
                  <a:pt x="0" y="7620"/>
                </a:lnTo>
                <a:lnTo>
                  <a:pt x="88678" y="7620"/>
                </a:lnTo>
                <a:lnTo>
                  <a:pt x="88900" y="6350"/>
                </a:lnTo>
                <a:lnTo>
                  <a:pt x="306848" y="6350"/>
                </a:lnTo>
                <a:lnTo>
                  <a:pt x="305660" y="0"/>
                </a:lnTo>
                <a:close/>
              </a:path>
              <a:path w="307339" h="7619">
                <a:moveTo>
                  <a:pt x="306848" y="6350"/>
                </a:moveTo>
                <a:lnTo>
                  <a:pt x="215900" y="6350"/>
                </a:lnTo>
                <a:lnTo>
                  <a:pt x="216121" y="7620"/>
                </a:lnTo>
                <a:lnTo>
                  <a:pt x="307086" y="7620"/>
                </a:lnTo>
                <a:lnTo>
                  <a:pt x="306848" y="6350"/>
                </a:lnTo>
                <a:close/>
              </a:path>
            </a:pathLst>
          </a:custGeom>
          <a:solidFill>
            <a:srgbClr val="CC7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5299804" y="323024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854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5517101" y="3230245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152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5298392" y="3233420"/>
            <a:ext cx="312420" cy="7620"/>
          </a:xfrm>
          <a:custGeom>
            <a:avLst/>
            <a:gdLst/>
            <a:ahLst/>
            <a:cxnLst/>
            <a:rect l="l" t="t" r="r" b="b"/>
            <a:pathLst>
              <a:path w="312420" h="7619">
                <a:moveTo>
                  <a:pt x="90158" y="0"/>
                </a:moveTo>
                <a:lnTo>
                  <a:pt x="1411" y="0"/>
                </a:lnTo>
                <a:lnTo>
                  <a:pt x="0" y="7619"/>
                </a:lnTo>
                <a:lnTo>
                  <a:pt x="88830" y="7619"/>
                </a:lnTo>
                <a:lnTo>
                  <a:pt x="90158" y="0"/>
                </a:lnTo>
                <a:close/>
              </a:path>
              <a:path w="312420" h="7619">
                <a:moveTo>
                  <a:pt x="310860" y="0"/>
                </a:moveTo>
                <a:lnTo>
                  <a:pt x="219815" y="0"/>
                </a:lnTo>
                <a:lnTo>
                  <a:pt x="221143" y="7619"/>
                </a:lnTo>
                <a:lnTo>
                  <a:pt x="312285" y="7619"/>
                </a:lnTo>
                <a:lnTo>
                  <a:pt x="310860" y="0"/>
                </a:lnTo>
                <a:close/>
              </a:path>
            </a:pathLst>
          </a:custGeom>
          <a:solidFill>
            <a:srgbClr val="CA6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5296981" y="3241039"/>
            <a:ext cx="315595" cy="7620"/>
          </a:xfrm>
          <a:custGeom>
            <a:avLst/>
            <a:gdLst/>
            <a:ahLst/>
            <a:cxnLst/>
            <a:rect l="l" t="t" r="r" b="b"/>
            <a:pathLst>
              <a:path w="315595" h="7619">
                <a:moveTo>
                  <a:pt x="90241" y="0"/>
                </a:moveTo>
                <a:lnTo>
                  <a:pt x="1411" y="0"/>
                </a:lnTo>
                <a:lnTo>
                  <a:pt x="0" y="7620"/>
                </a:lnTo>
                <a:lnTo>
                  <a:pt x="88913" y="7620"/>
                </a:lnTo>
                <a:lnTo>
                  <a:pt x="90241" y="0"/>
                </a:lnTo>
                <a:close/>
              </a:path>
              <a:path w="315595" h="7619">
                <a:moveTo>
                  <a:pt x="313697" y="0"/>
                </a:moveTo>
                <a:lnTo>
                  <a:pt x="222554" y="0"/>
                </a:lnTo>
                <a:lnTo>
                  <a:pt x="223882" y="7620"/>
                </a:lnTo>
                <a:lnTo>
                  <a:pt x="315122" y="7620"/>
                </a:lnTo>
                <a:lnTo>
                  <a:pt x="313697" y="0"/>
                </a:lnTo>
                <a:close/>
              </a:path>
            </a:pathLst>
          </a:custGeom>
          <a:solidFill>
            <a:srgbClr val="C96C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5295805" y="3251834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089" y="0"/>
                </a:lnTo>
              </a:path>
            </a:pathLst>
          </a:custGeom>
          <a:ln w="6350">
            <a:solidFill>
              <a:srgbClr val="C96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5520864" y="3251834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27" y="0"/>
                </a:lnTo>
              </a:path>
            </a:pathLst>
          </a:custGeom>
          <a:ln w="6350">
            <a:solidFill>
              <a:srgbClr val="C96A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5294394" y="3255009"/>
            <a:ext cx="320675" cy="7620"/>
          </a:xfrm>
          <a:custGeom>
            <a:avLst/>
            <a:gdLst/>
            <a:ahLst/>
            <a:cxnLst/>
            <a:rect l="l" t="t" r="r" b="b"/>
            <a:pathLst>
              <a:path w="320675" h="7620">
                <a:moveTo>
                  <a:pt x="90393" y="0"/>
                </a:moveTo>
                <a:lnTo>
                  <a:pt x="1411" y="0"/>
                </a:lnTo>
                <a:lnTo>
                  <a:pt x="0" y="7619"/>
                </a:lnTo>
                <a:lnTo>
                  <a:pt x="89065" y="7619"/>
                </a:lnTo>
                <a:lnTo>
                  <a:pt x="90393" y="0"/>
                </a:lnTo>
                <a:close/>
              </a:path>
              <a:path w="320675" h="7620">
                <a:moveTo>
                  <a:pt x="318897" y="0"/>
                </a:moveTo>
                <a:lnTo>
                  <a:pt x="227576" y="0"/>
                </a:lnTo>
                <a:lnTo>
                  <a:pt x="228905" y="7619"/>
                </a:lnTo>
                <a:lnTo>
                  <a:pt x="320322" y="7619"/>
                </a:lnTo>
                <a:lnTo>
                  <a:pt x="318897" y="0"/>
                </a:lnTo>
                <a:close/>
              </a:path>
            </a:pathLst>
          </a:custGeom>
          <a:solidFill>
            <a:srgbClr val="C86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5292983" y="3262629"/>
            <a:ext cx="323215" cy="7620"/>
          </a:xfrm>
          <a:custGeom>
            <a:avLst/>
            <a:gdLst/>
            <a:ahLst/>
            <a:cxnLst/>
            <a:rect l="l" t="t" r="r" b="b"/>
            <a:pathLst>
              <a:path w="323214" h="7620">
                <a:moveTo>
                  <a:pt x="90476" y="0"/>
                </a:moveTo>
                <a:lnTo>
                  <a:pt x="1411" y="0"/>
                </a:lnTo>
                <a:lnTo>
                  <a:pt x="0" y="7620"/>
                </a:lnTo>
                <a:lnTo>
                  <a:pt x="89148" y="7620"/>
                </a:lnTo>
                <a:lnTo>
                  <a:pt x="90476" y="0"/>
                </a:lnTo>
                <a:close/>
              </a:path>
              <a:path w="323214" h="7620">
                <a:moveTo>
                  <a:pt x="321733" y="0"/>
                </a:moveTo>
                <a:lnTo>
                  <a:pt x="230316" y="0"/>
                </a:lnTo>
                <a:lnTo>
                  <a:pt x="231644" y="7620"/>
                </a:lnTo>
                <a:lnTo>
                  <a:pt x="323158" y="7620"/>
                </a:lnTo>
                <a:lnTo>
                  <a:pt x="321733" y="0"/>
                </a:lnTo>
                <a:close/>
              </a:path>
            </a:pathLst>
          </a:custGeom>
          <a:solidFill>
            <a:srgbClr val="C767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5291572" y="3270250"/>
            <a:ext cx="326390" cy="7620"/>
          </a:xfrm>
          <a:custGeom>
            <a:avLst/>
            <a:gdLst/>
            <a:ahLst/>
            <a:cxnLst/>
            <a:rect l="l" t="t" r="r" b="b"/>
            <a:pathLst>
              <a:path w="326389" h="7620">
                <a:moveTo>
                  <a:pt x="90559" y="0"/>
                </a:moveTo>
                <a:lnTo>
                  <a:pt x="1411" y="0"/>
                </a:lnTo>
                <a:lnTo>
                  <a:pt x="0" y="7620"/>
                </a:lnTo>
                <a:lnTo>
                  <a:pt x="89230" y="7620"/>
                </a:lnTo>
                <a:lnTo>
                  <a:pt x="90559" y="0"/>
                </a:lnTo>
                <a:close/>
              </a:path>
              <a:path w="326389" h="7620">
                <a:moveTo>
                  <a:pt x="324569" y="0"/>
                </a:moveTo>
                <a:lnTo>
                  <a:pt x="233055" y="0"/>
                </a:lnTo>
                <a:lnTo>
                  <a:pt x="234383" y="7620"/>
                </a:lnTo>
                <a:lnTo>
                  <a:pt x="325994" y="7620"/>
                </a:lnTo>
                <a:lnTo>
                  <a:pt x="324569" y="0"/>
                </a:lnTo>
                <a:close/>
              </a:path>
            </a:pathLst>
          </a:custGeom>
          <a:solidFill>
            <a:srgbClr val="C766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5290396" y="3281045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06" y="0"/>
                </a:lnTo>
              </a:path>
            </a:pathLst>
          </a:custGeom>
          <a:ln w="6350">
            <a:solidFill>
              <a:srgbClr val="C66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5525956" y="328104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98" y="0"/>
                </a:lnTo>
              </a:path>
            </a:pathLst>
          </a:custGeom>
          <a:ln w="6350">
            <a:solidFill>
              <a:srgbClr val="C66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5288985" y="3284220"/>
            <a:ext cx="331470" cy="7620"/>
          </a:xfrm>
          <a:custGeom>
            <a:avLst/>
            <a:gdLst/>
            <a:ahLst/>
            <a:cxnLst/>
            <a:rect l="l" t="t" r="r" b="b"/>
            <a:pathLst>
              <a:path w="331470" h="7620">
                <a:moveTo>
                  <a:pt x="90711" y="0"/>
                </a:moveTo>
                <a:lnTo>
                  <a:pt x="1411" y="0"/>
                </a:lnTo>
                <a:lnTo>
                  <a:pt x="0" y="7619"/>
                </a:lnTo>
                <a:lnTo>
                  <a:pt x="89382" y="7619"/>
                </a:lnTo>
                <a:lnTo>
                  <a:pt x="90711" y="0"/>
                </a:lnTo>
                <a:close/>
              </a:path>
              <a:path w="331470" h="7620">
                <a:moveTo>
                  <a:pt x="329769" y="0"/>
                </a:moveTo>
                <a:lnTo>
                  <a:pt x="238077" y="0"/>
                </a:lnTo>
                <a:lnTo>
                  <a:pt x="239406" y="7619"/>
                </a:lnTo>
                <a:lnTo>
                  <a:pt x="331194" y="7619"/>
                </a:lnTo>
                <a:lnTo>
                  <a:pt x="329769" y="0"/>
                </a:lnTo>
                <a:close/>
              </a:path>
            </a:pathLst>
          </a:custGeom>
          <a:solidFill>
            <a:srgbClr val="C561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5287574" y="3291840"/>
            <a:ext cx="334645" cy="7620"/>
          </a:xfrm>
          <a:custGeom>
            <a:avLst/>
            <a:gdLst/>
            <a:ahLst/>
            <a:cxnLst/>
            <a:rect l="l" t="t" r="r" b="b"/>
            <a:pathLst>
              <a:path w="334645" h="7620">
                <a:moveTo>
                  <a:pt x="90793" y="0"/>
                </a:moveTo>
                <a:lnTo>
                  <a:pt x="1411" y="0"/>
                </a:lnTo>
                <a:lnTo>
                  <a:pt x="0" y="7620"/>
                </a:lnTo>
                <a:lnTo>
                  <a:pt x="89465" y="7620"/>
                </a:lnTo>
                <a:lnTo>
                  <a:pt x="90793" y="0"/>
                </a:lnTo>
                <a:close/>
              </a:path>
              <a:path w="334645" h="7620">
                <a:moveTo>
                  <a:pt x="332605" y="0"/>
                </a:moveTo>
                <a:lnTo>
                  <a:pt x="240817" y="0"/>
                </a:lnTo>
                <a:lnTo>
                  <a:pt x="242145" y="7620"/>
                </a:lnTo>
                <a:lnTo>
                  <a:pt x="334031" y="7620"/>
                </a:lnTo>
                <a:lnTo>
                  <a:pt x="332605" y="0"/>
                </a:lnTo>
                <a:close/>
              </a:path>
            </a:pathLst>
          </a:custGeom>
          <a:solidFill>
            <a:srgbClr val="C55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5286398" y="3302634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641" y="0"/>
                </a:lnTo>
              </a:path>
            </a:pathLst>
          </a:custGeom>
          <a:ln w="635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5529719" y="330263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073" y="0"/>
                </a:lnTo>
              </a:path>
            </a:pathLst>
          </a:custGeom>
          <a:ln w="6350">
            <a:solidFill>
              <a:srgbClr val="C45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5284987" y="3305809"/>
            <a:ext cx="339725" cy="7620"/>
          </a:xfrm>
          <a:custGeom>
            <a:avLst/>
            <a:gdLst/>
            <a:ahLst/>
            <a:cxnLst/>
            <a:rect l="l" t="t" r="r" b="b"/>
            <a:pathLst>
              <a:path w="339725" h="7620">
                <a:moveTo>
                  <a:pt x="90945" y="0"/>
                </a:moveTo>
                <a:lnTo>
                  <a:pt x="1411" y="0"/>
                </a:lnTo>
                <a:lnTo>
                  <a:pt x="0" y="7619"/>
                </a:lnTo>
                <a:lnTo>
                  <a:pt x="89617" y="7619"/>
                </a:lnTo>
                <a:lnTo>
                  <a:pt x="90945" y="0"/>
                </a:lnTo>
                <a:close/>
              </a:path>
              <a:path w="339725" h="7620">
                <a:moveTo>
                  <a:pt x="337805" y="0"/>
                </a:moveTo>
                <a:lnTo>
                  <a:pt x="245839" y="0"/>
                </a:lnTo>
                <a:lnTo>
                  <a:pt x="247167" y="7619"/>
                </a:lnTo>
                <a:lnTo>
                  <a:pt x="339231" y="7619"/>
                </a:lnTo>
                <a:lnTo>
                  <a:pt x="337805" y="0"/>
                </a:lnTo>
                <a:close/>
              </a:path>
            </a:pathLst>
          </a:custGeom>
          <a:solidFill>
            <a:srgbClr val="C35C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5283576" y="3313429"/>
            <a:ext cx="342265" cy="7620"/>
          </a:xfrm>
          <a:custGeom>
            <a:avLst/>
            <a:gdLst/>
            <a:ahLst/>
            <a:cxnLst/>
            <a:rect l="l" t="t" r="r" b="b"/>
            <a:pathLst>
              <a:path w="342264" h="7620">
                <a:moveTo>
                  <a:pt x="91028" y="0"/>
                </a:moveTo>
                <a:lnTo>
                  <a:pt x="1411" y="0"/>
                </a:lnTo>
                <a:lnTo>
                  <a:pt x="0" y="7620"/>
                </a:lnTo>
                <a:lnTo>
                  <a:pt x="89700" y="7620"/>
                </a:lnTo>
                <a:lnTo>
                  <a:pt x="91028" y="0"/>
                </a:lnTo>
                <a:close/>
              </a:path>
              <a:path w="342264" h="7620">
                <a:moveTo>
                  <a:pt x="340642" y="0"/>
                </a:moveTo>
                <a:lnTo>
                  <a:pt x="248578" y="0"/>
                </a:lnTo>
                <a:lnTo>
                  <a:pt x="249906" y="7620"/>
                </a:lnTo>
                <a:lnTo>
                  <a:pt x="342067" y="7620"/>
                </a:lnTo>
                <a:lnTo>
                  <a:pt x="340642" y="0"/>
                </a:lnTo>
                <a:close/>
              </a:path>
            </a:pathLst>
          </a:custGeom>
          <a:solidFill>
            <a:srgbClr val="C35A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5282400" y="332422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876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5533483" y="332422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348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5280989" y="3327400"/>
            <a:ext cx="347345" cy="7620"/>
          </a:xfrm>
          <a:custGeom>
            <a:avLst/>
            <a:gdLst/>
            <a:ahLst/>
            <a:cxnLst/>
            <a:rect l="l" t="t" r="r" b="b"/>
            <a:pathLst>
              <a:path w="347345" h="7620">
                <a:moveTo>
                  <a:pt x="91180" y="0"/>
                </a:moveTo>
                <a:lnTo>
                  <a:pt x="1411" y="0"/>
                </a:lnTo>
                <a:lnTo>
                  <a:pt x="0" y="7620"/>
                </a:lnTo>
                <a:lnTo>
                  <a:pt x="89852" y="7620"/>
                </a:lnTo>
                <a:lnTo>
                  <a:pt x="91180" y="0"/>
                </a:lnTo>
                <a:close/>
              </a:path>
              <a:path w="347345" h="7620">
                <a:moveTo>
                  <a:pt x="345842" y="0"/>
                </a:moveTo>
                <a:lnTo>
                  <a:pt x="253600" y="0"/>
                </a:lnTo>
                <a:lnTo>
                  <a:pt x="254929" y="7620"/>
                </a:lnTo>
                <a:lnTo>
                  <a:pt x="347267" y="7620"/>
                </a:lnTo>
                <a:lnTo>
                  <a:pt x="345842" y="0"/>
                </a:lnTo>
                <a:close/>
              </a:path>
            </a:pathLst>
          </a:custGeom>
          <a:solidFill>
            <a:srgbClr val="C15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5279578" y="3335020"/>
            <a:ext cx="350520" cy="7620"/>
          </a:xfrm>
          <a:custGeom>
            <a:avLst/>
            <a:gdLst/>
            <a:ahLst/>
            <a:cxnLst/>
            <a:rect l="l" t="t" r="r" b="b"/>
            <a:pathLst>
              <a:path w="350520" h="7620">
                <a:moveTo>
                  <a:pt x="91263" y="0"/>
                </a:moveTo>
                <a:lnTo>
                  <a:pt x="1411" y="0"/>
                </a:lnTo>
                <a:lnTo>
                  <a:pt x="0" y="7619"/>
                </a:lnTo>
                <a:lnTo>
                  <a:pt x="89935" y="7619"/>
                </a:lnTo>
                <a:lnTo>
                  <a:pt x="91263" y="0"/>
                </a:lnTo>
                <a:close/>
              </a:path>
              <a:path w="350520" h="7620">
                <a:moveTo>
                  <a:pt x="348678" y="0"/>
                </a:moveTo>
                <a:lnTo>
                  <a:pt x="256340" y="0"/>
                </a:lnTo>
                <a:lnTo>
                  <a:pt x="257668" y="7619"/>
                </a:lnTo>
                <a:lnTo>
                  <a:pt x="350103" y="7619"/>
                </a:lnTo>
                <a:lnTo>
                  <a:pt x="348678" y="0"/>
                </a:lnTo>
                <a:close/>
              </a:path>
            </a:pathLst>
          </a:custGeom>
          <a:solidFill>
            <a:srgbClr val="C154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5278402" y="334581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111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5537246" y="3345815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622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5276991" y="3348990"/>
            <a:ext cx="355600" cy="7620"/>
          </a:xfrm>
          <a:custGeom>
            <a:avLst/>
            <a:gdLst/>
            <a:ahLst/>
            <a:cxnLst/>
            <a:rect l="l" t="t" r="r" b="b"/>
            <a:pathLst>
              <a:path w="355600" h="7620">
                <a:moveTo>
                  <a:pt x="91415" y="0"/>
                </a:moveTo>
                <a:lnTo>
                  <a:pt x="1411" y="0"/>
                </a:lnTo>
                <a:lnTo>
                  <a:pt x="0" y="7620"/>
                </a:lnTo>
                <a:lnTo>
                  <a:pt x="90087" y="7620"/>
                </a:lnTo>
                <a:lnTo>
                  <a:pt x="91415" y="0"/>
                </a:lnTo>
                <a:close/>
              </a:path>
              <a:path w="355600" h="7620">
                <a:moveTo>
                  <a:pt x="353878" y="0"/>
                </a:moveTo>
                <a:lnTo>
                  <a:pt x="261362" y="0"/>
                </a:lnTo>
                <a:lnTo>
                  <a:pt x="262690" y="7620"/>
                </a:lnTo>
                <a:lnTo>
                  <a:pt x="355303" y="7620"/>
                </a:lnTo>
                <a:lnTo>
                  <a:pt x="353878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5275579" y="3356609"/>
            <a:ext cx="358140" cy="7620"/>
          </a:xfrm>
          <a:custGeom>
            <a:avLst/>
            <a:gdLst/>
            <a:ahLst/>
            <a:cxnLst/>
            <a:rect l="l" t="t" r="r" b="b"/>
            <a:pathLst>
              <a:path w="358139" h="7620">
                <a:moveTo>
                  <a:pt x="91498" y="0"/>
                </a:moveTo>
                <a:lnTo>
                  <a:pt x="1411" y="0"/>
                </a:lnTo>
                <a:lnTo>
                  <a:pt x="0" y="7619"/>
                </a:lnTo>
                <a:lnTo>
                  <a:pt x="90170" y="7619"/>
                </a:lnTo>
                <a:lnTo>
                  <a:pt x="91498" y="0"/>
                </a:lnTo>
                <a:close/>
              </a:path>
              <a:path w="358139" h="7620">
                <a:moveTo>
                  <a:pt x="356714" y="0"/>
                </a:moveTo>
                <a:lnTo>
                  <a:pt x="264101" y="0"/>
                </a:lnTo>
                <a:lnTo>
                  <a:pt x="265430" y="7619"/>
                </a:lnTo>
                <a:lnTo>
                  <a:pt x="358140" y="7619"/>
                </a:lnTo>
                <a:lnTo>
                  <a:pt x="356714" y="0"/>
                </a:lnTo>
                <a:close/>
              </a:path>
            </a:pathLst>
          </a:custGeom>
          <a:solidFill>
            <a:srgbClr val="BF4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5275579" y="2678429"/>
            <a:ext cx="358140" cy="684530"/>
          </a:xfrm>
          <a:custGeom>
            <a:avLst/>
            <a:gdLst/>
            <a:ahLst/>
            <a:cxnLst/>
            <a:rect l="l" t="t" r="r" b="b"/>
            <a:pathLst>
              <a:path w="358139" h="684529">
                <a:moveTo>
                  <a:pt x="358140" y="684530"/>
                </a:moveTo>
                <a:lnTo>
                  <a:pt x="265430" y="684530"/>
                </a:lnTo>
                <a:lnTo>
                  <a:pt x="241300" y="547370"/>
                </a:lnTo>
                <a:lnTo>
                  <a:pt x="114300" y="547370"/>
                </a:lnTo>
                <a:lnTo>
                  <a:pt x="90170" y="684530"/>
                </a:lnTo>
                <a:lnTo>
                  <a:pt x="0" y="684530"/>
                </a:lnTo>
                <a:lnTo>
                  <a:pt x="128270" y="0"/>
                </a:lnTo>
                <a:lnTo>
                  <a:pt x="231140" y="0"/>
                </a:lnTo>
                <a:lnTo>
                  <a:pt x="358140" y="68453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5411470" y="2853689"/>
            <a:ext cx="85090" cy="245110"/>
          </a:xfrm>
          <a:custGeom>
            <a:avLst/>
            <a:gdLst/>
            <a:ahLst/>
            <a:cxnLst/>
            <a:rect l="l" t="t" r="r" b="b"/>
            <a:pathLst>
              <a:path w="85089" h="245110">
                <a:moveTo>
                  <a:pt x="85089" y="245110"/>
                </a:moveTo>
                <a:lnTo>
                  <a:pt x="41909" y="0"/>
                </a:lnTo>
                <a:lnTo>
                  <a:pt x="0" y="245110"/>
                </a:lnTo>
                <a:lnTo>
                  <a:pt x="85089" y="2451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5683250" y="27089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5683250" y="2716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5683250" y="27235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B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5683250" y="27305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5683250" y="27381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5683250" y="2745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5683250" y="27527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9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5683250" y="27597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8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5683250" y="27673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5683250" y="27743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5683250" y="27813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5683250" y="27889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5E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5683250" y="2796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5683250" y="28035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5683250" y="28105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5683250" y="28181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5683250" y="28251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5683250" y="2832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5683250" y="28397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0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5648959" y="284924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5683250" y="28454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5648959" y="28543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FD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5648959" y="286131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E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5648959" y="28689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E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5648959" y="28765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DD0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5648959" y="288353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CC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5648959" y="28905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5648959" y="289813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B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5648959" y="29051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5648959" y="291211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A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5648959" y="29197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5648959" y="29273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8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5648959" y="293433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5648959" y="29413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7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5648959" y="294893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5683250" y="29597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3175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5648959" y="29559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5683250" y="2963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5683252" y="2970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7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5683254" y="2978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5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5683256" y="2985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3" y="0"/>
                </a:lnTo>
              </a:path>
            </a:pathLst>
          </a:custGeom>
          <a:ln w="7619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5683258" y="2992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1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5683260" y="2999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9" y="0"/>
                </a:lnTo>
              </a:path>
            </a:pathLst>
          </a:custGeom>
          <a:ln w="7620">
            <a:solidFill>
              <a:srgbClr val="E1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5683262" y="3007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7" y="0"/>
                </a:lnTo>
              </a:path>
            </a:pathLst>
          </a:custGeom>
          <a:ln w="7620">
            <a:solidFill>
              <a:srgbClr val="E1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5683264" y="30143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5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5683266" y="30213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3" y="0"/>
                </a:lnTo>
              </a:path>
            </a:pathLst>
          </a:custGeom>
          <a:ln w="7619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5683268" y="3028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01" y="0"/>
                </a:lnTo>
              </a:path>
            </a:pathLst>
          </a:custGeom>
          <a:ln w="7620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5683270" y="3036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99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5683272" y="30435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97" y="0"/>
                </a:lnTo>
              </a:path>
            </a:pathLst>
          </a:custGeom>
          <a:ln w="6350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5683274" y="3050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95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5683276" y="3058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93" y="0"/>
                </a:lnTo>
              </a:path>
            </a:pathLst>
          </a:custGeom>
          <a:ln w="762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5683278" y="3065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91" y="0"/>
                </a:lnTo>
              </a:path>
            </a:pathLst>
          </a:custGeom>
          <a:ln w="7619">
            <a:solidFill>
              <a:srgbClr val="DB9E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5683281" y="30727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89" y="0"/>
                </a:lnTo>
              </a:path>
            </a:pathLst>
          </a:custGeom>
          <a:ln w="635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5683282" y="30797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87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5683284" y="3087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85" y="0"/>
                </a:lnTo>
              </a:path>
            </a:pathLst>
          </a:custGeom>
          <a:ln w="7619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5683286" y="30943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83" y="0"/>
                </a:lnTo>
              </a:path>
            </a:pathLst>
          </a:custGeom>
          <a:ln w="635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683288" y="31013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81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5683291" y="31089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79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5683293" y="3116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76" y="0"/>
                </a:lnTo>
              </a:path>
            </a:pathLst>
          </a:custGeom>
          <a:ln w="7619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5683295" y="31235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74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5683296" y="31305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73" y="0"/>
                </a:lnTo>
              </a:path>
            </a:pathLst>
          </a:custGeom>
          <a:ln w="7620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5683299" y="3138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70" y="0"/>
                </a:lnTo>
              </a:path>
            </a:pathLst>
          </a:custGeom>
          <a:ln w="7619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5683301" y="31451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68" y="0"/>
                </a:lnTo>
              </a:path>
            </a:pathLst>
          </a:custGeom>
          <a:ln w="635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5683303" y="31521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66" y="0"/>
                </a:lnTo>
              </a:path>
            </a:pathLst>
          </a:custGeom>
          <a:ln w="762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5683305" y="31597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64" y="0"/>
                </a:lnTo>
              </a:path>
            </a:pathLst>
          </a:custGeom>
          <a:ln w="7620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5683307" y="3167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62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5683309" y="31743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60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5683311" y="31813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58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5683313" y="31889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56" y="0"/>
                </a:lnTo>
              </a:path>
            </a:pathLst>
          </a:custGeom>
          <a:ln w="7619">
            <a:solidFill>
              <a:srgbClr val="D07E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5683315" y="31965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754" y="0"/>
                </a:lnTo>
              </a:path>
            </a:pathLst>
          </a:custGeom>
          <a:ln w="7620">
            <a:solidFill>
              <a:srgbClr val="CF7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5683317" y="3203575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175" y="0"/>
                </a:lnTo>
              </a:path>
            </a:pathLst>
          </a:custGeom>
          <a:ln w="635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5683319" y="321056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38" y="0"/>
                </a:lnTo>
              </a:path>
            </a:pathLst>
          </a:custGeom>
          <a:ln w="7620">
            <a:solidFill>
              <a:srgbClr val="CE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5683321" y="321817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288" y="0"/>
                </a:lnTo>
              </a:path>
            </a:pathLst>
          </a:custGeom>
          <a:ln w="7619">
            <a:solidFill>
              <a:srgbClr val="CD7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5683323" y="3225164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191" y="0"/>
                </a:lnTo>
              </a:path>
            </a:pathLst>
          </a:custGeom>
          <a:ln w="6350">
            <a:solidFill>
              <a:srgbClr val="CC75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5683474" y="323215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310" y="0"/>
                </a:lnTo>
              </a:path>
            </a:pathLst>
          </a:custGeom>
          <a:ln w="7620">
            <a:solidFill>
              <a:srgbClr val="CC73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5684333" y="324294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309" y="0"/>
                </a:lnTo>
              </a:path>
            </a:pathLst>
          </a:custGeom>
          <a:ln w="3175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5684146" y="3239770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08" y="0"/>
                </a:lnTo>
              </a:path>
            </a:pathLst>
          </a:custGeom>
          <a:ln w="508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5683959" y="323659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142" y="0"/>
                </a:lnTo>
              </a:path>
            </a:pathLst>
          </a:custGeom>
          <a:ln w="3175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5684370" y="3243579"/>
            <a:ext cx="160655" cy="7620"/>
          </a:xfrm>
          <a:custGeom>
            <a:avLst/>
            <a:gdLst/>
            <a:ahLst/>
            <a:cxnLst/>
            <a:rect l="l" t="t" r="r" b="b"/>
            <a:pathLst>
              <a:path w="160654" h="7619">
                <a:moveTo>
                  <a:pt x="92224" y="0"/>
                </a:moveTo>
                <a:lnTo>
                  <a:pt x="0" y="0"/>
                </a:lnTo>
                <a:lnTo>
                  <a:pt x="240" y="3810"/>
                </a:lnTo>
                <a:lnTo>
                  <a:pt x="512" y="7620"/>
                </a:lnTo>
                <a:lnTo>
                  <a:pt x="97939" y="7620"/>
                </a:lnTo>
                <a:lnTo>
                  <a:pt x="95399" y="6350"/>
                </a:lnTo>
                <a:lnTo>
                  <a:pt x="94129" y="3810"/>
                </a:lnTo>
                <a:lnTo>
                  <a:pt x="94129" y="1270"/>
                </a:lnTo>
                <a:lnTo>
                  <a:pt x="92224" y="0"/>
                </a:lnTo>
                <a:close/>
              </a:path>
              <a:path w="160654" h="7619">
                <a:moveTo>
                  <a:pt x="160169" y="2540"/>
                </a:moveTo>
                <a:lnTo>
                  <a:pt x="153819" y="2540"/>
                </a:lnTo>
                <a:lnTo>
                  <a:pt x="150009" y="6350"/>
                </a:lnTo>
                <a:lnTo>
                  <a:pt x="147469" y="7620"/>
                </a:lnTo>
                <a:lnTo>
                  <a:pt x="160169" y="7620"/>
                </a:lnTo>
                <a:lnTo>
                  <a:pt x="160169" y="2540"/>
                </a:lnTo>
                <a:close/>
              </a:path>
            </a:pathLst>
          </a:custGeom>
          <a:solidFill>
            <a:srgbClr val="CA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5684882" y="3251200"/>
            <a:ext cx="160020" cy="6350"/>
          </a:xfrm>
          <a:custGeom>
            <a:avLst/>
            <a:gdLst/>
            <a:ahLst/>
            <a:cxnLst/>
            <a:rect l="l" t="t" r="r" b="b"/>
            <a:pathLst>
              <a:path w="160020" h="6350">
                <a:moveTo>
                  <a:pt x="97427" y="0"/>
                </a:moveTo>
                <a:lnTo>
                  <a:pt x="0" y="0"/>
                </a:lnTo>
                <a:lnTo>
                  <a:pt x="453" y="6350"/>
                </a:lnTo>
                <a:lnTo>
                  <a:pt x="101237" y="6350"/>
                </a:lnTo>
                <a:lnTo>
                  <a:pt x="99967" y="3810"/>
                </a:lnTo>
                <a:lnTo>
                  <a:pt x="97427" y="0"/>
                </a:lnTo>
                <a:close/>
              </a:path>
              <a:path w="160020" h="6350">
                <a:moveTo>
                  <a:pt x="159657" y="0"/>
                </a:moveTo>
                <a:lnTo>
                  <a:pt x="146957" y="0"/>
                </a:lnTo>
                <a:lnTo>
                  <a:pt x="144417" y="2539"/>
                </a:lnTo>
                <a:lnTo>
                  <a:pt x="138067" y="5079"/>
                </a:lnTo>
                <a:lnTo>
                  <a:pt x="135527" y="6350"/>
                </a:lnTo>
                <a:lnTo>
                  <a:pt x="159657" y="6350"/>
                </a:lnTo>
                <a:lnTo>
                  <a:pt x="159657" y="0"/>
                </a:lnTo>
                <a:close/>
              </a:path>
            </a:pathLst>
          </a:custGeom>
          <a:solidFill>
            <a:srgbClr val="C96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5685336" y="3257550"/>
            <a:ext cx="159385" cy="7620"/>
          </a:xfrm>
          <a:custGeom>
            <a:avLst/>
            <a:gdLst/>
            <a:ahLst/>
            <a:cxnLst/>
            <a:rect l="l" t="t" r="r" b="b"/>
            <a:pathLst>
              <a:path w="159385" h="7620">
                <a:moveTo>
                  <a:pt x="100783" y="0"/>
                </a:moveTo>
                <a:lnTo>
                  <a:pt x="0" y="0"/>
                </a:lnTo>
                <a:lnTo>
                  <a:pt x="453" y="6350"/>
                </a:lnTo>
                <a:lnTo>
                  <a:pt x="929" y="7620"/>
                </a:lnTo>
                <a:lnTo>
                  <a:pt x="159203" y="7620"/>
                </a:lnTo>
                <a:lnTo>
                  <a:pt x="159203" y="5079"/>
                </a:lnTo>
                <a:lnTo>
                  <a:pt x="118563" y="5079"/>
                </a:lnTo>
                <a:lnTo>
                  <a:pt x="113483" y="3810"/>
                </a:lnTo>
                <a:lnTo>
                  <a:pt x="109673" y="3810"/>
                </a:lnTo>
                <a:lnTo>
                  <a:pt x="107133" y="2539"/>
                </a:lnTo>
                <a:lnTo>
                  <a:pt x="105863" y="1270"/>
                </a:lnTo>
                <a:lnTo>
                  <a:pt x="100783" y="0"/>
                </a:lnTo>
                <a:close/>
              </a:path>
              <a:path w="159385" h="7620">
                <a:moveTo>
                  <a:pt x="159203" y="0"/>
                </a:moveTo>
                <a:lnTo>
                  <a:pt x="135073" y="0"/>
                </a:lnTo>
                <a:lnTo>
                  <a:pt x="132533" y="1270"/>
                </a:lnTo>
                <a:lnTo>
                  <a:pt x="128723" y="3810"/>
                </a:lnTo>
                <a:lnTo>
                  <a:pt x="124913" y="3810"/>
                </a:lnTo>
                <a:lnTo>
                  <a:pt x="122373" y="5079"/>
                </a:lnTo>
                <a:lnTo>
                  <a:pt x="159203" y="5079"/>
                </a:lnTo>
                <a:lnTo>
                  <a:pt x="159203" y="0"/>
                </a:lnTo>
                <a:close/>
              </a:path>
            </a:pathLst>
          </a:custGeom>
          <a:solidFill>
            <a:srgbClr val="C96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5686266" y="326897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273" y="0"/>
                </a:lnTo>
              </a:path>
            </a:pathLst>
          </a:custGeom>
          <a:ln w="7619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5689600" y="327723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9" y="0"/>
                </a:lnTo>
              </a:path>
            </a:pathLst>
          </a:custGeom>
          <a:ln w="6350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5689362" y="327342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178" y="0"/>
                </a:lnTo>
              </a:path>
            </a:pathLst>
          </a:custGeom>
          <a:ln w="3175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5689980" y="3284854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559" y="0"/>
                </a:lnTo>
              </a:path>
            </a:pathLst>
          </a:custGeom>
          <a:ln w="381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5689600" y="3281679"/>
            <a:ext cx="154940" cy="0"/>
          </a:xfrm>
          <a:custGeom>
            <a:avLst/>
            <a:gdLst/>
            <a:ahLst/>
            <a:cxnLst/>
            <a:rect l="l" t="t" r="r" b="b"/>
            <a:pathLst>
              <a:path w="154939">
                <a:moveTo>
                  <a:pt x="0" y="0"/>
                </a:moveTo>
                <a:lnTo>
                  <a:pt x="154939" y="0"/>
                </a:lnTo>
              </a:path>
            </a:pathLst>
          </a:custGeom>
          <a:ln w="3175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691232" y="329184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307" y="0"/>
                </a:lnTo>
              </a:path>
            </a:pathLst>
          </a:custGeom>
          <a:ln w="5079">
            <a:solidFill>
              <a:srgbClr val="C663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690615" y="328802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175">
            <a:solidFill>
              <a:srgbClr val="C663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692775" y="3300095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764" y="0"/>
                </a:lnTo>
              </a:path>
            </a:pathLst>
          </a:custGeom>
          <a:ln w="3810">
            <a:solidFill>
              <a:srgbClr val="C5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691867" y="3296284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672" y="0"/>
                </a:lnTo>
              </a:path>
            </a:pathLst>
          </a:custGeom>
          <a:ln w="3810">
            <a:solidFill>
              <a:srgbClr val="C5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693409" y="330580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30" y="0"/>
                </a:lnTo>
              </a:path>
            </a:pathLst>
          </a:custGeom>
          <a:ln w="7620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697601" y="331406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938" y="0"/>
                </a:lnTo>
              </a:path>
            </a:pathLst>
          </a:custGeom>
          <a:ln w="3809">
            <a:solidFill>
              <a:srgbClr val="C45E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696711" y="331089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3175">
            <a:solidFill>
              <a:srgbClr val="C45E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5697982" y="3319779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557" y="0"/>
                </a:lnTo>
              </a:path>
            </a:pathLst>
          </a:custGeom>
          <a:ln w="7619">
            <a:solidFill>
              <a:srgbClr val="C35C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701538" y="332740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>
                <a:moveTo>
                  <a:pt x="0" y="0"/>
                </a:moveTo>
                <a:lnTo>
                  <a:pt x="143001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704332" y="333438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708226" y="334137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13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715317" y="334899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222" y="0"/>
                </a:lnTo>
              </a:path>
            </a:pathLst>
          </a:custGeom>
          <a:ln w="7620">
            <a:solidFill>
              <a:srgbClr val="C1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720079" y="3356609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762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729922" y="336359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617" y="0"/>
                </a:lnTo>
              </a:path>
            </a:pathLst>
          </a:custGeom>
          <a:ln w="635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741034" y="337057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418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648959" y="2698750"/>
            <a:ext cx="196850" cy="675640"/>
          </a:xfrm>
          <a:custGeom>
            <a:avLst/>
            <a:gdLst/>
            <a:ahLst/>
            <a:cxnLst/>
            <a:rect l="l" t="t" r="r" b="b"/>
            <a:pathLst>
              <a:path w="196850" h="675639">
                <a:moveTo>
                  <a:pt x="196850" y="660400"/>
                </a:moveTo>
                <a:lnTo>
                  <a:pt x="190500" y="664210"/>
                </a:lnTo>
                <a:lnTo>
                  <a:pt x="182879" y="666750"/>
                </a:lnTo>
                <a:lnTo>
                  <a:pt x="175260" y="669289"/>
                </a:lnTo>
                <a:lnTo>
                  <a:pt x="167639" y="671829"/>
                </a:lnTo>
                <a:lnTo>
                  <a:pt x="160019" y="673100"/>
                </a:lnTo>
                <a:lnTo>
                  <a:pt x="151129" y="674370"/>
                </a:lnTo>
                <a:lnTo>
                  <a:pt x="142239" y="675639"/>
                </a:lnTo>
                <a:lnTo>
                  <a:pt x="130810" y="675639"/>
                </a:lnTo>
                <a:lnTo>
                  <a:pt x="88900" y="665479"/>
                </a:lnTo>
                <a:lnTo>
                  <a:pt x="80010" y="659129"/>
                </a:lnTo>
                <a:lnTo>
                  <a:pt x="76200" y="656589"/>
                </a:lnTo>
                <a:lnTo>
                  <a:pt x="72389" y="652779"/>
                </a:lnTo>
                <a:lnTo>
                  <a:pt x="68579" y="650239"/>
                </a:lnTo>
                <a:lnTo>
                  <a:pt x="64769" y="645160"/>
                </a:lnTo>
                <a:lnTo>
                  <a:pt x="60960" y="640079"/>
                </a:lnTo>
                <a:lnTo>
                  <a:pt x="58419" y="636270"/>
                </a:lnTo>
                <a:lnTo>
                  <a:pt x="55879" y="631189"/>
                </a:lnTo>
                <a:lnTo>
                  <a:pt x="53339" y="624839"/>
                </a:lnTo>
                <a:lnTo>
                  <a:pt x="50800" y="619760"/>
                </a:lnTo>
                <a:lnTo>
                  <a:pt x="48260" y="613410"/>
                </a:lnTo>
                <a:lnTo>
                  <a:pt x="45719" y="605789"/>
                </a:lnTo>
                <a:lnTo>
                  <a:pt x="44450" y="599439"/>
                </a:lnTo>
                <a:lnTo>
                  <a:pt x="43179" y="591820"/>
                </a:lnTo>
                <a:lnTo>
                  <a:pt x="40639" y="582929"/>
                </a:lnTo>
                <a:lnTo>
                  <a:pt x="35560" y="524510"/>
                </a:lnTo>
                <a:lnTo>
                  <a:pt x="34289" y="501650"/>
                </a:lnTo>
                <a:lnTo>
                  <a:pt x="34289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4289" y="147320"/>
                </a:lnTo>
                <a:lnTo>
                  <a:pt x="34289" y="0"/>
                </a:lnTo>
                <a:lnTo>
                  <a:pt x="118110" y="0"/>
                </a:lnTo>
                <a:lnTo>
                  <a:pt x="118110" y="147320"/>
                </a:lnTo>
                <a:lnTo>
                  <a:pt x="196850" y="147320"/>
                </a:lnTo>
                <a:lnTo>
                  <a:pt x="196850" y="260350"/>
                </a:lnTo>
                <a:lnTo>
                  <a:pt x="118110" y="260350"/>
                </a:lnTo>
                <a:lnTo>
                  <a:pt x="118110" y="444500"/>
                </a:lnTo>
                <a:lnTo>
                  <a:pt x="118110" y="491489"/>
                </a:lnTo>
                <a:lnTo>
                  <a:pt x="118110" y="496570"/>
                </a:lnTo>
                <a:lnTo>
                  <a:pt x="119379" y="500379"/>
                </a:lnTo>
                <a:lnTo>
                  <a:pt x="119379" y="505460"/>
                </a:lnTo>
                <a:lnTo>
                  <a:pt x="119379" y="510539"/>
                </a:lnTo>
                <a:lnTo>
                  <a:pt x="120650" y="514350"/>
                </a:lnTo>
                <a:lnTo>
                  <a:pt x="120650" y="519429"/>
                </a:lnTo>
                <a:lnTo>
                  <a:pt x="121919" y="524510"/>
                </a:lnTo>
                <a:lnTo>
                  <a:pt x="121919" y="527050"/>
                </a:lnTo>
                <a:lnTo>
                  <a:pt x="123189" y="532129"/>
                </a:lnTo>
                <a:lnTo>
                  <a:pt x="124460" y="534670"/>
                </a:lnTo>
                <a:lnTo>
                  <a:pt x="125729" y="538479"/>
                </a:lnTo>
                <a:lnTo>
                  <a:pt x="127000" y="542289"/>
                </a:lnTo>
                <a:lnTo>
                  <a:pt x="128269" y="544829"/>
                </a:lnTo>
                <a:lnTo>
                  <a:pt x="129539" y="548639"/>
                </a:lnTo>
                <a:lnTo>
                  <a:pt x="132079" y="551179"/>
                </a:lnTo>
                <a:lnTo>
                  <a:pt x="133350" y="553720"/>
                </a:lnTo>
                <a:lnTo>
                  <a:pt x="135889" y="556260"/>
                </a:lnTo>
                <a:lnTo>
                  <a:pt x="138429" y="557529"/>
                </a:lnTo>
                <a:lnTo>
                  <a:pt x="140969" y="558800"/>
                </a:lnTo>
                <a:lnTo>
                  <a:pt x="144779" y="560070"/>
                </a:lnTo>
                <a:lnTo>
                  <a:pt x="147319" y="561339"/>
                </a:lnTo>
                <a:lnTo>
                  <a:pt x="151129" y="562610"/>
                </a:lnTo>
                <a:lnTo>
                  <a:pt x="153669" y="562610"/>
                </a:lnTo>
                <a:lnTo>
                  <a:pt x="157479" y="562610"/>
                </a:lnTo>
                <a:lnTo>
                  <a:pt x="160019" y="562610"/>
                </a:lnTo>
                <a:lnTo>
                  <a:pt x="161289" y="562610"/>
                </a:lnTo>
                <a:lnTo>
                  <a:pt x="163829" y="562610"/>
                </a:lnTo>
                <a:lnTo>
                  <a:pt x="165100" y="561339"/>
                </a:lnTo>
                <a:lnTo>
                  <a:pt x="170179" y="560070"/>
                </a:lnTo>
                <a:lnTo>
                  <a:pt x="175260" y="557529"/>
                </a:lnTo>
                <a:lnTo>
                  <a:pt x="180339" y="554989"/>
                </a:lnTo>
                <a:lnTo>
                  <a:pt x="184150" y="552450"/>
                </a:lnTo>
                <a:lnTo>
                  <a:pt x="185419" y="551179"/>
                </a:lnTo>
                <a:lnTo>
                  <a:pt x="187960" y="548639"/>
                </a:lnTo>
                <a:lnTo>
                  <a:pt x="189229" y="546100"/>
                </a:lnTo>
                <a:lnTo>
                  <a:pt x="196850" y="546100"/>
                </a:lnTo>
                <a:lnTo>
                  <a:pt x="19685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899150" y="27089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899150" y="2716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899150" y="27235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B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899150" y="27305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899150" y="27381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899150" y="2745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899150" y="27527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9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899150" y="27597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8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899150" y="27673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899150" y="27743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899150" y="27813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899150" y="27889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5E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899150" y="2796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899150" y="280352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899150" y="28105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899150" y="28181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899150" y="28251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899150" y="2832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899150" y="28397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F0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864859" y="284924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899150" y="28454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864859" y="2854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EFD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864859" y="28613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E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864859" y="286892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19">
            <a:solidFill>
              <a:srgbClr val="EE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864859" y="287655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DD0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864859" y="288353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ECC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864859" y="289052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19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864859" y="289813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B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864859" y="29051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864859" y="291211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A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864859" y="291972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19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864859" y="292735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8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864859" y="293433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864859" y="294132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19">
            <a:solidFill>
              <a:srgbClr val="E7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864859" y="294893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762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899150" y="29597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3175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864859" y="29559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5899150" y="2963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5899150" y="2970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5899150" y="2978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5899150" y="2985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5899150" y="2992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5899150" y="2999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1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5899150" y="3007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1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5899150" y="30143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5899150" y="30213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5899150" y="3028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5899150" y="3036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5899150" y="30435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5899150" y="30505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5899150" y="3058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5899150" y="3065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B9E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5899150" y="30727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5899150" y="30797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5899150" y="3087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5899150" y="30943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5899150" y="31013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5899150" y="31089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5899150" y="3116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5899150" y="31235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5899150" y="31305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5899150" y="3138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5899150" y="3145154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7" y="0"/>
                </a:lnTo>
              </a:path>
            </a:pathLst>
          </a:custGeom>
          <a:ln w="635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5899150" y="3152139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163" y="0"/>
                </a:lnTo>
              </a:path>
            </a:pathLst>
          </a:custGeom>
          <a:ln w="762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5899150" y="3159760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369" y="0"/>
                </a:lnTo>
              </a:path>
            </a:pathLst>
          </a:custGeom>
          <a:ln w="7620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5899150" y="316737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75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5899150" y="317436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746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5899150" y="318135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952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5899150" y="318897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19">
            <a:solidFill>
              <a:srgbClr val="D07E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5899150" y="3196589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CF7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5899150" y="320357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635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5899150" y="321056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20">
            <a:solidFill>
              <a:srgbClr val="CE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5899150" y="321817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312" y="0"/>
                </a:lnTo>
              </a:path>
            </a:pathLst>
          </a:custGeom>
          <a:ln w="7619">
            <a:solidFill>
              <a:srgbClr val="CD7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5899150" y="3225164"/>
            <a:ext cx="88265" cy="0"/>
          </a:xfrm>
          <a:custGeom>
            <a:avLst/>
            <a:gdLst/>
            <a:ahLst/>
            <a:cxnLst/>
            <a:rect l="l" t="t" r="r" b="b"/>
            <a:pathLst>
              <a:path w="88264">
                <a:moveTo>
                  <a:pt x="0" y="0"/>
                </a:moveTo>
                <a:lnTo>
                  <a:pt x="88264" y="0"/>
                </a:lnTo>
              </a:path>
            </a:pathLst>
          </a:custGeom>
          <a:ln w="6350">
            <a:solidFill>
              <a:srgbClr val="CC75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5899598" y="323215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356" y="0"/>
                </a:lnTo>
              </a:path>
            </a:pathLst>
          </a:custGeom>
          <a:ln w="7620">
            <a:solidFill>
              <a:srgbClr val="CC73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5900494" y="3239770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35" y="0"/>
                </a:lnTo>
              </a:path>
            </a:pathLst>
          </a:custGeom>
          <a:ln w="7619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5901391" y="3243579"/>
            <a:ext cx="160655" cy="7620"/>
          </a:xfrm>
          <a:custGeom>
            <a:avLst/>
            <a:gdLst/>
            <a:ahLst/>
            <a:cxnLst/>
            <a:rect l="l" t="t" r="r" b="b"/>
            <a:pathLst>
              <a:path w="160654" h="7619">
                <a:moveTo>
                  <a:pt x="91738" y="0"/>
                </a:moveTo>
                <a:lnTo>
                  <a:pt x="0" y="0"/>
                </a:lnTo>
                <a:lnTo>
                  <a:pt x="298" y="2540"/>
                </a:lnTo>
                <a:lnTo>
                  <a:pt x="661" y="7620"/>
                </a:lnTo>
                <a:lnTo>
                  <a:pt x="96818" y="7620"/>
                </a:lnTo>
                <a:lnTo>
                  <a:pt x="93008" y="3810"/>
                </a:lnTo>
                <a:lnTo>
                  <a:pt x="93008" y="1270"/>
                </a:lnTo>
                <a:lnTo>
                  <a:pt x="91738" y="0"/>
                </a:lnTo>
                <a:close/>
              </a:path>
              <a:path w="160654" h="7619">
                <a:moveTo>
                  <a:pt x="160318" y="2540"/>
                </a:moveTo>
                <a:lnTo>
                  <a:pt x="152698" y="2540"/>
                </a:lnTo>
                <a:lnTo>
                  <a:pt x="152698" y="3810"/>
                </a:lnTo>
                <a:lnTo>
                  <a:pt x="150158" y="5080"/>
                </a:lnTo>
                <a:lnTo>
                  <a:pt x="147618" y="7620"/>
                </a:lnTo>
                <a:lnTo>
                  <a:pt x="160318" y="7620"/>
                </a:lnTo>
                <a:lnTo>
                  <a:pt x="160318" y="2540"/>
                </a:lnTo>
                <a:close/>
              </a:path>
            </a:pathLst>
          </a:custGeom>
          <a:solidFill>
            <a:srgbClr val="CA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5902052" y="3251200"/>
            <a:ext cx="160020" cy="6350"/>
          </a:xfrm>
          <a:custGeom>
            <a:avLst/>
            <a:gdLst/>
            <a:ahLst/>
            <a:cxnLst/>
            <a:rect l="l" t="t" r="r" b="b"/>
            <a:pathLst>
              <a:path w="160020" h="6350">
                <a:moveTo>
                  <a:pt x="96157" y="0"/>
                </a:moveTo>
                <a:lnTo>
                  <a:pt x="0" y="0"/>
                </a:lnTo>
                <a:lnTo>
                  <a:pt x="453" y="6350"/>
                </a:lnTo>
                <a:lnTo>
                  <a:pt x="101237" y="6350"/>
                </a:lnTo>
                <a:lnTo>
                  <a:pt x="98697" y="3810"/>
                </a:lnTo>
                <a:lnTo>
                  <a:pt x="96157" y="0"/>
                </a:lnTo>
                <a:close/>
              </a:path>
              <a:path w="160020" h="6350">
                <a:moveTo>
                  <a:pt x="159657" y="0"/>
                </a:moveTo>
                <a:lnTo>
                  <a:pt x="146957" y="0"/>
                </a:lnTo>
                <a:lnTo>
                  <a:pt x="143147" y="2539"/>
                </a:lnTo>
                <a:lnTo>
                  <a:pt x="135527" y="6350"/>
                </a:lnTo>
                <a:lnTo>
                  <a:pt x="159657" y="6350"/>
                </a:lnTo>
                <a:lnTo>
                  <a:pt x="159657" y="0"/>
                </a:lnTo>
                <a:close/>
              </a:path>
            </a:pathLst>
          </a:custGeom>
          <a:solidFill>
            <a:srgbClr val="C96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5902506" y="3257550"/>
            <a:ext cx="159385" cy="7620"/>
          </a:xfrm>
          <a:custGeom>
            <a:avLst/>
            <a:gdLst/>
            <a:ahLst/>
            <a:cxnLst/>
            <a:rect l="l" t="t" r="r" b="b"/>
            <a:pathLst>
              <a:path w="159385" h="7620">
                <a:moveTo>
                  <a:pt x="100783" y="0"/>
                </a:moveTo>
                <a:lnTo>
                  <a:pt x="0" y="0"/>
                </a:lnTo>
                <a:lnTo>
                  <a:pt x="453" y="6350"/>
                </a:lnTo>
                <a:lnTo>
                  <a:pt x="771" y="7620"/>
                </a:lnTo>
                <a:lnTo>
                  <a:pt x="159203" y="7620"/>
                </a:lnTo>
                <a:lnTo>
                  <a:pt x="159203" y="5079"/>
                </a:lnTo>
                <a:lnTo>
                  <a:pt x="117293" y="5079"/>
                </a:lnTo>
                <a:lnTo>
                  <a:pt x="112213" y="3810"/>
                </a:lnTo>
                <a:lnTo>
                  <a:pt x="109673" y="3810"/>
                </a:lnTo>
                <a:lnTo>
                  <a:pt x="105863" y="2539"/>
                </a:lnTo>
                <a:lnTo>
                  <a:pt x="104593" y="1270"/>
                </a:lnTo>
                <a:lnTo>
                  <a:pt x="100783" y="0"/>
                </a:lnTo>
                <a:close/>
              </a:path>
              <a:path w="159385" h="7620">
                <a:moveTo>
                  <a:pt x="159203" y="0"/>
                </a:moveTo>
                <a:lnTo>
                  <a:pt x="135073" y="0"/>
                </a:lnTo>
                <a:lnTo>
                  <a:pt x="127453" y="3810"/>
                </a:lnTo>
                <a:lnTo>
                  <a:pt x="123643" y="3810"/>
                </a:lnTo>
                <a:lnTo>
                  <a:pt x="122373" y="5079"/>
                </a:lnTo>
                <a:lnTo>
                  <a:pt x="159203" y="5079"/>
                </a:lnTo>
                <a:lnTo>
                  <a:pt x="159203" y="0"/>
                </a:lnTo>
                <a:close/>
              </a:path>
            </a:pathLst>
          </a:custGeom>
          <a:solidFill>
            <a:srgbClr val="C96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5903277" y="326897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32" y="0"/>
                </a:lnTo>
              </a:path>
            </a:pathLst>
          </a:custGeom>
          <a:ln w="7619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5905500" y="32772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6350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5905341" y="3273425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368" y="0"/>
                </a:lnTo>
              </a:path>
            </a:pathLst>
          </a:custGeom>
          <a:ln w="3175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5905880" y="328485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29" y="0"/>
                </a:lnTo>
              </a:path>
            </a:pathLst>
          </a:custGeom>
          <a:ln w="381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5905500" y="328167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10" y="0"/>
                </a:lnTo>
              </a:path>
            </a:pathLst>
          </a:custGeom>
          <a:ln w="3175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5906261" y="329057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7619">
            <a:solidFill>
              <a:srgbClr val="C663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5909627" y="33000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082" y="0"/>
                </a:lnTo>
              </a:path>
            </a:pathLst>
          </a:custGeom>
          <a:ln w="3810">
            <a:solidFill>
              <a:srgbClr val="C5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5908765" y="3296284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944" y="0"/>
                </a:lnTo>
              </a:path>
            </a:pathLst>
          </a:custGeom>
          <a:ln w="3810">
            <a:solidFill>
              <a:srgbClr val="C5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5909945" y="330580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764" y="0"/>
                </a:lnTo>
              </a:path>
            </a:pathLst>
          </a:custGeom>
          <a:ln w="7620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5912103" y="3312795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06" y="0"/>
                </a:lnTo>
              </a:path>
            </a:pathLst>
          </a:custGeom>
          <a:ln w="6350">
            <a:solidFill>
              <a:srgbClr val="C45E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5914644" y="331977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7619">
            <a:solidFill>
              <a:srgbClr val="C35C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5917691" y="33274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18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5921247" y="33343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462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5924126" y="3341370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583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5931534" y="3348990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30175" y="0"/>
                </a:lnTo>
              </a:path>
            </a:pathLst>
          </a:custGeom>
          <a:ln w="7620">
            <a:solidFill>
              <a:srgbClr val="C1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5937250" y="3356609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460" y="0"/>
                </a:lnTo>
              </a:path>
            </a:pathLst>
          </a:custGeom>
          <a:ln w="762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5947092" y="336359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617" y="0"/>
                </a:lnTo>
              </a:path>
            </a:pathLst>
          </a:custGeom>
          <a:ln w="635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5958204" y="337057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94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5866129" y="2698750"/>
            <a:ext cx="195580" cy="675640"/>
          </a:xfrm>
          <a:custGeom>
            <a:avLst/>
            <a:gdLst/>
            <a:ahLst/>
            <a:cxnLst/>
            <a:rect l="l" t="t" r="r" b="b"/>
            <a:pathLst>
              <a:path w="195579" h="675639">
                <a:moveTo>
                  <a:pt x="195580" y="660400"/>
                </a:moveTo>
                <a:lnTo>
                  <a:pt x="189230" y="664210"/>
                </a:lnTo>
                <a:lnTo>
                  <a:pt x="181610" y="666750"/>
                </a:lnTo>
                <a:lnTo>
                  <a:pt x="175260" y="669289"/>
                </a:lnTo>
                <a:lnTo>
                  <a:pt x="167640" y="671829"/>
                </a:lnTo>
                <a:lnTo>
                  <a:pt x="158750" y="673100"/>
                </a:lnTo>
                <a:lnTo>
                  <a:pt x="151130" y="674370"/>
                </a:lnTo>
                <a:lnTo>
                  <a:pt x="140970" y="675639"/>
                </a:lnTo>
                <a:lnTo>
                  <a:pt x="130810" y="675639"/>
                </a:lnTo>
                <a:lnTo>
                  <a:pt x="87630" y="665479"/>
                </a:lnTo>
                <a:lnTo>
                  <a:pt x="78740" y="659129"/>
                </a:lnTo>
                <a:lnTo>
                  <a:pt x="74930" y="656589"/>
                </a:lnTo>
                <a:lnTo>
                  <a:pt x="71120" y="652779"/>
                </a:lnTo>
                <a:lnTo>
                  <a:pt x="67310" y="650239"/>
                </a:lnTo>
                <a:lnTo>
                  <a:pt x="64770" y="645160"/>
                </a:lnTo>
                <a:lnTo>
                  <a:pt x="60960" y="640079"/>
                </a:lnTo>
                <a:lnTo>
                  <a:pt x="58420" y="636270"/>
                </a:lnTo>
                <a:lnTo>
                  <a:pt x="54610" y="631189"/>
                </a:lnTo>
                <a:lnTo>
                  <a:pt x="52070" y="624839"/>
                </a:lnTo>
                <a:lnTo>
                  <a:pt x="49530" y="619760"/>
                </a:lnTo>
                <a:lnTo>
                  <a:pt x="46990" y="613410"/>
                </a:lnTo>
                <a:lnTo>
                  <a:pt x="45720" y="605789"/>
                </a:lnTo>
                <a:lnTo>
                  <a:pt x="43180" y="599439"/>
                </a:lnTo>
                <a:lnTo>
                  <a:pt x="41910" y="591820"/>
                </a:lnTo>
                <a:lnTo>
                  <a:pt x="40640" y="582929"/>
                </a:lnTo>
                <a:lnTo>
                  <a:pt x="38100" y="574039"/>
                </a:lnTo>
                <a:lnTo>
                  <a:pt x="36830" y="565150"/>
                </a:lnTo>
                <a:lnTo>
                  <a:pt x="35560" y="546100"/>
                </a:lnTo>
                <a:lnTo>
                  <a:pt x="34290" y="524510"/>
                </a:lnTo>
                <a:lnTo>
                  <a:pt x="34290" y="501650"/>
                </a:lnTo>
                <a:lnTo>
                  <a:pt x="34290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4290" y="147320"/>
                </a:lnTo>
                <a:lnTo>
                  <a:pt x="34290" y="0"/>
                </a:lnTo>
                <a:lnTo>
                  <a:pt x="118110" y="0"/>
                </a:lnTo>
                <a:lnTo>
                  <a:pt x="118110" y="147320"/>
                </a:lnTo>
                <a:lnTo>
                  <a:pt x="195580" y="147320"/>
                </a:lnTo>
                <a:lnTo>
                  <a:pt x="195580" y="260350"/>
                </a:lnTo>
                <a:lnTo>
                  <a:pt x="118110" y="260350"/>
                </a:lnTo>
                <a:lnTo>
                  <a:pt x="118110" y="444500"/>
                </a:lnTo>
                <a:lnTo>
                  <a:pt x="118110" y="491489"/>
                </a:lnTo>
                <a:lnTo>
                  <a:pt x="118110" y="496570"/>
                </a:lnTo>
                <a:lnTo>
                  <a:pt x="118110" y="500379"/>
                </a:lnTo>
                <a:lnTo>
                  <a:pt x="118110" y="505460"/>
                </a:lnTo>
                <a:lnTo>
                  <a:pt x="119380" y="510539"/>
                </a:lnTo>
                <a:lnTo>
                  <a:pt x="119380" y="514350"/>
                </a:lnTo>
                <a:lnTo>
                  <a:pt x="119380" y="519429"/>
                </a:lnTo>
                <a:lnTo>
                  <a:pt x="120650" y="524510"/>
                </a:lnTo>
                <a:lnTo>
                  <a:pt x="121920" y="527050"/>
                </a:lnTo>
                <a:lnTo>
                  <a:pt x="121920" y="532129"/>
                </a:lnTo>
                <a:lnTo>
                  <a:pt x="123190" y="534670"/>
                </a:lnTo>
                <a:lnTo>
                  <a:pt x="124460" y="538479"/>
                </a:lnTo>
                <a:lnTo>
                  <a:pt x="125730" y="542289"/>
                </a:lnTo>
                <a:lnTo>
                  <a:pt x="127000" y="544829"/>
                </a:lnTo>
                <a:lnTo>
                  <a:pt x="129540" y="548639"/>
                </a:lnTo>
                <a:lnTo>
                  <a:pt x="130810" y="551179"/>
                </a:lnTo>
                <a:lnTo>
                  <a:pt x="133350" y="553720"/>
                </a:lnTo>
                <a:lnTo>
                  <a:pt x="135890" y="556260"/>
                </a:lnTo>
                <a:lnTo>
                  <a:pt x="137160" y="557529"/>
                </a:lnTo>
                <a:lnTo>
                  <a:pt x="140970" y="558800"/>
                </a:lnTo>
                <a:lnTo>
                  <a:pt x="143510" y="560070"/>
                </a:lnTo>
                <a:lnTo>
                  <a:pt x="146050" y="561339"/>
                </a:lnTo>
                <a:lnTo>
                  <a:pt x="149860" y="562610"/>
                </a:lnTo>
                <a:lnTo>
                  <a:pt x="153670" y="562610"/>
                </a:lnTo>
                <a:lnTo>
                  <a:pt x="157480" y="562610"/>
                </a:lnTo>
                <a:lnTo>
                  <a:pt x="158750" y="562610"/>
                </a:lnTo>
                <a:lnTo>
                  <a:pt x="161290" y="562610"/>
                </a:lnTo>
                <a:lnTo>
                  <a:pt x="162560" y="562610"/>
                </a:lnTo>
                <a:lnTo>
                  <a:pt x="165100" y="561339"/>
                </a:lnTo>
                <a:lnTo>
                  <a:pt x="168910" y="560070"/>
                </a:lnTo>
                <a:lnTo>
                  <a:pt x="173990" y="557529"/>
                </a:lnTo>
                <a:lnTo>
                  <a:pt x="179070" y="554989"/>
                </a:lnTo>
                <a:lnTo>
                  <a:pt x="182880" y="552450"/>
                </a:lnTo>
                <a:lnTo>
                  <a:pt x="185420" y="551179"/>
                </a:lnTo>
                <a:lnTo>
                  <a:pt x="186690" y="548639"/>
                </a:lnTo>
                <a:lnTo>
                  <a:pt x="187960" y="548639"/>
                </a:lnTo>
                <a:lnTo>
                  <a:pt x="189230" y="546100"/>
                </a:lnTo>
                <a:lnTo>
                  <a:pt x="195580" y="546100"/>
                </a:lnTo>
                <a:lnTo>
                  <a:pt x="19558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6186532" y="284098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3" y="0"/>
                </a:lnTo>
              </a:path>
            </a:pathLst>
          </a:custGeom>
          <a:ln w="762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6175375" y="2848610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6365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6166484" y="285559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635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6159500" y="2862579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153150" y="2870200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910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146800" y="28771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80339" y="0"/>
                </a:lnTo>
              </a:path>
            </a:pathLst>
          </a:custGeom>
          <a:ln w="6350">
            <a:solidFill>
              <a:srgbClr val="F8F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6141720" y="288417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7619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6136640" y="289178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20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6133465" y="2898775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528" y="0"/>
                </a:lnTo>
              </a:path>
            </a:pathLst>
          </a:custGeom>
          <a:ln w="635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6129654" y="290576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999" y="0"/>
                </a:lnTo>
              </a:path>
            </a:pathLst>
          </a:custGeom>
          <a:ln w="7620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6126003" y="2913379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8553" y="0"/>
                </a:lnTo>
              </a:path>
            </a:pathLst>
          </a:custGeom>
          <a:ln w="7619">
            <a:solidFill>
              <a:srgbClr val="F4E4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6123622" y="2920364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656" y="0"/>
                </a:lnTo>
              </a:path>
            </a:pathLst>
          </a:custGeom>
          <a:ln w="635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6120129" y="292735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87" y="0"/>
                </a:lnTo>
              </a:path>
            </a:pathLst>
          </a:custGeom>
          <a:ln w="7620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6116637" y="2931160"/>
            <a:ext cx="235585" cy="7620"/>
          </a:xfrm>
          <a:custGeom>
            <a:avLst/>
            <a:gdLst/>
            <a:ahLst/>
            <a:cxnLst/>
            <a:rect l="l" t="t" r="r" b="b"/>
            <a:pathLst>
              <a:path w="235585" h="7619">
                <a:moveTo>
                  <a:pt x="233679" y="0"/>
                </a:moveTo>
                <a:lnTo>
                  <a:pt x="3492" y="0"/>
                </a:lnTo>
                <a:lnTo>
                  <a:pt x="952" y="5079"/>
                </a:lnTo>
                <a:lnTo>
                  <a:pt x="0" y="7619"/>
                </a:lnTo>
                <a:lnTo>
                  <a:pt x="98319" y="7619"/>
                </a:lnTo>
                <a:lnTo>
                  <a:pt x="100012" y="6350"/>
                </a:lnTo>
                <a:lnTo>
                  <a:pt x="106362" y="5079"/>
                </a:lnTo>
                <a:lnTo>
                  <a:pt x="111442" y="2539"/>
                </a:lnTo>
                <a:lnTo>
                  <a:pt x="234314" y="2539"/>
                </a:lnTo>
                <a:lnTo>
                  <a:pt x="233679" y="0"/>
                </a:lnTo>
                <a:close/>
              </a:path>
              <a:path w="235585" h="7619">
                <a:moveTo>
                  <a:pt x="234314" y="2539"/>
                </a:moveTo>
                <a:lnTo>
                  <a:pt x="122872" y="2539"/>
                </a:lnTo>
                <a:lnTo>
                  <a:pt x="129222" y="5079"/>
                </a:lnTo>
                <a:lnTo>
                  <a:pt x="134302" y="7619"/>
                </a:lnTo>
                <a:lnTo>
                  <a:pt x="235584" y="7619"/>
                </a:lnTo>
                <a:lnTo>
                  <a:pt x="234314" y="2539"/>
                </a:lnTo>
                <a:close/>
              </a:path>
            </a:pathLst>
          </a:custGeom>
          <a:solidFill>
            <a:srgbClr val="F2D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6114256" y="2938779"/>
            <a:ext cx="240029" cy="6350"/>
          </a:xfrm>
          <a:custGeom>
            <a:avLst/>
            <a:gdLst/>
            <a:ahLst/>
            <a:cxnLst/>
            <a:rect l="l" t="t" r="r" b="b"/>
            <a:pathLst>
              <a:path w="240029" h="6350">
                <a:moveTo>
                  <a:pt x="100700" y="0"/>
                </a:moveTo>
                <a:lnTo>
                  <a:pt x="2381" y="0"/>
                </a:lnTo>
                <a:lnTo>
                  <a:pt x="0" y="6350"/>
                </a:lnTo>
                <a:lnTo>
                  <a:pt x="90963" y="6350"/>
                </a:lnTo>
                <a:lnTo>
                  <a:pt x="92233" y="5080"/>
                </a:lnTo>
                <a:lnTo>
                  <a:pt x="97313" y="2540"/>
                </a:lnTo>
                <a:lnTo>
                  <a:pt x="100700" y="0"/>
                </a:lnTo>
                <a:close/>
              </a:path>
              <a:path w="240029" h="6350">
                <a:moveTo>
                  <a:pt x="237966" y="0"/>
                </a:moveTo>
                <a:lnTo>
                  <a:pt x="136683" y="0"/>
                </a:lnTo>
                <a:lnTo>
                  <a:pt x="144303" y="3810"/>
                </a:lnTo>
                <a:lnTo>
                  <a:pt x="146843" y="6350"/>
                </a:lnTo>
                <a:lnTo>
                  <a:pt x="239553" y="6350"/>
                </a:lnTo>
                <a:lnTo>
                  <a:pt x="237966" y="0"/>
                </a:lnTo>
                <a:close/>
              </a:path>
            </a:pathLst>
          </a:custGeom>
          <a:solidFill>
            <a:srgbClr val="F1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6112368" y="2945129"/>
            <a:ext cx="243840" cy="7620"/>
          </a:xfrm>
          <a:custGeom>
            <a:avLst/>
            <a:gdLst/>
            <a:ahLst/>
            <a:cxnLst/>
            <a:rect l="l" t="t" r="r" b="b"/>
            <a:pathLst>
              <a:path w="243839" h="7619">
                <a:moveTo>
                  <a:pt x="92851" y="0"/>
                </a:moveTo>
                <a:lnTo>
                  <a:pt x="1887" y="0"/>
                </a:lnTo>
                <a:lnTo>
                  <a:pt x="1411" y="1270"/>
                </a:lnTo>
                <a:lnTo>
                  <a:pt x="0" y="7620"/>
                </a:lnTo>
                <a:lnTo>
                  <a:pt x="86183" y="7620"/>
                </a:lnTo>
                <a:lnTo>
                  <a:pt x="89041" y="3810"/>
                </a:lnTo>
                <a:lnTo>
                  <a:pt x="92851" y="0"/>
                </a:lnTo>
                <a:close/>
              </a:path>
              <a:path w="243839" h="7619">
                <a:moveTo>
                  <a:pt x="241441" y="0"/>
                </a:moveTo>
                <a:lnTo>
                  <a:pt x="148731" y="0"/>
                </a:lnTo>
                <a:lnTo>
                  <a:pt x="152541" y="3810"/>
                </a:lnTo>
                <a:lnTo>
                  <a:pt x="153811" y="6350"/>
                </a:lnTo>
                <a:lnTo>
                  <a:pt x="155081" y="7620"/>
                </a:lnTo>
                <a:lnTo>
                  <a:pt x="243275" y="7620"/>
                </a:lnTo>
                <a:lnTo>
                  <a:pt x="242711" y="5080"/>
                </a:lnTo>
                <a:lnTo>
                  <a:pt x="241441" y="0"/>
                </a:lnTo>
                <a:close/>
              </a:path>
            </a:pathLst>
          </a:custGeom>
          <a:solidFill>
            <a:srgbClr val="F0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6110732" y="2952750"/>
            <a:ext cx="247015" cy="7620"/>
          </a:xfrm>
          <a:custGeom>
            <a:avLst/>
            <a:gdLst/>
            <a:ahLst/>
            <a:cxnLst/>
            <a:rect l="l" t="t" r="r" b="b"/>
            <a:pathLst>
              <a:path w="247014" h="7619">
                <a:moveTo>
                  <a:pt x="87820" y="0"/>
                </a:moveTo>
                <a:lnTo>
                  <a:pt x="1636" y="0"/>
                </a:lnTo>
                <a:lnTo>
                  <a:pt x="508" y="5079"/>
                </a:lnTo>
                <a:lnTo>
                  <a:pt x="0" y="7620"/>
                </a:lnTo>
                <a:lnTo>
                  <a:pt x="82211" y="7620"/>
                </a:lnTo>
                <a:lnTo>
                  <a:pt x="83058" y="6350"/>
                </a:lnTo>
                <a:lnTo>
                  <a:pt x="87820" y="0"/>
                </a:lnTo>
                <a:close/>
              </a:path>
              <a:path w="247014" h="7619">
                <a:moveTo>
                  <a:pt x="244912" y="0"/>
                </a:moveTo>
                <a:lnTo>
                  <a:pt x="156718" y="0"/>
                </a:lnTo>
                <a:lnTo>
                  <a:pt x="157988" y="1270"/>
                </a:lnTo>
                <a:lnTo>
                  <a:pt x="159258" y="5079"/>
                </a:lnTo>
                <a:lnTo>
                  <a:pt x="160528" y="6350"/>
                </a:lnTo>
                <a:lnTo>
                  <a:pt x="161163" y="7620"/>
                </a:lnTo>
                <a:lnTo>
                  <a:pt x="246605" y="7620"/>
                </a:lnTo>
                <a:lnTo>
                  <a:pt x="244912" y="0"/>
                </a:lnTo>
                <a:close/>
              </a:path>
            </a:pathLst>
          </a:custGeom>
          <a:solidFill>
            <a:srgbClr val="E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6109461" y="2960370"/>
            <a:ext cx="248920" cy="6350"/>
          </a:xfrm>
          <a:custGeom>
            <a:avLst/>
            <a:gdLst/>
            <a:ahLst/>
            <a:cxnLst/>
            <a:rect l="l" t="t" r="r" b="b"/>
            <a:pathLst>
              <a:path w="248920" h="6350">
                <a:moveTo>
                  <a:pt x="83481" y="0"/>
                </a:moveTo>
                <a:lnTo>
                  <a:pt x="1269" y="0"/>
                </a:lnTo>
                <a:lnTo>
                  <a:pt x="0" y="6350"/>
                </a:lnTo>
                <a:lnTo>
                  <a:pt x="80200" y="6350"/>
                </a:lnTo>
                <a:lnTo>
                  <a:pt x="80517" y="5079"/>
                </a:lnTo>
                <a:lnTo>
                  <a:pt x="81787" y="2539"/>
                </a:lnTo>
                <a:lnTo>
                  <a:pt x="83481" y="0"/>
                </a:lnTo>
                <a:close/>
              </a:path>
              <a:path w="248920" h="6350">
                <a:moveTo>
                  <a:pt x="247875" y="0"/>
                </a:moveTo>
                <a:lnTo>
                  <a:pt x="162433" y="0"/>
                </a:lnTo>
                <a:lnTo>
                  <a:pt x="164337" y="3809"/>
                </a:lnTo>
                <a:lnTo>
                  <a:pt x="165184" y="6350"/>
                </a:lnTo>
                <a:lnTo>
                  <a:pt x="248793" y="6350"/>
                </a:lnTo>
                <a:lnTo>
                  <a:pt x="248158" y="1269"/>
                </a:lnTo>
                <a:lnTo>
                  <a:pt x="247875" y="0"/>
                </a:lnTo>
                <a:close/>
              </a:path>
            </a:pathLst>
          </a:custGeom>
          <a:solidFill>
            <a:srgbClr val="EED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6107429" y="2966720"/>
            <a:ext cx="252095" cy="7620"/>
          </a:xfrm>
          <a:custGeom>
            <a:avLst/>
            <a:gdLst/>
            <a:ahLst/>
            <a:cxnLst/>
            <a:rect l="l" t="t" r="r" b="b"/>
            <a:pathLst>
              <a:path w="252095" h="7619">
                <a:moveTo>
                  <a:pt x="82232" y="0"/>
                </a:moveTo>
                <a:lnTo>
                  <a:pt x="2032" y="0"/>
                </a:lnTo>
                <a:lnTo>
                  <a:pt x="1270" y="3809"/>
                </a:lnTo>
                <a:lnTo>
                  <a:pt x="0" y="7619"/>
                </a:lnTo>
                <a:lnTo>
                  <a:pt x="78232" y="7619"/>
                </a:lnTo>
                <a:lnTo>
                  <a:pt x="78740" y="5079"/>
                </a:lnTo>
                <a:lnTo>
                  <a:pt x="81280" y="3809"/>
                </a:lnTo>
                <a:lnTo>
                  <a:pt x="82232" y="0"/>
                </a:lnTo>
                <a:close/>
              </a:path>
              <a:path w="252095" h="7619">
                <a:moveTo>
                  <a:pt x="250825" y="0"/>
                </a:moveTo>
                <a:lnTo>
                  <a:pt x="167216" y="0"/>
                </a:lnTo>
                <a:lnTo>
                  <a:pt x="169756" y="7619"/>
                </a:lnTo>
                <a:lnTo>
                  <a:pt x="251861" y="7619"/>
                </a:lnTo>
                <a:lnTo>
                  <a:pt x="251460" y="5079"/>
                </a:lnTo>
                <a:lnTo>
                  <a:pt x="250825" y="0"/>
                </a:lnTo>
                <a:close/>
              </a:path>
            </a:pathLst>
          </a:custGeom>
          <a:solidFill>
            <a:srgbClr val="EE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6104890" y="2974339"/>
            <a:ext cx="255904" cy="7620"/>
          </a:xfrm>
          <a:custGeom>
            <a:avLst/>
            <a:gdLst/>
            <a:ahLst/>
            <a:cxnLst/>
            <a:rect l="l" t="t" r="r" b="b"/>
            <a:pathLst>
              <a:path w="255904" h="7619">
                <a:moveTo>
                  <a:pt x="80772" y="0"/>
                </a:moveTo>
                <a:lnTo>
                  <a:pt x="2539" y="0"/>
                </a:lnTo>
                <a:lnTo>
                  <a:pt x="0" y="7620"/>
                </a:lnTo>
                <a:lnTo>
                  <a:pt x="80010" y="7620"/>
                </a:lnTo>
                <a:lnTo>
                  <a:pt x="80010" y="3810"/>
                </a:lnTo>
                <a:lnTo>
                  <a:pt x="80772" y="0"/>
                </a:lnTo>
                <a:close/>
              </a:path>
              <a:path w="255904" h="7619">
                <a:moveTo>
                  <a:pt x="254401" y="0"/>
                </a:moveTo>
                <a:lnTo>
                  <a:pt x="172296" y="0"/>
                </a:lnTo>
                <a:lnTo>
                  <a:pt x="172720" y="1270"/>
                </a:lnTo>
                <a:lnTo>
                  <a:pt x="172720" y="5080"/>
                </a:lnTo>
                <a:lnTo>
                  <a:pt x="173990" y="7620"/>
                </a:lnTo>
                <a:lnTo>
                  <a:pt x="255604" y="7620"/>
                </a:lnTo>
                <a:lnTo>
                  <a:pt x="254401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6103620" y="2981960"/>
            <a:ext cx="258445" cy="6350"/>
          </a:xfrm>
          <a:custGeom>
            <a:avLst/>
            <a:gdLst/>
            <a:ahLst/>
            <a:cxnLst/>
            <a:rect l="l" t="t" r="r" b="b"/>
            <a:pathLst>
              <a:path w="258445" h="6350">
                <a:moveTo>
                  <a:pt x="81279" y="0"/>
                </a:moveTo>
                <a:lnTo>
                  <a:pt x="1269" y="0"/>
                </a:lnTo>
                <a:lnTo>
                  <a:pt x="0" y="6350"/>
                </a:lnTo>
                <a:lnTo>
                  <a:pt x="78422" y="6350"/>
                </a:lnTo>
                <a:lnTo>
                  <a:pt x="78739" y="5079"/>
                </a:lnTo>
                <a:lnTo>
                  <a:pt x="81279" y="0"/>
                </a:lnTo>
                <a:close/>
              </a:path>
              <a:path w="258445" h="6350">
                <a:moveTo>
                  <a:pt x="256874" y="0"/>
                </a:moveTo>
                <a:lnTo>
                  <a:pt x="175259" y="0"/>
                </a:lnTo>
                <a:lnTo>
                  <a:pt x="176529" y="2539"/>
                </a:lnTo>
                <a:lnTo>
                  <a:pt x="177006" y="6350"/>
                </a:lnTo>
                <a:lnTo>
                  <a:pt x="257876" y="6350"/>
                </a:lnTo>
                <a:lnTo>
                  <a:pt x="256874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6102067" y="2988310"/>
            <a:ext cx="260985" cy="7620"/>
          </a:xfrm>
          <a:custGeom>
            <a:avLst/>
            <a:gdLst/>
            <a:ahLst/>
            <a:cxnLst/>
            <a:rect l="l" t="t" r="r" b="b"/>
            <a:pathLst>
              <a:path w="260985" h="7619">
                <a:moveTo>
                  <a:pt x="79974" y="0"/>
                </a:moveTo>
                <a:lnTo>
                  <a:pt x="1552" y="0"/>
                </a:lnTo>
                <a:lnTo>
                  <a:pt x="282" y="6350"/>
                </a:lnTo>
                <a:lnTo>
                  <a:pt x="0" y="7619"/>
                </a:lnTo>
                <a:lnTo>
                  <a:pt x="78545" y="7619"/>
                </a:lnTo>
                <a:lnTo>
                  <a:pt x="79022" y="3810"/>
                </a:lnTo>
                <a:lnTo>
                  <a:pt x="79974" y="0"/>
                </a:lnTo>
                <a:close/>
              </a:path>
              <a:path w="260985" h="7619">
                <a:moveTo>
                  <a:pt x="259429" y="0"/>
                </a:moveTo>
                <a:lnTo>
                  <a:pt x="178558" y="0"/>
                </a:lnTo>
                <a:lnTo>
                  <a:pt x="179352" y="6350"/>
                </a:lnTo>
                <a:lnTo>
                  <a:pt x="179533" y="7619"/>
                </a:lnTo>
                <a:lnTo>
                  <a:pt x="260632" y="7619"/>
                </a:lnTo>
                <a:lnTo>
                  <a:pt x="259429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6100374" y="2995929"/>
            <a:ext cx="263525" cy="7620"/>
          </a:xfrm>
          <a:custGeom>
            <a:avLst/>
            <a:gdLst/>
            <a:ahLst/>
            <a:cxnLst/>
            <a:rect l="l" t="t" r="r" b="b"/>
            <a:pathLst>
              <a:path w="263525" h="7619">
                <a:moveTo>
                  <a:pt x="80239" y="0"/>
                </a:moveTo>
                <a:lnTo>
                  <a:pt x="1693" y="0"/>
                </a:lnTo>
                <a:lnTo>
                  <a:pt x="0" y="7620"/>
                </a:lnTo>
                <a:lnTo>
                  <a:pt x="79304" y="7620"/>
                </a:lnTo>
                <a:lnTo>
                  <a:pt x="79445" y="6350"/>
                </a:lnTo>
                <a:lnTo>
                  <a:pt x="80239" y="0"/>
                </a:lnTo>
                <a:close/>
              </a:path>
              <a:path w="263525" h="7619">
                <a:moveTo>
                  <a:pt x="262325" y="0"/>
                </a:moveTo>
                <a:lnTo>
                  <a:pt x="181226" y="0"/>
                </a:lnTo>
                <a:lnTo>
                  <a:pt x="182315" y="7620"/>
                </a:lnTo>
                <a:lnTo>
                  <a:pt x="263051" y="7620"/>
                </a:lnTo>
                <a:lnTo>
                  <a:pt x="262325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6099117" y="3003550"/>
            <a:ext cx="265430" cy="6350"/>
          </a:xfrm>
          <a:custGeom>
            <a:avLst/>
            <a:gdLst/>
            <a:ahLst/>
            <a:cxnLst/>
            <a:rect l="l" t="t" r="r" b="b"/>
            <a:pathLst>
              <a:path w="265429" h="6350">
                <a:moveTo>
                  <a:pt x="80561" y="0"/>
                </a:moveTo>
                <a:lnTo>
                  <a:pt x="1257" y="0"/>
                </a:lnTo>
                <a:lnTo>
                  <a:pt x="692" y="2539"/>
                </a:lnTo>
                <a:lnTo>
                  <a:pt x="0" y="6350"/>
                </a:lnTo>
                <a:lnTo>
                  <a:pt x="79856" y="6350"/>
                </a:lnTo>
                <a:lnTo>
                  <a:pt x="80561" y="0"/>
                </a:lnTo>
                <a:close/>
              </a:path>
              <a:path w="265429" h="6350">
                <a:moveTo>
                  <a:pt x="264308" y="0"/>
                </a:moveTo>
                <a:lnTo>
                  <a:pt x="183572" y="0"/>
                </a:lnTo>
                <a:lnTo>
                  <a:pt x="184278" y="6350"/>
                </a:lnTo>
                <a:lnTo>
                  <a:pt x="264913" y="6350"/>
                </a:lnTo>
                <a:lnTo>
                  <a:pt x="264308" y="0"/>
                </a:lnTo>
                <a:close/>
              </a:path>
            </a:pathLst>
          </a:custGeom>
          <a:solidFill>
            <a:srgbClr val="E9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6097731" y="3009900"/>
            <a:ext cx="267335" cy="7620"/>
          </a:xfrm>
          <a:custGeom>
            <a:avLst/>
            <a:gdLst/>
            <a:ahLst/>
            <a:cxnLst/>
            <a:rect l="l" t="t" r="r" b="b"/>
            <a:pathLst>
              <a:path w="267335" h="7619">
                <a:moveTo>
                  <a:pt x="81241" y="0"/>
                </a:moveTo>
                <a:lnTo>
                  <a:pt x="1385" y="0"/>
                </a:lnTo>
                <a:lnTo>
                  <a:pt x="0" y="7620"/>
                </a:lnTo>
                <a:lnTo>
                  <a:pt x="80437" y="7620"/>
                </a:lnTo>
                <a:lnTo>
                  <a:pt x="80818" y="3810"/>
                </a:lnTo>
                <a:lnTo>
                  <a:pt x="81241" y="0"/>
                </a:lnTo>
                <a:close/>
              </a:path>
              <a:path w="267335" h="7619">
                <a:moveTo>
                  <a:pt x="266298" y="0"/>
                </a:moveTo>
                <a:lnTo>
                  <a:pt x="185663" y="0"/>
                </a:lnTo>
                <a:lnTo>
                  <a:pt x="186228" y="5079"/>
                </a:lnTo>
                <a:lnTo>
                  <a:pt x="186228" y="7620"/>
                </a:lnTo>
                <a:lnTo>
                  <a:pt x="267024" y="7620"/>
                </a:lnTo>
                <a:lnTo>
                  <a:pt x="266298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6097039" y="3017520"/>
            <a:ext cx="268605" cy="7620"/>
          </a:xfrm>
          <a:custGeom>
            <a:avLst/>
            <a:gdLst/>
            <a:ahLst/>
            <a:cxnLst/>
            <a:rect l="l" t="t" r="r" b="b"/>
            <a:pathLst>
              <a:path w="268604" h="7619">
                <a:moveTo>
                  <a:pt x="81129" y="0"/>
                </a:moveTo>
                <a:lnTo>
                  <a:pt x="692" y="0"/>
                </a:lnTo>
                <a:lnTo>
                  <a:pt x="230" y="2539"/>
                </a:lnTo>
                <a:lnTo>
                  <a:pt x="0" y="7619"/>
                </a:lnTo>
                <a:lnTo>
                  <a:pt x="80367" y="7619"/>
                </a:lnTo>
                <a:lnTo>
                  <a:pt x="81129" y="0"/>
                </a:lnTo>
                <a:close/>
              </a:path>
              <a:path w="268604" h="7619">
                <a:moveTo>
                  <a:pt x="267717" y="0"/>
                </a:moveTo>
                <a:lnTo>
                  <a:pt x="186920" y="0"/>
                </a:lnTo>
                <a:lnTo>
                  <a:pt x="186920" y="7619"/>
                </a:lnTo>
                <a:lnTo>
                  <a:pt x="268327" y="7619"/>
                </a:lnTo>
                <a:lnTo>
                  <a:pt x="268200" y="5079"/>
                </a:lnTo>
                <a:lnTo>
                  <a:pt x="267717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6096750" y="3025139"/>
            <a:ext cx="269240" cy="6350"/>
          </a:xfrm>
          <a:custGeom>
            <a:avLst/>
            <a:gdLst/>
            <a:ahLst/>
            <a:cxnLst/>
            <a:rect l="l" t="t" r="r" b="b"/>
            <a:pathLst>
              <a:path w="269239" h="6350">
                <a:moveTo>
                  <a:pt x="80656" y="0"/>
                </a:moveTo>
                <a:lnTo>
                  <a:pt x="288" y="0"/>
                </a:lnTo>
                <a:lnTo>
                  <a:pt x="0" y="6350"/>
                </a:lnTo>
                <a:lnTo>
                  <a:pt x="80021" y="6350"/>
                </a:lnTo>
                <a:lnTo>
                  <a:pt x="80656" y="0"/>
                </a:lnTo>
                <a:close/>
              </a:path>
              <a:path w="269239" h="6350">
                <a:moveTo>
                  <a:pt x="268616" y="0"/>
                </a:moveTo>
                <a:lnTo>
                  <a:pt x="187209" y="0"/>
                </a:lnTo>
                <a:lnTo>
                  <a:pt x="187209" y="1270"/>
                </a:lnTo>
                <a:lnTo>
                  <a:pt x="188225" y="6350"/>
                </a:lnTo>
                <a:lnTo>
                  <a:pt x="268934" y="6350"/>
                </a:lnTo>
                <a:lnTo>
                  <a:pt x="268616" y="0"/>
                </a:lnTo>
                <a:close/>
              </a:path>
            </a:pathLst>
          </a:custGeom>
          <a:solidFill>
            <a:srgbClr val="E7B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6096404" y="3031489"/>
            <a:ext cx="269875" cy="7620"/>
          </a:xfrm>
          <a:custGeom>
            <a:avLst/>
            <a:gdLst/>
            <a:ahLst/>
            <a:cxnLst/>
            <a:rect l="l" t="t" r="r" b="b"/>
            <a:pathLst>
              <a:path w="269875" h="7619">
                <a:moveTo>
                  <a:pt x="80367" y="0"/>
                </a:moveTo>
                <a:lnTo>
                  <a:pt x="346" y="0"/>
                </a:lnTo>
                <a:lnTo>
                  <a:pt x="0" y="7620"/>
                </a:lnTo>
                <a:lnTo>
                  <a:pt x="79605" y="7620"/>
                </a:lnTo>
                <a:lnTo>
                  <a:pt x="80367" y="0"/>
                </a:lnTo>
                <a:close/>
              </a:path>
              <a:path w="269875" h="7619">
                <a:moveTo>
                  <a:pt x="269280" y="0"/>
                </a:moveTo>
                <a:lnTo>
                  <a:pt x="188571" y="0"/>
                </a:lnTo>
                <a:lnTo>
                  <a:pt x="190095" y="7620"/>
                </a:lnTo>
                <a:lnTo>
                  <a:pt x="269661" y="7620"/>
                </a:lnTo>
                <a:lnTo>
                  <a:pt x="269280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6096057" y="304292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388" y="0"/>
                </a:lnTo>
              </a:path>
            </a:pathLst>
          </a:custGeom>
          <a:ln w="7619">
            <a:solidFill>
              <a:srgbClr val="E5B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6095668" y="3050539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0942" y="0"/>
                </a:lnTo>
              </a:path>
            </a:pathLst>
          </a:custGeom>
          <a:ln w="5079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096028" y="3047364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445" y="0"/>
                </a:lnTo>
              </a:path>
            </a:pathLst>
          </a:custGeom>
          <a:ln w="3175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094343" y="305688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695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093349" y="306451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007" y="0"/>
                </a:lnTo>
              </a:path>
            </a:pathLst>
          </a:custGeom>
          <a:ln w="7620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092521" y="3071495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099" y="0"/>
                </a:lnTo>
              </a:path>
            </a:pathLst>
          </a:custGeom>
          <a:ln w="6350">
            <a:solidFill>
              <a:srgbClr val="E2B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092190" y="307975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04" y="0"/>
                </a:lnTo>
              </a:path>
            </a:pathLst>
          </a:custGeom>
          <a:ln w="5079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092355" y="307593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284" y="0"/>
                </a:lnTo>
              </a:path>
            </a:pathLst>
          </a:custGeom>
          <a:ln w="3175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092190" y="308610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48" y="0"/>
                </a:lnTo>
              </a:path>
            </a:pathLst>
          </a:custGeom>
          <a:ln w="762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092190" y="3093085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54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092190" y="310007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61" y="0"/>
                </a:lnTo>
              </a:path>
            </a:pathLst>
          </a:custGeom>
          <a:ln w="7619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6092190" y="310768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68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6092190" y="311531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75" y="0"/>
                </a:lnTo>
              </a:path>
            </a:pathLst>
          </a:custGeom>
          <a:ln w="7620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6092190" y="3122295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80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6092190" y="312927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87" y="0"/>
                </a:lnTo>
              </a:path>
            </a:pathLst>
          </a:custGeom>
          <a:ln w="7619">
            <a:solidFill>
              <a:srgbClr val="DB9E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6092190" y="3138170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050" y="0"/>
                </a:lnTo>
              </a:path>
            </a:pathLst>
          </a:custGeom>
          <a:ln w="5080">
            <a:solidFill>
              <a:srgbClr val="DA9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6092190" y="313436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88" y="0"/>
                </a:lnTo>
              </a:path>
            </a:pathLst>
          </a:custGeom>
          <a:ln w="3175">
            <a:solidFill>
              <a:srgbClr val="DA9C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6092190" y="3143885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859" y="0"/>
                </a:lnTo>
              </a:path>
            </a:pathLst>
          </a:custGeom>
          <a:ln w="6350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6093018" y="315087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685" y="0"/>
                </a:lnTo>
              </a:path>
            </a:pathLst>
          </a:custGeom>
          <a:ln w="7619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6094012" y="3158489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326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6095006" y="3165475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305" y="0"/>
                </a:lnTo>
              </a:path>
            </a:pathLst>
          </a:custGeom>
          <a:ln w="6350">
            <a:solidFill>
              <a:srgbClr val="D792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6095834" y="317246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1" y="0"/>
                </a:lnTo>
              </a:path>
            </a:pathLst>
          </a:custGeom>
          <a:ln w="7620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6096000" y="318007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60" y="0"/>
                </a:lnTo>
              </a:path>
            </a:pathLst>
          </a:custGeom>
          <a:ln w="7619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6096000" y="318706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6096577" y="319405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8957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6097270" y="3197860"/>
            <a:ext cx="265430" cy="7620"/>
          </a:xfrm>
          <a:custGeom>
            <a:avLst/>
            <a:gdLst/>
            <a:ahLst/>
            <a:cxnLst/>
            <a:rect l="l" t="t" r="r" b="b"/>
            <a:pathLst>
              <a:path w="265429" h="7619">
                <a:moveTo>
                  <a:pt x="88264" y="0"/>
                </a:moveTo>
                <a:lnTo>
                  <a:pt x="0" y="0"/>
                </a:lnTo>
                <a:lnTo>
                  <a:pt x="1524" y="7619"/>
                </a:lnTo>
                <a:lnTo>
                  <a:pt x="90931" y="7619"/>
                </a:lnTo>
                <a:lnTo>
                  <a:pt x="88900" y="2539"/>
                </a:lnTo>
                <a:lnTo>
                  <a:pt x="88264" y="0"/>
                </a:lnTo>
                <a:close/>
              </a:path>
              <a:path w="265429" h="7619">
                <a:moveTo>
                  <a:pt x="265429" y="2539"/>
                </a:moveTo>
                <a:lnTo>
                  <a:pt x="256539" y="2539"/>
                </a:lnTo>
                <a:lnTo>
                  <a:pt x="254000" y="7619"/>
                </a:lnTo>
                <a:lnTo>
                  <a:pt x="265429" y="7619"/>
                </a:lnTo>
                <a:lnTo>
                  <a:pt x="265429" y="2539"/>
                </a:lnTo>
                <a:close/>
              </a:path>
            </a:pathLst>
          </a:custGeom>
          <a:solidFill>
            <a:srgbClr val="D38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6098794" y="3205479"/>
            <a:ext cx="264160" cy="6350"/>
          </a:xfrm>
          <a:custGeom>
            <a:avLst/>
            <a:gdLst/>
            <a:ahLst/>
            <a:cxnLst/>
            <a:rect l="l" t="t" r="r" b="b"/>
            <a:pathLst>
              <a:path w="264160" h="6350">
                <a:moveTo>
                  <a:pt x="89407" y="0"/>
                </a:moveTo>
                <a:lnTo>
                  <a:pt x="0" y="0"/>
                </a:lnTo>
                <a:lnTo>
                  <a:pt x="1269" y="6350"/>
                </a:lnTo>
                <a:lnTo>
                  <a:pt x="91185" y="6350"/>
                </a:lnTo>
                <a:lnTo>
                  <a:pt x="89915" y="1270"/>
                </a:lnTo>
                <a:lnTo>
                  <a:pt x="89407" y="0"/>
                </a:lnTo>
                <a:close/>
              </a:path>
              <a:path w="264160" h="6350">
                <a:moveTo>
                  <a:pt x="263905" y="0"/>
                </a:moveTo>
                <a:lnTo>
                  <a:pt x="252475" y="0"/>
                </a:lnTo>
                <a:lnTo>
                  <a:pt x="251205" y="2540"/>
                </a:lnTo>
                <a:lnTo>
                  <a:pt x="248348" y="6350"/>
                </a:lnTo>
                <a:lnTo>
                  <a:pt x="263905" y="6350"/>
                </a:lnTo>
                <a:lnTo>
                  <a:pt x="263905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6100064" y="3211829"/>
            <a:ext cx="262890" cy="7620"/>
          </a:xfrm>
          <a:custGeom>
            <a:avLst/>
            <a:gdLst/>
            <a:ahLst/>
            <a:cxnLst/>
            <a:rect l="l" t="t" r="r" b="b"/>
            <a:pathLst>
              <a:path w="262889" h="7619">
                <a:moveTo>
                  <a:pt x="89915" y="0"/>
                </a:moveTo>
                <a:lnTo>
                  <a:pt x="0" y="0"/>
                </a:lnTo>
                <a:lnTo>
                  <a:pt x="1524" y="7620"/>
                </a:lnTo>
                <a:lnTo>
                  <a:pt x="94149" y="7620"/>
                </a:lnTo>
                <a:lnTo>
                  <a:pt x="92456" y="5080"/>
                </a:lnTo>
                <a:lnTo>
                  <a:pt x="89915" y="0"/>
                </a:lnTo>
                <a:close/>
              </a:path>
              <a:path w="262889" h="7619">
                <a:moveTo>
                  <a:pt x="262636" y="0"/>
                </a:moveTo>
                <a:lnTo>
                  <a:pt x="247078" y="0"/>
                </a:lnTo>
                <a:lnTo>
                  <a:pt x="246125" y="1270"/>
                </a:lnTo>
                <a:lnTo>
                  <a:pt x="241046" y="6350"/>
                </a:lnTo>
                <a:lnTo>
                  <a:pt x="240093" y="7620"/>
                </a:lnTo>
                <a:lnTo>
                  <a:pt x="262636" y="7620"/>
                </a:lnTo>
                <a:lnTo>
                  <a:pt x="262636" y="0"/>
                </a:lnTo>
                <a:close/>
              </a:path>
            </a:pathLst>
          </a:custGeom>
          <a:solidFill>
            <a:srgbClr val="D1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6101588" y="321945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92625" y="0"/>
                </a:moveTo>
                <a:lnTo>
                  <a:pt x="0" y="0"/>
                </a:lnTo>
                <a:lnTo>
                  <a:pt x="762" y="3810"/>
                </a:lnTo>
                <a:lnTo>
                  <a:pt x="1608" y="7620"/>
                </a:lnTo>
                <a:lnTo>
                  <a:pt x="96858" y="7620"/>
                </a:lnTo>
                <a:lnTo>
                  <a:pt x="96012" y="6350"/>
                </a:lnTo>
                <a:lnTo>
                  <a:pt x="93472" y="1270"/>
                </a:lnTo>
                <a:lnTo>
                  <a:pt x="92625" y="0"/>
                </a:lnTo>
                <a:close/>
              </a:path>
              <a:path w="261620" h="7619">
                <a:moveTo>
                  <a:pt x="261112" y="0"/>
                </a:moveTo>
                <a:lnTo>
                  <a:pt x="238569" y="0"/>
                </a:lnTo>
                <a:lnTo>
                  <a:pt x="235712" y="3810"/>
                </a:lnTo>
                <a:lnTo>
                  <a:pt x="231425" y="7620"/>
                </a:lnTo>
                <a:lnTo>
                  <a:pt x="261112" y="7620"/>
                </a:lnTo>
                <a:lnTo>
                  <a:pt x="261112" y="0"/>
                </a:lnTo>
                <a:close/>
              </a:path>
            </a:pathLst>
          </a:custGeom>
          <a:solidFill>
            <a:srgbClr val="D08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6103196" y="3227070"/>
            <a:ext cx="259715" cy="6350"/>
          </a:xfrm>
          <a:custGeom>
            <a:avLst/>
            <a:gdLst/>
            <a:ahLst/>
            <a:cxnLst/>
            <a:rect l="l" t="t" r="r" b="b"/>
            <a:pathLst>
              <a:path w="259714" h="6350">
                <a:moveTo>
                  <a:pt x="95250" y="0"/>
                </a:moveTo>
                <a:lnTo>
                  <a:pt x="0" y="0"/>
                </a:lnTo>
                <a:lnTo>
                  <a:pt x="1411" y="6350"/>
                </a:lnTo>
                <a:lnTo>
                  <a:pt x="99483" y="6350"/>
                </a:lnTo>
                <a:lnTo>
                  <a:pt x="95250" y="0"/>
                </a:lnTo>
                <a:close/>
              </a:path>
              <a:path w="259714" h="6350">
                <a:moveTo>
                  <a:pt x="259503" y="0"/>
                </a:moveTo>
                <a:lnTo>
                  <a:pt x="229817" y="0"/>
                </a:lnTo>
                <a:lnTo>
                  <a:pt x="222673" y="6350"/>
                </a:lnTo>
                <a:lnTo>
                  <a:pt x="259503" y="6350"/>
                </a:lnTo>
                <a:lnTo>
                  <a:pt x="259503" y="0"/>
                </a:lnTo>
                <a:close/>
              </a:path>
            </a:pathLst>
          </a:custGeom>
          <a:solidFill>
            <a:srgbClr val="CF7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6104607" y="3233420"/>
            <a:ext cx="258445" cy="7620"/>
          </a:xfrm>
          <a:custGeom>
            <a:avLst/>
            <a:gdLst/>
            <a:ahLst/>
            <a:cxnLst/>
            <a:rect l="l" t="t" r="r" b="b"/>
            <a:pathLst>
              <a:path w="258445" h="7619">
                <a:moveTo>
                  <a:pt x="98072" y="0"/>
                </a:moveTo>
                <a:lnTo>
                  <a:pt x="0" y="0"/>
                </a:lnTo>
                <a:lnTo>
                  <a:pt x="282" y="1269"/>
                </a:lnTo>
                <a:lnTo>
                  <a:pt x="2187" y="7619"/>
                </a:lnTo>
                <a:lnTo>
                  <a:pt x="105057" y="7619"/>
                </a:lnTo>
                <a:lnTo>
                  <a:pt x="103152" y="5079"/>
                </a:lnTo>
                <a:lnTo>
                  <a:pt x="100612" y="3809"/>
                </a:lnTo>
                <a:lnTo>
                  <a:pt x="98072" y="0"/>
                </a:lnTo>
                <a:close/>
              </a:path>
              <a:path w="258445" h="7619">
                <a:moveTo>
                  <a:pt x="258092" y="0"/>
                </a:moveTo>
                <a:lnTo>
                  <a:pt x="221262" y="0"/>
                </a:lnTo>
                <a:lnTo>
                  <a:pt x="212689" y="7619"/>
                </a:lnTo>
                <a:lnTo>
                  <a:pt x="258092" y="7619"/>
                </a:lnTo>
                <a:lnTo>
                  <a:pt x="258092" y="0"/>
                </a:lnTo>
                <a:close/>
              </a:path>
            </a:pathLst>
          </a:custGeom>
          <a:solidFill>
            <a:srgbClr val="CE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6106795" y="3241039"/>
            <a:ext cx="255904" cy="7620"/>
          </a:xfrm>
          <a:custGeom>
            <a:avLst/>
            <a:gdLst/>
            <a:ahLst/>
            <a:cxnLst/>
            <a:rect l="l" t="t" r="r" b="b"/>
            <a:pathLst>
              <a:path w="255904" h="7619">
                <a:moveTo>
                  <a:pt x="102870" y="0"/>
                </a:moveTo>
                <a:lnTo>
                  <a:pt x="0" y="0"/>
                </a:lnTo>
                <a:lnTo>
                  <a:pt x="1904" y="6350"/>
                </a:lnTo>
                <a:lnTo>
                  <a:pt x="2187" y="7620"/>
                </a:lnTo>
                <a:lnTo>
                  <a:pt x="112395" y="7620"/>
                </a:lnTo>
                <a:lnTo>
                  <a:pt x="104775" y="2539"/>
                </a:lnTo>
                <a:lnTo>
                  <a:pt x="102870" y="0"/>
                </a:lnTo>
                <a:close/>
              </a:path>
              <a:path w="255904" h="7619">
                <a:moveTo>
                  <a:pt x="255904" y="0"/>
                </a:moveTo>
                <a:lnTo>
                  <a:pt x="210502" y="0"/>
                </a:lnTo>
                <a:lnTo>
                  <a:pt x="207644" y="2539"/>
                </a:lnTo>
                <a:lnTo>
                  <a:pt x="199178" y="7620"/>
                </a:lnTo>
                <a:lnTo>
                  <a:pt x="255904" y="7620"/>
                </a:lnTo>
                <a:lnTo>
                  <a:pt x="255904" y="0"/>
                </a:lnTo>
                <a:close/>
              </a:path>
            </a:pathLst>
          </a:custGeom>
          <a:solidFill>
            <a:srgbClr val="CE79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6108982" y="3248660"/>
            <a:ext cx="254000" cy="6350"/>
          </a:xfrm>
          <a:custGeom>
            <a:avLst/>
            <a:gdLst/>
            <a:ahLst/>
            <a:cxnLst/>
            <a:rect l="l" t="t" r="r" b="b"/>
            <a:pathLst>
              <a:path w="254000" h="6350">
                <a:moveTo>
                  <a:pt x="110207" y="0"/>
                </a:moveTo>
                <a:lnTo>
                  <a:pt x="0" y="0"/>
                </a:lnTo>
                <a:lnTo>
                  <a:pt x="1411" y="6350"/>
                </a:lnTo>
                <a:lnTo>
                  <a:pt x="120791" y="6350"/>
                </a:lnTo>
                <a:lnTo>
                  <a:pt x="117827" y="5079"/>
                </a:lnTo>
                <a:lnTo>
                  <a:pt x="110207" y="0"/>
                </a:lnTo>
                <a:close/>
              </a:path>
              <a:path w="254000" h="6350">
                <a:moveTo>
                  <a:pt x="253717" y="0"/>
                </a:moveTo>
                <a:lnTo>
                  <a:pt x="196991" y="0"/>
                </a:lnTo>
                <a:lnTo>
                  <a:pt x="192757" y="2539"/>
                </a:lnTo>
                <a:lnTo>
                  <a:pt x="186407" y="5079"/>
                </a:lnTo>
                <a:lnTo>
                  <a:pt x="184291" y="6350"/>
                </a:lnTo>
                <a:lnTo>
                  <a:pt x="253717" y="6350"/>
                </a:lnTo>
                <a:lnTo>
                  <a:pt x="253717" y="0"/>
                </a:lnTo>
                <a:close/>
              </a:path>
            </a:pathLst>
          </a:custGeom>
          <a:solidFill>
            <a:srgbClr val="CD7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6110393" y="3255009"/>
            <a:ext cx="252729" cy="7620"/>
          </a:xfrm>
          <a:custGeom>
            <a:avLst/>
            <a:gdLst/>
            <a:ahLst/>
            <a:cxnLst/>
            <a:rect l="l" t="t" r="r" b="b"/>
            <a:pathLst>
              <a:path w="252729" h="7620">
                <a:moveTo>
                  <a:pt x="119380" y="0"/>
                </a:moveTo>
                <a:lnTo>
                  <a:pt x="0" y="0"/>
                </a:lnTo>
                <a:lnTo>
                  <a:pt x="846" y="3810"/>
                </a:lnTo>
                <a:lnTo>
                  <a:pt x="2275" y="7619"/>
                </a:lnTo>
                <a:lnTo>
                  <a:pt x="151976" y="7619"/>
                </a:lnTo>
                <a:lnTo>
                  <a:pt x="143086" y="6350"/>
                </a:lnTo>
                <a:lnTo>
                  <a:pt x="132926" y="5079"/>
                </a:lnTo>
                <a:lnTo>
                  <a:pt x="125306" y="2539"/>
                </a:lnTo>
                <a:lnTo>
                  <a:pt x="119380" y="0"/>
                </a:lnTo>
                <a:close/>
              </a:path>
              <a:path w="252729" h="7620">
                <a:moveTo>
                  <a:pt x="252306" y="0"/>
                </a:moveTo>
                <a:lnTo>
                  <a:pt x="182879" y="0"/>
                </a:lnTo>
                <a:lnTo>
                  <a:pt x="178646" y="2539"/>
                </a:lnTo>
                <a:lnTo>
                  <a:pt x="172296" y="5079"/>
                </a:lnTo>
                <a:lnTo>
                  <a:pt x="159596" y="7619"/>
                </a:lnTo>
                <a:lnTo>
                  <a:pt x="252306" y="7619"/>
                </a:lnTo>
                <a:lnTo>
                  <a:pt x="252306" y="0"/>
                </a:lnTo>
                <a:close/>
              </a:path>
            </a:pathLst>
          </a:custGeom>
          <a:solidFill>
            <a:srgbClr val="CC7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6112668" y="326644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50031" y="0"/>
                </a:lnTo>
              </a:path>
            </a:pathLst>
          </a:custGeom>
          <a:ln w="762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6115755" y="327342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944" y="0"/>
                </a:lnTo>
              </a:path>
            </a:pathLst>
          </a:custGeom>
          <a:ln w="6350">
            <a:solidFill>
              <a:srgbClr val="CA6F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6119283" y="328040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416" y="0"/>
                </a:lnTo>
              </a:path>
            </a:pathLst>
          </a:custGeom>
          <a:ln w="7620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6122488" y="3288029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0" y="0"/>
                </a:moveTo>
                <a:lnTo>
                  <a:pt x="240211" y="0"/>
                </a:lnTo>
              </a:path>
            </a:pathLst>
          </a:custGeom>
          <a:ln w="7619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6125209" y="3295015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489" y="0"/>
                </a:lnTo>
              </a:path>
            </a:pathLst>
          </a:custGeom>
          <a:ln w="6350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6128384" y="3302000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>
                <a:moveTo>
                  <a:pt x="0" y="0"/>
                </a:moveTo>
                <a:lnTo>
                  <a:pt x="234314" y="0"/>
                </a:lnTo>
              </a:path>
            </a:pathLst>
          </a:custGeom>
          <a:ln w="762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6132648" y="330962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051" y="0"/>
                </a:lnTo>
              </a:path>
            </a:pathLst>
          </a:custGeom>
          <a:ln w="7619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6138164" y="3316604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536" y="0"/>
                </a:lnTo>
              </a:path>
            </a:pathLst>
          </a:custGeom>
          <a:ln w="6350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6141720" y="3323590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7620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6146800" y="3331209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762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6153784" y="3338195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4" y="0"/>
                </a:lnTo>
              </a:path>
            </a:pathLst>
          </a:custGeom>
          <a:ln w="635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6159500" y="3345179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942" y="0"/>
                </a:lnTo>
              </a:path>
            </a:pathLst>
          </a:custGeom>
          <a:ln w="7619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6168072" y="335280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212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6179184" y="3359784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3034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6189979" y="336677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7619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6206744" y="337439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149" y="0"/>
                </a:lnTo>
              </a:path>
            </a:pathLst>
          </a:custGeom>
          <a:ln w="7620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6092190" y="2830829"/>
            <a:ext cx="275590" cy="546100"/>
          </a:xfrm>
          <a:custGeom>
            <a:avLst/>
            <a:gdLst/>
            <a:ahLst/>
            <a:cxnLst/>
            <a:rect l="l" t="t" r="r" b="b"/>
            <a:pathLst>
              <a:path w="275589" h="546100">
                <a:moveTo>
                  <a:pt x="275589" y="304800"/>
                </a:moveTo>
                <a:lnTo>
                  <a:pt x="85089" y="304800"/>
                </a:lnTo>
                <a:lnTo>
                  <a:pt x="86360" y="320040"/>
                </a:lnTo>
                <a:lnTo>
                  <a:pt x="87630" y="334010"/>
                </a:lnTo>
                <a:lnTo>
                  <a:pt x="88900" y="340360"/>
                </a:lnTo>
                <a:lnTo>
                  <a:pt x="88900" y="346710"/>
                </a:lnTo>
                <a:lnTo>
                  <a:pt x="90170" y="353060"/>
                </a:lnTo>
                <a:lnTo>
                  <a:pt x="91439" y="358140"/>
                </a:lnTo>
                <a:lnTo>
                  <a:pt x="92710" y="364490"/>
                </a:lnTo>
                <a:lnTo>
                  <a:pt x="95250" y="369570"/>
                </a:lnTo>
                <a:lnTo>
                  <a:pt x="96520" y="374650"/>
                </a:lnTo>
                <a:lnTo>
                  <a:pt x="99060" y="381000"/>
                </a:lnTo>
                <a:lnTo>
                  <a:pt x="100330" y="384810"/>
                </a:lnTo>
                <a:lnTo>
                  <a:pt x="102870" y="389890"/>
                </a:lnTo>
                <a:lnTo>
                  <a:pt x="105410" y="394970"/>
                </a:lnTo>
                <a:lnTo>
                  <a:pt x="107950" y="397510"/>
                </a:lnTo>
                <a:lnTo>
                  <a:pt x="110489" y="402590"/>
                </a:lnTo>
                <a:lnTo>
                  <a:pt x="114300" y="406400"/>
                </a:lnTo>
                <a:lnTo>
                  <a:pt x="116839" y="408940"/>
                </a:lnTo>
                <a:lnTo>
                  <a:pt x="119380" y="411480"/>
                </a:lnTo>
                <a:lnTo>
                  <a:pt x="127000" y="417830"/>
                </a:lnTo>
                <a:lnTo>
                  <a:pt x="134620" y="422910"/>
                </a:lnTo>
                <a:lnTo>
                  <a:pt x="143510" y="426720"/>
                </a:lnTo>
                <a:lnTo>
                  <a:pt x="152400" y="427990"/>
                </a:lnTo>
                <a:lnTo>
                  <a:pt x="161289" y="430530"/>
                </a:lnTo>
                <a:lnTo>
                  <a:pt x="171450" y="430530"/>
                </a:lnTo>
                <a:lnTo>
                  <a:pt x="177800" y="430530"/>
                </a:lnTo>
                <a:lnTo>
                  <a:pt x="184150" y="429260"/>
                </a:lnTo>
                <a:lnTo>
                  <a:pt x="191770" y="427990"/>
                </a:lnTo>
                <a:lnTo>
                  <a:pt x="196850" y="426720"/>
                </a:lnTo>
                <a:lnTo>
                  <a:pt x="204470" y="422910"/>
                </a:lnTo>
                <a:lnTo>
                  <a:pt x="209550" y="420370"/>
                </a:lnTo>
                <a:lnTo>
                  <a:pt x="215900" y="416560"/>
                </a:lnTo>
                <a:lnTo>
                  <a:pt x="222250" y="411480"/>
                </a:lnTo>
                <a:lnTo>
                  <a:pt x="234950" y="402590"/>
                </a:lnTo>
                <a:lnTo>
                  <a:pt x="245110" y="392430"/>
                </a:lnTo>
                <a:lnTo>
                  <a:pt x="250189" y="386080"/>
                </a:lnTo>
                <a:lnTo>
                  <a:pt x="254000" y="381000"/>
                </a:lnTo>
                <a:lnTo>
                  <a:pt x="257810" y="375920"/>
                </a:lnTo>
                <a:lnTo>
                  <a:pt x="261620" y="370840"/>
                </a:lnTo>
                <a:lnTo>
                  <a:pt x="271780" y="370840"/>
                </a:lnTo>
                <a:lnTo>
                  <a:pt x="271780" y="504190"/>
                </a:lnTo>
                <a:lnTo>
                  <a:pt x="256539" y="514350"/>
                </a:lnTo>
                <a:lnTo>
                  <a:pt x="243839" y="523240"/>
                </a:lnTo>
                <a:lnTo>
                  <a:pt x="229870" y="530860"/>
                </a:lnTo>
                <a:lnTo>
                  <a:pt x="218439" y="537210"/>
                </a:lnTo>
                <a:lnTo>
                  <a:pt x="204470" y="541020"/>
                </a:lnTo>
                <a:lnTo>
                  <a:pt x="191770" y="543560"/>
                </a:lnTo>
                <a:lnTo>
                  <a:pt x="177800" y="546100"/>
                </a:lnTo>
                <a:lnTo>
                  <a:pt x="162560" y="546100"/>
                </a:lnTo>
                <a:lnTo>
                  <a:pt x="143510" y="546100"/>
                </a:lnTo>
                <a:lnTo>
                  <a:pt x="92710" y="529590"/>
                </a:lnTo>
                <a:lnTo>
                  <a:pt x="59689" y="500380"/>
                </a:lnTo>
                <a:lnTo>
                  <a:pt x="53339" y="492760"/>
                </a:lnTo>
                <a:lnTo>
                  <a:pt x="46989" y="485140"/>
                </a:lnTo>
                <a:lnTo>
                  <a:pt x="41910" y="476250"/>
                </a:lnTo>
                <a:lnTo>
                  <a:pt x="36830" y="467360"/>
                </a:lnTo>
                <a:lnTo>
                  <a:pt x="33020" y="458470"/>
                </a:lnTo>
                <a:lnTo>
                  <a:pt x="27939" y="448310"/>
                </a:lnTo>
                <a:lnTo>
                  <a:pt x="24130" y="438150"/>
                </a:lnTo>
                <a:lnTo>
                  <a:pt x="20320" y="426720"/>
                </a:lnTo>
                <a:lnTo>
                  <a:pt x="16510" y="416560"/>
                </a:lnTo>
                <a:lnTo>
                  <a:pt x="13970" y="403860"/>
                </a:lnTo>
                <a:lnTo>
                  <a:pt x="11430" y="392430"/>
                </a:lnTo>
                <a:lnTo>
                  <a:pt x="8889" y="378460"/>
                </a:lnTo>
                <a:lnTo>
                  <a:pt x="6350" y="365760"/>
                </a:lnTo>
                <a:lnTo>
                  <a:pt x="3810" y="351790"/>
                </a:lnTo>
                <a:lnTo>
                  <a:pt x="2539" y="337820"/>
                </a:lnTo>
                <a:lnTo>
                  <a:pt x="1270" y="308610"/>
                </a:lnTo>
                <a:lnTo>
                  <a:pt x="0" y="276860"/>
                </a:lnTo>
                <a:lnTo>
                  <a:pt x="1270" y="246380"/>
                </a:lnTo>
                <a:lnTo>
                  <a:pt x="2539" y="217170"/>
                </a:lnTo>
                <a:lnTo>
                  <a:pt x="6350" y="189230"/>
                </a:lnTo>
                <a:lnTo>
                  <a:pt x="7620" y="175260"/>
                </a:lnTo>
                <a:lnTo>
                  <a:pt x="10160" y="162560"/>
                </a:lnTo>
                <a:lnTo>
                  <a:pt x="12700" y="149860"/>
                </a:lnTo>
                <a:lnTo>
                  <a:pt x="16510" y="138430"/>
                </a:lnTo>
                <a:lnTo>
                  <a:pt x="19050" y="125730"/>
                </a:lnTo>
                <a:lnTo>
                  <a:pt x="22860" y="115570"/>
                </a:lnTo>
                <a:lnTo>
                  <a:pt x="26670" y="104140"/>
                </a:lnTo>
                <a:lnTo>
                  <a:pt x="30480" y="93980"/>
                </a:lnTo>
                <a:lnTo>
                  <a:pt x="35560" y="83820"/>
                </a:lnTo>
                <a:lnTo>
                  <a:pt x="40639" y="74930"/>
                </a:lnTo>
                <a:lnTo>
                  <a:pt x="45720" y="64770"/>
                </a:lnTo>
                <a:lnTo>
                  <a:pt x="49530" y="57150"/>
                </a:lnTo>
                <a:lnTo>
                  <a:pt x="55880" y="48260"/>
                </a:lnTo>
                <a:lnTo>
                  <a:pt x="62230" y="41910"/>
                </a:lnTo>
                <a:lnTo>
                  <a:pt x="67310" y="34290"/>
                </a:lnTo>
                <a:lnTo>
                  <a:pt x="73660" y="29210"/>
                </a:lnTo>
                <a:lnTo>
                  <a:pt x="80010" y="22860"/>
                </a:lnTo>
                <a:lnTo>
                  <a:pt x="86360" y="17780"/>
                </a:lnTo>
                <a:lnTo>
                  <a:pt x="100330" y="10160"/>
                </a:lnTo>
                <a:lnTo>
                  <a:pt x="115570" y="3810"/>
                </a:lnTo>
                <a:lnTo>
                  <a:pt x="132080" y="1270"/>
                </a:lnTo>
                <a:lnTo>
                  <a:pt x="148589" y="0"/>
                </a:lnTo>
                <a:lnTo>
                  <a:pt x="163830" y="1270"/>
                </a:lnTo>
                <a:lnTo>
                  <a:pt x="177800" y="3810"/>
                </a:lnTo>
                <a:lnTo>
                  <a:pt x="191770" y="8890"/>
                </a:lnTo>
                <a:lnTo>
                  <a:pt x="204470" y="15240"/>
                </a:lnTo>
                <a:lnTo>
                  <a:pt x="209550" y="20320"/>
                </a:lnTo>
                <a:lnTo>
                  <a:pt x="215900" y="24130"/>
                </a:lnTo>
                <a:lnTo>
                  <a:pt x="220980" y="29210"/>
                </a:lnTo>
                <a:lnTo>
                  <a:pt x="226060" y="35560"/>
                </a:lnTo>
                <a:lnTo>
                  <a:pt x="229870" y="41910"/>
                </a:lnTo>
                <a:lnTo>
                  <a:pt x="234950" y="48260"/>
                </a:lnTo>
                <a:lnTo>
                  <a:pt x="240030" y="55880"/>
                </a:lnTo>
                <a:lnTo>
                  <a:pt x="243839" y="63500"/>
                </a:lnTo>
                <a:lnTo>
                  <a:pt x="247650" y="72390"/>
                </a:lnTo>
                <a:lnTo>
                  <a:pt x="251460" y="80010"/>
                </a:lnTo>
                <a:lnTo>
                  <a:pt x="254000" y="88900"/>
                </a:lnTo>
                <a:lnTo>
                  <a:pt x="257810" y="99060"/>
                </a:lnTo>
                <a:lnTo>
                  <a:pt x="260350" y="109220"/>
                </a:lnTo>
                <a:lnTo>
                  <a:pt x="264160" y="119380"/>
                </a:lnTo>
                <a:lnTo>
                  <a:pt x="265430" y="129540"/>
                </a:lnTo>
                <a:lnTo>
                  <a:pt x="267970" y="140970"/>
                </a:lnTo>
                <a:lnTo>
                  <a:pt x="271780" y="165100"/>
                </a:lnTo>
                <a:lnTo>
                  <a:pt x="274320" y="190500"/>
                </a:lnTo>
                <a:lnTo>
                  <a:pt x="275589" y="218440"/>
                </a:lnTo>
                <a:lnTo>
                  <a:pt x="275589" y="246380"/>
                </a:lnTo>
                <a:lnTo>
                  <a:pt x="275589" y="3048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6177279" y="2933700"/>
            <a:ext cx="107950" cy="105410"/>
          </a:xfrm>
          <a:custGeom>
            <a:avLst/>
            <a:gdLst/>
            <a:ahLst/>
            <a:cxnLst/>
            <a:rect l="l" t="t" r="r" b="b"/>
            <a:pathLst>
              <a:path w="107950" h="105410">
                <a:moveTo>
                  <a:pt x="107950" y="105410"/>
                </a:moveTo>
                <a:lnTo>
                  <a:pt x="107950" y="92710"/>
                </a:lnTo>
                <a:lnTo>
                  <a:pt x="106680" y="80010"/>
                </a:lnTo>
                <a:lnTo>
                  <a:pt x="106680" y="69850"/>
                </a:lnTo>
                <a:lnTo>
                  <a:pt x="104140" y="59689"/>
                </a:lnTo>
                <a:lnTo>
                  <a:pt x="102870" y="49529"/>
                </a:lnTo>
                <a:lnTo>
                  <a:pt x="101600" y="45720"/>
                </a:lnTo>
                <a:lnTo>
                  <a:pt x="100330" y="41910"/>
                </a:lnTo>
                <a:lnTo>
                  <a:pt x="99060" y="36829"/>
                </a:lnTo>
                <a:lnTo>
                  <a:pt x="97790" y="33020"/>
                </a:lnTo>
                <a:lnTo>
                  <a:pt x="96520" y="29210"/>
                </a:lnTo>
                <a:lnTo>
                  <a:pt x="95250" y="26670"/>
                </a:lnTo>
                <a:lnTo>
                  <a:pt x="93980" y="22860"/>
                </a:lnTo>
                <a:lnTo>
                  <a:pt x="91440" y="20320"/>
                </a:lnTo>
                <a:lnTo>
                  <a:pt x="90170" y="17779"/>
                </a:lnTo>
                <a:lnTo>
                  <a:pt x="87630" y="15239"/>
                </a:lnTo>
                <a:lnTo>
                  <a:pt x="86360" y="12700"/>
                </a:lnTo>
                <a:lnTo>
                  <a:pt x="83820" y="10160"/>
                </a:lnTo>
                <a:lnTo>
                  <a:pt x="81280" y="8889"/>
                </a:lnTo>
                <a:lnTo>
                  <a:pt x="78740" y="6350"/>
                </a:lnTo>
                <a:lnTo>
                  <a:pt x="73660" y="3810"/>
                </a:lnTo>
                <a:lnTo>
                  <a:pt x="68580" y="2539"/>
                </a:lnTo>
                <a:lnTo>
                  <a:pt x="63500" y="1270"/>
                </a:lnTo>
                <a:lnTo>
                  <a:pt x="57150" y="0"/>
                </a:lnTo>
                <a:lnTo>
                  <a:pt x="50800" y="1270"/>
                </a:lnTo>
                <a:lnTo>
                  <a:pt x="45720" y="1270"/>
                </a:lnTo>
                <a:lnTo>
                  <a:pt x="21590" y="19050"/>
                </a:lnTo>
                <a:lnTo>
                  <a:pt x="16510" y="25400"/>
                </a:lnTo>
                <a:lnTo>
                  <a:pt x="15240" y="27939"/>
                </a:lnTo>
                <a:lnTo>
                  <a:pt x="12700" y="31750"/>
                </a:lnTo>
                <a:lnTo>
                  <a:pt x="11430" y="35560"/>
                </a:lnTo>
                <a:lnTo>
                  <a:pt x="10160" y="39370"/>
                </a:lnTo>
                <a:lnTo>
                  <a:pt x="8890" y="44450"/>
                </a:lnTo>
                <a:lnTo>
                  <a:pt x="7620" y="48260"/>
                </a:lnTo>
                <a:lnTo>
                  <a:pt x="6350" y="52070"/>
                </a:lnTo>
                <a:lnTo>
                  <a:pt x="5080" y="58420"/>
                </a:lnTo>
                <a:lnTo>
                  <a:pt x="2540" y="68579"/>
                </a:lnTo>
                <a:lnTo>
                  <a:pt x="1270" y="80010"/>
                </a:lnTo>
                <a:lnTo>
                  <a:pt x="0" y="91439"/>
                </a:lnTo>
                <a:lnTo>
                  <a:pt x="0" y="105410"/>
                </a:lnTo>
                <a:lnTo>
                  <a:pt x="107950" y="10541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6559973" y="2842895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893" y="0"/>
                </a:lnTo>
              </a:path>
            </a:pathLst>
          </a:custGeom>
          <a:ln w="635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427470" y="2846070"/>
            <a:ext cx="218440" cy="7620"/>
          </a:xfrm>
          <a:custGeom>
            <a:avLst/>
            <a:gdLst/>
            <a:ahLst/>
            <a:cxnLst/>
            <a:rect l="l" t="t" r="r" b="b"/>
            <a:pathLst>
              <a:path w="218440" h="7619">
                <a:moveTo>
                  <a:pt x="82550" y="1269"/>
                </a:moveTo>
                <a:lnTo>
                  <a:pt x="0" y="1269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1269"/>
                </a:lnTo>
                <a:close/>
              </a:path>
              <a:path w="218440" h="7619">
                <a:moveTo>
                  <a:pt x="210396" y="0"/>
                </a:moveTo>
                <a:lnTo>
                  <a:pt x="132503" y="0"/>
                </a:lnTo>
                <a:lnTo>
                  <a:pt x="130809" y="1269"/>
                </a:lnTo>
                <a:lnTo>
                  <a:pt x="124459" y="7619"/>
                </a:lnTo>
                <a:lnTo>
                  <a:pt x="218440" y="7619"/>
                </a:lnTo>
                <a:lnTo>
                  <a:pt x="217170" y="6350"/>
                </a:lnTo>
                <a:lnTo>
                  <a:pt x="214629" y="2539"/>
                </a:lnTo>
                <a:lnTo>
                  <a:pt x="210396" y="0"/>
                </a:lnTo>
                <a:close/>
              </a:path>
            </a:pathLst>
          </a:custGeom>
          <a:solidFill>
            <a:srgbClr val="FC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427470" y="2853689"/>
            <a:ext cx="224790" cy="7620"/>
          </a:xfrm>
          <a:custGeom>
            <a:avLst/>
            <a:gdLst/>
            <a:ahLst/>
            <a:cxnLst/>
            <a:rect l="l" t="t" r="r" b="b"/>
            <a:pathLst>
              <a:path w="22479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24790" h="7619">
                <a:moveTo>
                  <a:pt x="218440" y="0"/>
                </a:moveTo>
                <a:lnTo>
                  <a:pt x="124459" y="0"/>
                </a:lnTo>
                <a:lnTo>
                  <a:pt x="120650" y="3810"/>
                </a:lnTo>
                <a:lnTo>
                  <a:pt x="115570" y="7620"/>
                </a:lnTo>
                <a:lnTo>
                  <a:pt x="224472" y="7620"/>
                </a:lnTo>
                <a:lnTo>
                  <a:pt x="223520" y="6350"/>
                </a:lnTo>
                <a:lnTo>
                  <a:pt x="220979" y="2539"/>
                </a:lnTo>
                <a:lnTo>
                  <a:pt x="218440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427470" y="2861310"/>
            <a:ext cx="230504" cy="7620"/>
          </a:xfrm>
          <a:custGeom>
            <a:avLst/>
            <a:gdLst/>
            <a:ahLst/>
            <a:cxnLst/>
            <a:rect l="l" t="t" r="r" b="b"/>
            <a:pathLst>
              <a:path w="230504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30504" h="7619">
                <a:moveTo>
                  <a:pt x="224472" y="0"/>
                </a:moveTo>
                <a:lnTo>
                  <a:pt x="115570" y="0"/>
                </a:lnTo>
                <a:lnTo>
                  <a:pt x="109220" y="6350"/>
                </a:lnTo>
                <a:lnTo>
                  <a:pt x="108458" y="7619"/>
                </a:lnTo>
                <a:lnTo>
                  <a:pt x="230187" y="7619"/>
                </a:lnTo>
                <a:lnTo>
                  <a:pt x="224472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427470" y="2868929"/>
            <a:ext cx="233679" cy="6350"/>
          </a:xfrm>
          <a:custGeom>
            <a:avLst/>
            <a:gdLst/>
            <a:ahLst/>
            <a:cxnLst/>
            <a:rect l="l" t="t" r="r" b="b"/>
            <a:pathLst>
              <a:path w="233679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33679" h="6350">
                <a:moveTo>
                  <a:pt x="230187" y="0"/>
                </a:moveTo>
                <a:lnTo>
                  <a:pt x="108458" y="0"/>
                </a:lnTo>
                <a:lnTo>
                  <a:pt x="105409" y="5080"/>
                </a:lnTo>
                <a:lnTo>
                  <a:pt x="104370" y="6350"/>
                </a:lnTo>
                <a:lnTo>
                  <a:pt x="233172" y="6350"/>
                </a:lnTo>
                <a:lnTo>
                  <a:pt x="231139" y="1270"/>
                </a:lnTo>
                <a:lnTo>
                  <a:pt x="230187" y="0"/>
                </a:lnTo>
                <a:close/>
              </a:path>
            </a:pathLst>
          </a:custGeom>
          <a:solidFill>
            <a:srgbClr val="F9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6427470" y="2875279"/>
            <a:ext cx="238125" cy="7620"/>
          </a:xfrm>
          <a:custGeom>
            <a:avLst/>
            <a:gdLst/>
            <a:ahLst/>
            <a:cxnLst/>
            <a:rect l="l" t="t" r="r" b="b"/>
            <a:pathLst>
              <a:path w="238125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38125" h="7619">
                <a:moveTo>
                  <a:pt x="233172" y="0"/>
                </a:moveTo>
                <a:lnTo>
                  <a:pt x="104370" y="0"/>
                </a:lnTo>
                <a:lnTo>
                  <a:pt x="98136" y="7620"/>
                </a:lnTo>
                <a:lnTo>
                  <a:pt x="237997" y="7620"/>
                </a:lnTo>
                <a:lnTo>
                  <a:pt x="237489" y="6350"/>
                </a:lnTo>
                <a:lnTo>
                  <a:pt x="233679" y="1270"/>
                </a:lnTo>
                <a:lnTo>
                  <a:pt x="233172" y="0"/>
                </a:lnTo>
                <a:close/>
              </a:path>
            </a:pathLst>
          </a:custGeom>
          <a:solidFill>
            <a:srgbClr val="F8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6427470" y="2882900"/>
            <a:ext cx="241300" cy="7620"/>
          </a:xfrm>
          <a:custGeom>
            <a:avLst/>
            <a:gdLst/>
            <a:ahLst/>
            <a:cxnLst/>
            <a:rect l="l" t="t" r="r" b="b"/>
            <a:pathLst>
              <a:path w="24130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41300" h="7619">
                <a:moveTo>
                  <a:pt x="237997" y="0"/>
                </a:moveTo>
                <a:lnTo>
                  <a:pt x="98136" y="0"/>
                </a:lnTo>
                <a:lnTo>
                  <a:pt x="93979" y="5079"/>
                </a:lnTo>
                <a:lnTo>
                  <a:pt x="92221" y="7620"/>
                </a:lnTo>
                <a:lnTo>
                  <a:pt x="241046" y="7620"/>
                </a:lnTo>
                <a:lnTo>
                  <a:pt x="237997" y="0"/>
                </a:lnTo>
                <a:close/>
              </a:path>
            </a:pathLst>
          </a:custGeom>
          <a:solidFill>
            <a:srgbClr val="F7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427470" y="2890520"/>
            <a:ext cx="243840" cy="7620"/>
          </a:xfrm>
          <a:custGeom>
            <a:avLst/>
            <a:gdLst/>
            <a:ahLst/>
            <a:cxnLst/>
            <a:rect l="l" t="t" r="r" b="b"/>
            <a:pathLst>
              <a:path w="243840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43840" h="7619">
                <a:moveTo>
                  <a:pt x="241046" y="0"/>
                </a:moveTo>
                <a:lnTo>
                  <a:pt x="92221" y="0"/>
                </a:lnTo>
                <a:lnTo>
                  <a:pt x="86946" y="7619"/>
                </a:lnTo>
                <a:lnTo>
                  <a:pt x="243839" y="7619"/>
                </a:lnTo>
                <a:lnTo>
                  <a:pt x="242570" y="3809"/>
                </a:lnTo>
                <a:lnTo>
                  <a:pt x="241046" y="0"/>
                </a:lnTo>
                <a:close/>
              </a:path>
            </a:pathLst>
          </a:custGeom>
          <a:solidFill>
            <a:srgbClr val="F7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6427470" y="2898139"/>
            <a:ext cx="246379" cy="6350"/>
          </a:xfrm>
          <a:custGeom>
            <a:avLst/>
            <a:gdLst/>
            <a:ahLst/>
            <a:cxnLst/>
            <a:rect l="l" t="t" r="r" b="b"/>
            <a:pathLst>
              <a:path w="246379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46379" h="6350">
                <a:moveTo>
                  <a:pt x="243839" y="0"/>
                </a:moveTo>
                <a:lnTo>
                  <a:pt x="86946" y="0"/>
                </a:lnTo>
                <a:lnTo>
                  <a:pt x="82550" y="6350"/>
                </a:lnTo>
                <a:lnTo>
                  <a:pt x="246125" y="6350"/>
                </a:lnTo>
                <a:lnTo>
                  <a:pt x="245109" y="3810"/>
                </a:lnTo>
                <a:lnTo>
                  <a:pt x="243839" y="0"/>
                </a:lnTo>
                <a:close/>
              </a:path>
            </a:pathLst>
          </a:custGeom>
          <a:solidFill>
            <a:srgbClr val="F6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6427470" y="2908300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4">
                <a:moveTo>
                  <a:pt x="0" y="0"/>
                </a:moveTo>
                <a:lnTo>
                  <a:pt x="248194" y="0"/>
                </a:lnTo>
              </a:path>
            </a:pathLst>
          </a:custGeom>
          <a:ln w="7620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6427470" y="2915920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50190" y="0"/>
                </a:lnTo>
              </a:path>
            </a:pathLst>
          </a:custGeom>
          <a:ln w="7619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427470" y="2923539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7620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427470" y="2930525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9" y="0"/>
                </a:lnTo>
              </a:path>
            </a:pathLst>
          </a:custGeom>
          <a:ln w="635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6427470" y="293751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3818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6427470" y="294512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7619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6427470" y="295275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794" y="0"/>
                </a:lnTo>
              </a:path>
            </a:pathLst>
          </a:custGeom>
          <a:ln w="7620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6427470" y="2962275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849" y="0"/>
                </a:lnTo>
              </a:path>
            </a:pathLst>
          </a:custGeom>
          <a:ln w="3175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6427470" y="295910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01" y="0"/>
                </a:lnTo>
              </a:path>
            </a:pathLst>
          </a:custGeom>
          <a:ln w="5080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6427470" y="2962910"/>
            <a:ext cx="258445" cy="7620"/>
          </a:xfrm>
          <a:custGeom>
            <a:avLst/>
            <a:gdLst/>
            <a:ahLst/>
            <a:cxnLst/>
            <a:rect l="l" t="t" r="r" b="b"/>
            <a:pathLst>
              <a:path w="258445" h="7619">
                <a:moveTo>
                  <a:pt x="257889" y="0"/>
                </a:moveTo>
                <a:lnTo>
                  <a:pt x="0" y="0"/>
                </a:lnTo>
                <a:lnTo>
                  <a:pt x="0" y="7619"/>
                </a:lnTo>
                <a:lnTo>
                  <a:pt x="116840" y="7619"/>
                </a:lnTo>
                <a:lnTo>
                  <a:pt x="119379" y="6350"/>
                </a:lnTo>
                <a:lnTo>
                  <a:pt x="123189" y="5079"/>
                </a:lnTo>
                <a:lnTo>
                  <a:pt x="258206" y="5079"/>
                </a:lnTo>
                <a:lnTo>
                  <a:pt x="257889" y="0"/>
                </a:lnTo>
                <a:close/>
              </a:path>
              <a:path w="258445" h="7619">
                <a:moveTo>
                  <a:pt x="258206" y="5079"/>
                </a:moveTo>
                <a:lnTo>
                  <a:pt x="142239" y="5079"/>
                </a:lnTo>
                <a:lnTo>
                  <a:pt x="146050" y="6350"/>
                </a:lnTo>
                <a:lnTo>
                  <a:pt x="148589" y="7619"/>
                </a:lnTo>
                <a:lnTo>
                  <a:pt x="258365" y="7619"/>
                </a:lnTo>
                <a:lnTo>
                  <a:pt x="258206" y="5079"/>
                </a:lnTo>
                <a:close/>
              </a:path>
            </a:pathLst>
          </a:custGeom>
          <a:solidFill>
            <a:srgbClr val="EE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6427470" y="2970529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116840" y="0"/>
                </a:moveTo>
                <a:lnTo>
                  <a:pt x="0" y="0"/>
                </a:lnTo>
                <a:lnTo>
                  <a:pt x="0" y="7620"/>
                </a:lnTo>
                <a:lnTo>
                  <a:pt x="102870" y="7620"/>
                </a:lnTo>
                <a:lnTo>
                  <a:pt x="107950" y="3810"/>
                </a:lnTo>
                <a:lnTo>
                  <a:pt x="114300" y="1270"/>
                </a:lnTo>
                <a:lnTo>
                  <a:pt x="116840" y="0"/>
                </a:lnTo>
                <a:close/>
              </a:path>
              <a:path w="259079" h="7619">
                <a:moveTo>
                  <a:pt x="258365" y="0"/>
                </a:moveTo>
                <a:lnTo>
                  <a:pt x="148589" y="0"/>
                </a:lnTo>
                <a:lnTo>
                  <a:pt x="151129" y="1270"/>
                </a:lnTo>
                <a:lnTo>
                  <a:pt x="153670" y="1270"/>
                </a:lnTo>
                <a:lnTo>
                  <a:pt x="158750" y="6350"/>
                </a:lnTo>
                <a:lnTo>
                  <a:pt x="159385" y="7620"/>
                </a:lnTo>
                <a:lnTo>
                  <a:pt x="258838" y="7620"/>
                </a:lnTo>
                <a:lnTo>
                  <a:pt x="258365" y="0"/>
                </a:lnTo>
                <a:close/>
              </a:path>
            </a:pathLst>
          </a:custGeom>
          <a:solidFill>
            <a:srgbClr val="ED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6427470" y="2978150"/>
            <a:ext cx="259715" cy="6350"/>
          </a:xfrm>
          <a:custGeom>
            <a:avLst/>
            <a:gdLst/>
            <a:ahLst/>
            <a:cxnLst/>
            <a:rect l="l" t="t" r="r" b="b"/>
            <a:pathLst>
              <a:path w="259715" h="6350">
                <a:moveTo>
                  <a:pt x="102870" y="0"/>
                </a:moveTo>
                <a:lnTo>
                  <a:pt x="0" y="0"/>
                </a:lnTo>
                <a:lnTo>
                  <a:pt x="0" y="6350"/>
                </a:lnTo>
                <a:lnTo>
                  <a:pt x="96520" y="6350"/>
                </a:lnTo>
                <a:lnTo>
                  <a:pt x="102870" y="0"/>
                </a:lnTo>
                <a:close/>
              </a:path>
              <a:path w="259715" h="6350">
                <a:moveTo>
                  <a:pt x="258838" y="0"/>
                </a:moveTo>
                <a:lnTo>
                  <a:pt x="159385" y="0"/>
                </a:lnTo>
                <a:lnTo>
                  <a:pt x="160020" y="1270"/>
                </a:lnTo>
                <a:lnTo>
                  <a:pt x="163829" y="3810"/>
                </a:lnTo>
                <a:lnTo>
                  <a:pt x="163829" y="6350"/>
                </a:lnTo>
                <a:lnTo>
                  <a:pt x="259216" y="6350"/>
                </a:lnTo>
                <a:lnTo>
                  <a:pt x="258838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6427470" y="2984500"/>
            <a:ext cx="259715" cy="7620"/>
          </a:xfrm>
          <a:custGeom>
            <a:avLst/>
            <a:gdLst/>
            <a:ahLst/>
            <a:cxnLst/>
            <a:rect l="l" t="t" r="r" b="b"/>
            <a:pathLst>
              <a:path w="259715" h="7619">
                <a:moveTo>
                  <a:pt x="96520" y="0"/>
                </a:moveTo>
                <a:lnTo>
                  <a:pt x="0" y="0"/>
                </a:lnTo>
                <a:lnTo>
                  <a:pt x="0" y="7620"/>
                </a:lnTo>
                <a:lnTo>
                  <a:pt x="88900" y="7620"/>
                </a:lnTo>
                <a:lnTo>
                  <a:pt x="90170" y="5079"/>
                </a:lnTo>
                <a:lnTo>
                  <a:pt x="96520" y="0"/>
                </a:lnTo>
                <a:close/>
              </a:path>
              <a:path w="259715" h="7619">
                <a:moveTo>
                  <a:pt x="259216" y="0"/>
                </a:moveTo>
                <a:lnTo>
                  <a:pt x="163829" y="0"/>
                </a:lnTo>
                <a:lnTo>
                  <a:pt x="166370" y="3810"/>
                </a:lnTo>
                <a:lnTo>
                  <a:pt x="167640" y="7620"/>
                </a:lnTo>
                <a:lnTo>
                  <a:pt x="259669" y="7620"/>
                </a:lnTo>
                <a:lnTo>
                  <a:pt x="259216" y="0"/>
                </a:lnTo>
                <a:close/>
              </a:path>
            </a:pathLst>
          </a:custGeom>
          <a:solidFill>
            <a:srgbClr val="EB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6427470" y="2992120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890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5079"/>
                </a:lnTo>
                <a:lnTo>
                  <a:pt x="87629" y="2539"/>
                </a:lnTo>
                <a:lnTo>
                  <a:pt x="88900" y="0"/>
                </a:lnTo>
                <a:close/>
              </a:path>
              <a:path w="260350" h="7619">
                <a:moveTo>
                  <a:pt x="259669" y="0"/>
                </a:moveTo>
                <a:lnTo>
                  <a:pt x="167640" y="0"/>
                </a:lnTo>
                <a:lnTo>
                  <a:pt x="170179" y="7619"/>
                </a:lnTo>
                <a:lnTo>
                  <a:pt x="260123" y="7619"/>
                </a:lnTo>
                <a:lnTo>
                  <a:pt x="259669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6427470" y="2999739"/>
            <a:ext cx="260350" cy="6350"/>
          </a:xfrm>
          <a:custGeom>
            <a:avLst/>
            <a:gdLst/>
            <a:ahLst/>
            <a:cxnLst/>
            <a:rect l="l" t="t" r="r" b="b"/>
            <a:pathLst>
              <a:path w="26035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60350" h="6350">
                <a:moveTo>
                  <a:pt x="260123" y="0"/>
                </a:moveTo>
                <a:lnTo>
                  <a:pt x="170179" y="0"/>
                </a:lnTo>
                <a:lnTo>
                  <a:pt x="171450" y="3810"/>
                </a:lnTo>
                <a:lnTo>
                  <a:pt x="172085" y="6350"/>
                </a:lnTo>
                <a:lnTo>
                  <a:pt x="260350" y="6350"/>
                </a:lnTo>
                <a:lnTo>
                  <a:pt x="260350" y="3810"/>
                </a:lnTo>
                <a:lnTo>
                  <a:pt x="260123" y="0"/>
                </a:lnTo>
                <a:close/>
              </a:path>
            </a:pathLst>
          </a:custGeom>
          <a:solidFill>
            <a:srgbClr val="E9C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6427470" y="300608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0350" h="7619">
                <a:moveTo>
                  <a:pt x="260350" y="0"/>
                </a:moveTo>
                <a:lnTo>
                  <a:pt x="172085" y="0"/>
                </a:lnTo>
                <a:lnTo>
                  <a:pt x="172720" y="2539"/>
                </a:lnTo>
                <a:lnTo>
                  <a:pt x="172720" y="7620"/>
                </a:lnTo>
                <a:lnTo>
                  <a:pt x="260350" y="7620"/>
                </a:lnTo>
                <a:lnTo>
                  <a:pt x="260350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6427470" y="3013710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2550" y="0"/>
                </a:moveTo>
                <a:lnTo>
                  <a:pt x="0" y="0"/>
                </a:lnTo>
                <a:lnTo>
                  <a:pt x="0" y="7619"/>
                </a:lnTo>
                <a:lnTo>
                  <a:pt x="82550" y="7619"/>
                </a:lnTo>
                <a:lnTo>
                  <a:pt x="82550" y="0"/>
                </a:lnTo>
                <a:close/>
              </a:path>
              <a:path w="260350" h="7619">
                <a:moveTo>
                  <a:pt x="260350" y="0"/>
                </a:moveTo>
                <a:lnTo>
                  <a:pt x="172720" y="0"/>
                </a:lnTo>
                <a:lnTo>
                  <a:pt x="172720" y="5079"/>
                </a:lnTo>
                <a:lnTo>
                  <a:pt x="173227" y="7619"/>
                </a:lnTo>
                <a:lnTo>
                  <a:pt x="260350" y="7619"/>
                </a:lnTo>
                <a:lnTo>
                  <a:pt x="260350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6427470" y="302132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0350" h="7619">
                <a:moveTo>
                  <a:pt x="260350" y="0"/>
                </a:moveTo>
                <a:lnTo>
                  <a:pt x="173227" y="0"/>
                </a:lnTo>
                <a:lnTo>
                  <a:pt x="173989" y="3810"/>
                </a:lnTo>
                <a:lnTo>
                  <a:pt x="175513" y="7620"/>
                </a:lnTo>
                <a:lnTo>
                  <a:pt x="260350" y="7620"/>
                </a:lnTo>
                <a:lnTo>
                  <a:pt x="260350" y="0"/>
                </a:lnTo>
                <a:close/>
              </a:path>
            </a:pathLst>
          </a:custGeom>
          <a:solidFill>
            <a:srgbClr val="E7B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6427470" y="3028950"/>
            <a:ext cx="260350" cy="6350"/>
          </a:xfrm>
          <a:custGeom>
            <a:avLst/>
            <a:gdLst/>
            <a:ahLst/>
            <a:cxnLst/>
            <a:rect l="l" t="t" r="r" b="b"/>
            <a:pathLst>
              <a:path w="26035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60350" h="6350">
                <a:moveTo>
                  <a:pt x="260350" y="0"/>
                </a:moveTo>
                <a:lnTo>
                  <a:pt x="175513" y="0"/>
                </a:lnTo>
                <a:lnTo>
                  <a:pt x="176529" y="2539"/>
                </a:lnTo>
                <a:lnTo>
                  <a:pt x="176529" y="6350"/>
                </a:lnTo>
                <a:lnTo>
                  <a:pt x="260350" y="6350"/>
                </a:lnTo>
                <a:lnTo>
                  <a:pt x="260350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6427470" y="30391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6604000" y="30391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6427470" y="30467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6604000" y="30467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6427470" y="30543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6604000" y="30543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427470" y="30613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604000" y="30613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427470" y="30683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6604000" y="30683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427470" y="307212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82550" y="0"/>
                </a:moveTo>
                <a:lnTo>
                  <a:pt x="0" y="0"/>
                </a:lnTo>
                <a:lnTo>
                  <a:pt x="0" y="7620"/>
                </a:lnTo>
                <a:lnTo>
                  <a:pt x="82550" y="7620"/>
                </a:lnTo>
                <a:lnTo>
                  <a:pt x="82550" y="0"/>
                </a:lnTo>
                <a:close/>
              </a:path>
              <a:path w="260350" h="7619">
                <a:moveTo>
                  <a:pt x="260350" y="0"/>
                </a:moveTo>
                <a:lnTo>
                  <a:pt x="176529" y="0"/>
                </a:lnTo>
                <a:lnTo>
                  <a:pt x="176529" y="5080"/>
                </a:lnTo>
                <a:lnTo>
                  <a:pt x="176741" y="7620"/>
                </a:lnTo>
                <a:lnTo>
                  <a:pt x="260350" y="7620"/>
                </a:lnTo>
                <a:lnTo>
                  <a:pt x="260350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427470" y="30835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6604211" y="30835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608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6427470" y="3087370"/>
            <a:ext cx="260350" cy="6350"/>
          </a:xfrm>
          <a:custGeom>
            <a:avLst/>
            <a:gdLst/>
            <a:ahLst/>
            <a:cxnLst/>
            <a:rect l="l" t="t" r="r" b="b"/>
            <a:pathLst>
              <a:path w="260350" h="6350">
                <a:moveTo>
                  <a:pt x="82550" y="0"/>
                </a:moveTo>
                <a:lnTo>
                  <a:pt x="0" y="0"/>
                </a:lnTo>
                <a:lnTo>
                  <a:pt x="0" y="6350"/>
                </a:lnTo>
                <a:lnTo>
                  <a:pt x="82550" y="6350"/>
                </a:lnTo>
                <a:lnTo>
                  <a:pt x="82550" y="0"/>
                </a:lnTo>
                <a:close/>
              </a:path>
              <a:path w="260350" h="6350">
                <a:moveTo>
                  <a:pt x="260350" y="0"/>
                </a:moveTo>
                <a:lnTo>
                  <a:pt x="177376" y="0"/>
                </a:lnTo>
                <a:lnTo>
                  <a:pt x="177800" y="5079"/>
                </a:lnTo>
                <a:lnTo>
                  <a:pt x="177800" y="6350"/>
                </a:lnTo>
                <a:lnTo>
                  <a:pt x="260350" y="6350"/>
                </a:lnTo>
                <a:lnTo>
                  <a:pt x="260350" y="0"/>
                </a:lnTo>
                <a:close/>
              </a:path>
            </a:pathLst>
          </a:custGeom>
          <a:solidFill>
            <a:srgbClr val="DFA8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6427470" y="30975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6605269" y="30975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6427470" y="31051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6605269" y="31051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6427470" y="31127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6605269" y="31127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6427470" y="31197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6605269" y="31197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427470" y="31267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6605269" y="31267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427470" y="31343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6605269" y="31343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6427470" y="31419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6605269" y="31419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6427470" y="31489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605269" y="31489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6427470" y="31559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6605269" y="31559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6427470" y="31635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6605269" y="31635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6427470" y="31711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6605269" y="31711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427470" y="31781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6605269" y="31781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6427470" y="31851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6605269" y="31851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427470" y="31927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605269" y="31927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427470" y="32004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6605269" y="32004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6427470" y="32073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605269" y="32073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427470" y="32143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6605269" y="32143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6427470" y="32219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6605269" y="32219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6427470" y="32296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605269" y="32296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427470" y="32365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605269" y="32365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427470" y="32435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605269" y="32435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6427470" y="32512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605269" y="32512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427470" y="325818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6605269" y="325818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6427470" y="32651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6605269" y="32651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427470" y="327279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6605269" y="327279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6427470" y="32804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6605269" y="32804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427470" y="32873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6605269" y="328739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6427470" y="32943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6605269" y="32943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427470" y="33020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6605269" y="33020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427470" y="33096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605269" y="33096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6427470" y="331660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6605269" y="331660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427470" y="332359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6605269" y="332359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427470" y="33312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605269" y="33312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6427470" y="33388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605269" y="33388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427470" y="334581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6605269" y="334581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427470" y="33528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605269" y="33528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427470" y="33604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6605269" y="33604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427470" y="2832100"/>
            <a:ext cx="261620" cy="530860"/>
          </a:xfrm>
          <a:custGeom>
            <a:avLst/>
            <a:gdLst/>
            <a:ahLst/>
            <a:cxnLst/>
            <a:rect l="l" t="t" r="r" b="b"/>
            <a:pathLst>
              <a:path w="261620" h="530860">
                <a:moveTo>
                  <a:pt x="261620" y="530860"/>
                </a:moveTo>
                <a:lnTo>
                  <a:pt x="177800" y="530860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7800" y="243839"/>
                </a:lnTo>
                <a:lnTo>
                  <a:pt x="176529" y="213360"/>
                </a:lnTo>
                <a:lnTo>
                  <a:pt x="176529" y="205739"/>
                </a:lnTo>
                <a:lnTo>
                  <a:pt x="175259" y="198120"/>
                </a:lnTo>
                <a:lnTo>
                  <a:pt x="173989" y="191770"/>
                </a:lnTo>
                <a:lnTo>
                  <a:pt x="173989" y="186689"/>
                </a:lnTo>
                <a:lnTo>
                  <a:pt x="172720" y="180339"/>
                </a:lnTo>
                <a:lnTo>
                  <a:pt x="172720" y="175260"/>
                </a:lnTo>
                <a:lnTo>
                  <a:pt x="171450" y="171450"/>
                </a:lnTo>
                <a:lnTo>
                  <a:pt x="170179" y="167639"/>
                </a:lnTo>
                <a:lnTo>
                  <a:pt x="168909" y="162560"/>
                </a:lnTo>
                <a:lnTo>
                  <a:pt x="167639" y="158750"/>
                </a:lnTo>
                <a:lnTo>
                  <a:pt x="166370" y="154939"/>
                </a:lnTo>
                <a:lnTo>
                  <a:pt x="165100" y="152400"/>
                </a:lnTo>
                <a:lnTo>
                  <a:pt x="162559" y="148589"/>
                </a:lnTo>
                <a:lnTo>
                  <a:pt x="161289" y="146050"/>
                </a:lnTo>
                <a:lnTo>
                  <a:pt x="148589" y="137160"/>
                </a:lnTo>
                <a:lnTo>
                  <a:pt x="146050" y="135889"/>
                </a:lnTo>
                <a:lnTo>
                  <a:pt x="143509" y="135889"/>
                </a:lnTo>
                <a:lnTo>
                  <a:pt x="139700" y="134620"/>
                </a:lnTo>
                <a:lnTo>
                  <a:pt x="135889" y="134620"/>
                </a:lnTo>
                <a:lnTo>
                  <a:pt x="132079" y="134620"/>
                </a:lnTo>
                <a:lnTo>
                  <a:pt x="129539" y="134620"/>
                </a:lnTo>
                <a:lnTo>
                  <a:pt x="125729" y="134620"/>
                </a:lnTo>
                <a:lnTo>
                  <a:pt x="123189" y="135889"/>
                </a:lnTo>
                <a:lnTo>
                  <a:pt x="120650" y="135889"/>
                </a:lnTo>
                <a:lnTo>
                  <a:pt x="118109" y="137160"/>
                </a:lnTo>
                <a:lnTo>
                  <a:pt x="114300" y="138429"/>
                </a:lnTo>
                <a:lnTo>
                  <a:pt x="109220" y="142239"/>
                </a:lnTo>
                <a:lnTo>
                  <a:pt x="102870" y="146050"/>
                </a:lnTo>
                <a:lnTo>
                  <a:pt x="96520" y="151129"/>
                </a:lnTo>
                <a:lnTo>
                  <a:pt x="90170" y="157479"/>
                </a:lnTo>
                <a:lnTo>
                  <a:pt x="86359" y="161289"/>
                </a:lnTo>
                <a:lnTo>
                  <a:pt x="83820" y="165100"/>
                </a:lnTo>
                <a:lnTo>
                  <a:pt x="83820" y="530860"/>
                </a:lnTo>
                <a:lnTo>
                  <a:pt x="0" y="530860"/>
                </a:lnTo>
                <a:lnTo>
                  <a:pt x="0" y="13970"/>
                </a:lnTo>
                <a:lnTo>
                  <a:pt x="83820" y="13970"/>
                </a:lnTo>
                <a:lnTo>
                  <a:pt x="83820" y="72389"/>
                </a:lnTo>
                <a:lnTo>
                  <a:pt x="95250" y="55879"/>
                </a:lnTo>
                <a:lnTo>
                  <a:pt x="105409" y="41910"/>
                </a:lnTo>
                <a:lnTo>
                  <a:pt x="110489" y="35560"/>
                </a:lnTo>
                <a:lnTo>
                  <a:pt x="115570" y="29210"/>
                </a:lnTo>
                <a:lnTo>
                  <a:pt x="121920" y="24129"/>
                </a:lnTo>
                <a:lnTo>
                  <a:pt x="125729" y="19050"/>
                </a:lnTo>
                <a:lnTo>
                  <a:pt x="130809" y="13970"/>
                </a:lnTo>
                <a:lnTo>
                  <a:pt x="137159" y="11429"/>
                </a:lnTo>
                <a:lnTo>
                  <a:pt x="142239" y="7620"/>
                </a:lnTo>
                <a:lnTo>
                  <a:pt x="147320" y="5079"/>
                </a:lnTo>
                <a:lnTo>
                  <a:pt x="153670" y="2539"/>
                </a:lnTo>
                <a:lnTo>
                  <a:pt x="160020" y="1270"/>
                </a:lnTo>
                <a:lnTo>
                  <a:pt x="165100" y="0"/>
                </a:lnTo>
                <a:lnTo>
                  <a:pt x="171450" y="0"/>
                </a:lnTo>
                <a:lnTo>
                  <a:pt x="181609" y="1270"/>
                </a:lnTo>
                <a:lnTo>
                  <a:pt x="191770" y="3810"/>
                </a:lnTo>
                <a:lnTo>
                  <a:pt x="200659" y="7620"/>
                </a:lnTo>
                <a:lnTo>
                  <a:pt x="205739" y="8889"/>
                </a:lnTo>
                <a:lnTo>
                  <a:pt x="209550" y="12700"/>
                </a:lnTo>
                <a:lnTo>
                  <a:pt x="213359" y="15239"/>
                </a:lnTo>
                <a:lnTo>
                  <a:pt x="217170" y="19050"/>
                </a:lnTo>
                <a:lnTo>
                  <a:pt x="220979" y="22860"/>
                </a:lnTo>
                <a:lnTo>
                  <a:pt x="224789" y="27939"/>
                </a:lnTo>
                <a:lnTo>
                  <a:pt x="227329" y="33020"/>
                </a:lnTo>
                <a:lnTo>
                  <a:pt x="231139" y="36829"/>
                </a:lnTo>
                <a:lnTo>
                  <a:pt x="234950" y="43179"/>
                </a:lnTo>
                <a:lnTo>
                  <a:pt x="237489" y="49529"/>
                </a:lnTo>
                <a:lnTo>
                  <a:pt x="240029" y="55879"/>
                </a:lnTo>
                <a:lnTo>
                  <a:pt x="242570" y="60960"/>
                </a:lnTo>
                <a:lnTo>
                  <a:pt x="245109" y="68579"/>
                </a:lnTo>
                <a:lnTo>
                  <a:pt x="247650" y="76200"/>
                </a:lnTo>
                <a:lnTo>
                  <a:pt x="250189" y="83820"/>
                </a:lnTo>
                <a:lnTo>
                  <a:pt x="251459" y="92710"/>
                </a:lnTo>
                <a:lnTo>
                  <a:pt x="254000" y="101600"/>
                </a:lnTo>
                <a:lnTo>
                  <a:pt x="255270" y="110489"/>
                </a:lnTo>
                <a:lnTo>
                  <a:pt x="257809" y="129539"/>
                </a:lnTo>
                <a:lnTo>
                  <a:pt x="260350" y="149860"/>
                </a:lnTo>
                <a:lnTo>
                  <a:pt x="260350" y="171450"/>
                </a:lnTo>
                <a:lnTo>
                  <a:pt x="261620" y="195579"/>
                </a:lnTo>
                <a:lnTo>
                  <a:pt x="261620" y="53086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6770369" y="27089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770369" y="27165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6770369" y="272351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B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6770369" y="27305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770369" y="27381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6770369" y="27457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6770369" y="27527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9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770369" y="27597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8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770369" y="27673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7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6770369" y="277431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7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770369" y="27813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770369" y="27889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5E7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6770369" y="27965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6770369" y="28035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770369" y="28105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6770369" y="28181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6770369" y="282511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F2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6770369" y="28321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770369" y="28397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F0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736080" y="284924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6770369" y="28454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3810">
            <a:solidFill>
              <a:srgbClr val="F0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736080" y="28543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FD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6736080" y="286131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E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736080" y="28689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E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6736080" y="28765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DD0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736080" y="288353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CCE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6736080" y="28905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6736080" y="289813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B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6736080" y="29051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6736080" y="291211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A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736080" y="291972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6736080" y="292735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8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6736080" y="293433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736080" y="294132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19">
            <a:solidFill>
              <a:srgbClr val="E7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736080" y="2948939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762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6770369" y="29597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3175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6736080" y="295592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6350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6770369" y="296354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5B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6770369" y="29705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4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770369" y="29781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3B5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770369" y="29857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3B3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6770369" y="29927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2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770369" y="29997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1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6770369" y="30073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1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770369" y="301434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0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770369" y="30213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770369" y="30289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770369" y="30365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770369" y="30435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6770369" y="30505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6770369" y="30581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770369" y="30657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B9E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770369" y="30727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770369" y="30797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A9B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770369" y="30873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99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770369" y="30943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997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6770369" y="31013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770369" y="31089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770369" y="31165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770369" y="31235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770369" y="31305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770369" y="31381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6770369" y="3145154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687" y="0"/>
                </a:lnTo>
              </a:path>
            </a:pathLst>
          </a:custGeom>
          <a:ln w="635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770369" y="3152139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2893" y="0"/>
                </a:lnTo>
              </a:path>
            </a:pathLst>
          </a:custGeom>
          <a:ln w="762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770369" y="3159760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99" y="0"/>
                </a:lnTo>
              </a:path>
            </a:pathLst>
          </a:custGeom>
          <a:ln w="7620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770369" y="3167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305" y="0"/>
                </a:lnTo>
              </a:path>
            </a:pathLst>
          </a:custGeom>
          <a:ln w="7619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6770369" y="31743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476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6770369" y="31813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682" y="0"/>
                </a:lnTo>
              </a:path>
            </a:pathLst>
          </a:custGeom>
          <a:ln w="7620">
            <a:solidFill>
              <a:srgbClr val="D08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6770369" y="31889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19">
            <a:solidFill>
              <a:srgbClr val="D07E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6770369" y="31965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7620">
            <a:solidFill>
              <a:srgbClr val="CF7C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6770369" y="3203575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243" y="0"/>
                </a:lnTo>
              </a:path>
            </a:pathLst>
          </a:custGeom>
          <a:ln w="635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770369" y="321056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89" y="0"/>
                </a:lnTo>
              </a:path>
            </a:pathLst>
          </a:custGeom>
          <a:ln w="7620">
            <a:solidFill>
              <a:srgbClr val="CE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770369" y="321817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94" y="0"/>
                </a:lnTo>
              </a:path>
            </a:pathLst>
          </a:custGeom>
          <a:ln w="7619">
            <a:solidFill>
              <a:srgbClr val="CD76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770369" y="3225164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6350">
            <a:solidFill>
              <a:srgbClr val="CC75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770594" y="323215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>
                <a:moveTo>
                  <a:pt x="0" y="0"/>
                </a:moveTo>
                <a:lnTo>
                  <a:pt x="89310" y="0"/>
                </a:lnTo>
              </a:path>
            </a:pathLst>
          </a:custGeom>
          <a:ln w="7620">
            <a:solidFill>
              <a:srgbClr val="CC73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6771042" y="323977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02" y="0"/>
                </a:lnTo>
              </a:path>
            </a:pathLst>
          </a:custGeom>
          <a:ln w="7619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771490" y="3243579"/>
            <a:ext cx="160655" cy="7620"/>
          </a:xfrm>
          <a:custGeom>
            <a:avLst/>
            <a:gdLst/>
            <a:ahLst/>
            <a:cxnLst/>
            <a:rect l="l" t="t" r="r" b="b"/>
            <a:pathLst>
              <a:path w="160654" h="7619">
                <a:moveTo>
                  <a:pt x="90954" y="0"/>
                </a:moveTo>
                <a:lnTo>
                  <a:pt x="0" y="0"/>
                </a:lnTo>
                <a:lnTo>
                  <a:pt x="240" y="3810"/>
                </a:lnTo>
                <a:lnTo>
                  <a:pt x="512" y="7620"/>
                </a:lnTo>
                <a:lnTo>
                  <a:pt x="99209" y="7620"/>
                </a:lnTo>
                <a:lnTo>
                  <a:pt x="95399" y="6350"/>
                </a:lnTo>
                <a:lnTo>
                  <a:pt x="94129" y="3810"/>
                </a:lnTo>
                <a:lnTo>
                  <a:pt x="91589" y="1270"/>
                </a:lnTo>
                <a:lnTo>
                  <a:pt x="90954" y="0"/>
                </a:lnTo>
                <a:close/>
              </a:path>
              <a:path w="160654" h="7619">
                <a:moveTo>
                  <a:pt x="160169" y="2540"/>
                </a:moveTo>
                <a:lnTo>
                  <a:pt x="153819" y="2540"/>
                </a:lnTo>
                <a:lnTo>
                  <a:pt x="150009" y="6350"/>
                </a:lnTo>
                <a:lnTo>
                  <a:pt x="147469" y="7620"/>
                </a:lnTo>
                <a:lnTo>
                  <a:pt x="160169" y="7620"/>
                </a:lnTo>
                <a:lnTo>
                  <a:pt x="160169" y="2540"/>
                </a:lnTo>
                <a:close/>
              </a:path>
            </a:pathLst>
          </a:custGeom>
          <a:solidFill>
            <a:srgbClr val="CA6F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772002" y="3251200"/>
            <a:ext cx="160020" cy="6350"/>
          </a:xfrm>
          <a:custGeom>
            <a:avLst/>
            <a:gdLst/>
            <a:ahLst/>
            <a:cxnLst/>
            <a:rect l="l" t="t" r="r" b="b"/>
            <a:pathLst>
              <a:path w="160020" h="6350">
                <a:moveTo>
                  <a:pt x="98697" y="0"/>
                </a:moveTo>
                <a:lnTo>
                  <a:pt x="0" y="0"/>
                </a:lnTo>
                <a:lnTo>
                  <a:pt x="453" y="6350"/>
                </a:lnTo>
                <a:lnTo>
                  <a:pt x="101237" y="6350"/>
                </a:lnTo>
                <a:lnTo>
                  <a:pt x="99967" y="3810"/>
                </a:lnTo>
                <a:lnTo>
                  <a:pt x="98697" y="0"/>
                </a:lnTo>
                <a:close/>
              </a:path>
              <a:path w="160020" h="6350">
                <a:moveTo>
                  <a:pt x="159657" y="0"/>
                </a:moveTo>
                <a:lnTo>
                  <a:pt x="146957" y="0"/>
                </a:lnTo>
                <a:lnTo>
                  <a:pt x="143147" y="2539"/>
                </a:lnTo>
                <a:lnTo>
                  <a:pt x="135527" y="6350"/>
                </a:lnTo>
                <a:lnTo>
                  <a:pt x="159657" y="6350"/>
                </a:lnTo>
                <a:lnTo>
                  <a:pt x="159657" y="0"/>
                </a:lnTo>
                <a:close/>
              </a:path>
            </a:pathLst>
          </a:custGeom>
          <a:solidFill>
            <a:srgbClr val="C96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772456" y="3257550"/>
            <a:ext cx="159385" cy="7620"/>
          </a:xfrm>
          <a:custGeom>
            <a:avLst/>
            <a:gdLst/>
            <a:ahLst/>
            <a:cxnLst/>
            <a:rect l="l" t="t" r="r" b="b"/>
            <a:pathLst>
              <a:path w="159384" h="7620">
                <a:moveTo>
                  <a:pt x="100783" y="0"/>
                </a:moveTo>
                <a:lnTo>
                  <a:pt x="0" y="0"/>
                </a:lnTo>
                <a:lnTo>
                  <a:pt x="453" y="6350"/>
                </a:lnTo>
                <a:lnTo>
                  <a:pt x="612" y="7620"/>
                </a:lnTo>
                <a:lnTo>
                  <a:pt x="159203" y="7620"/>
                </a:lnTo>
                <a:lnTo>
                  <a:pt x="159203" y="5079"/>
                </a:lnTo>
                <a:lnTo>
                  <a:pt x="117293" y="5079"/>
                </a:lnTo>
                <a:lnTo>
                  <a:pt x="113483" y="3810"/>
                </a:lnTo>
                <a:lnTo>
                  <a:pt x="110943" y="3810"/>
                </a:lnTo>
                <a:lnTo>
                  <a:pt x="107133" y="2539"/>
                </a:lnTo>
                <a:lnTo>
                  <a:pt x="104593" y="1270"/>
                </a:lnTo>
                <a:lnTo>
                  <a:pt x="100783" y="0"/>
                </a:lnTo>
                <a:close/>
              </a:path>
              <a:path w="159384" h="7620">
                <a:moveTo>
                  <a:pt x="159203" y="0"/>
                </a:moveTo>
                <a:lnTo>
                  <a:pt x="135073" y="0"/>
                </a:lnTo>
                <a:lnTo>
                  <a:pt x="132533" y="1270"/>
                </a:lnTo>
                <a:lnTo>
                  <a:pt x="128723" y="3810"/>
                </a:lnTo>
                <a:lnTo>
                  <a:pt x="123643" y="3810"/>
                </a:lnTo>
                <a:lnTo>
                  <a:pt x="123643" y="5079"/>
                </a:lnTo>
                <a:lnTo>
                  <a:pt x="159203" y="5079"/>
                </a:lnTo>
                <a:lnTo>
                  <a:pt x="159203" y="0"/>
                </a:lnTo>
                <a:close/>
              </a:path>
            </a:pathLst>
          </a:custGeom>
          <a:solidFill>
            <a:srgbClr val="C96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6773068" y="326897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591" y="0"/>
                </a:lnTo>
              </a:path>
            </a:pathLst>
          </a:custGeom>
          <a:ln w="7619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6774633" y="3277234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026" y="0"/>
                </a:lnTo>
              </a:path>
            </a:pathLst>
          </a:custGeom>
          <a:ln w="6350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6774100" y="3273425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559" y="0"/>
                </a:lnTo>
              </a:path>
            </a:pathLst>
          </a:custGeom>
          <a:ln w="3175">
            <a:solidFill>
              <a:srgbClr val="C767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6775087" y="3283584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572" y="0"/>
                </a:lnTo>
              </a:path>
            </a:pathLst>
          </a:custGeom>
          <a:ln w="635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6778352" y="3291840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307" y="0"/>
                </a:lnTo>
              </a:path>
            </a:pathLst>
          </a:custGeom>
          <a:ln w="5079">
            <a:solidFill>
              <a:srgbClr val="C663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6777481" y="3288029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4177" y="0"/>
                </a:lnTo>
              </a:path>
            </a:pathLst>
          </a:custGeom>
          <a:ln w="3175">
            <a:solidFill>
              <a:srgbClr val="C663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778715" y="329819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944" y="0"/>
                </a:lnTo>
              </a:path>
            </a:pathLst>
          </a:custGeom>
          <a:ln w="7620">
            <a:solidFill>
              <a:srgbClr val="C5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6780530" y="330580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7620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6782561" y="3312795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9097" y="0"/>
                </a:lnTo>
              </a:path>
            </a:pathLst>
          </a:custGeom>
          <a:ln w="6350">
            <a:solidFill>
              <a:srgbClr val="C45E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6784593" y="331977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65" y="0"/>
                </a:lnTo>
              </a:path>
            </a:pathLst>
          </a:custGeom>
          <a:ln w="7619">
            <a:solidFill>
              <a:srgbClr val="C35C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6787642" y="33274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17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6791452" y="333438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635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6795346" y="334137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13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6800532" y="334899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127" y="0"/>
                </a:lnTo>
              </a:path>
            </a:pathLst>
          </a:custGeom>
          <a:ln w="7620">
            <a:solidFill>
              <a:srgbClr val="C1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6807200" y="3356609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459" y="0"/>
                </a:lnTo>
              </a:path>
            </a:pathLst>
          </a:custGeom>
          <a:ln w="762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6817042" y="336359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>
                <a:moveTo>
                  <a:pt x="0" y="0"/>
                </a:moveTo>
                <a:lnTo>
                  <a:pt x="114617" y="0"/>
                </a:lnTo>
              </a:path>
            </a:pathLst>
          </a:custGeom>
          <a:ln w="635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6828155" y="337057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995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6736080" y="2698750"/>
            <a:ext cx="196850" cy="675640"/>
          </a:xfrm>
          <a:custGeom>
            <a:avLst/>
            <a:gdLst/>
            <a:ahLst/>
            <a:cxnLst/>
            <a:rect l="l" t="t" r="r" b="b"/>
            <a:pathLst>
              <a:path w="196850" h="675639">
                <a:moveTo>
                  <a:pt x="196850" y="660400"/>
                </a:moveTo>
                <a:lnTo>
                  <a:pt x="160020" y="673100"/>
                </a:lnTo>
                <a:lnTo>
                  <a:pt x="140970" y="675639"/>
                </a:lnTo>
                <a:lnTo>
                  <a:pt x="130810" y="675639"/>
                </a:lnTo>
                <a:lnTo>
                  <a:pt x="87629" y="665479"/>
                </a:lnTo>
                <a:lnTo>
                  <a:pt x="80010" y="659129"/>
                </a:lnTo>
                <a:lnTo>
                  <a:pt x="76200" y="656589"/>
                </a:lnTo>
                <a:lnTo>
                  <a:pt x="72390" y="652779"/>
                </a:lnTo>
                <a:lnTo>
                  <a:pt x="67310" y="650239"/>
                </a:lnTo>
                <a:lnTo>
                  <a:pt x="64770" y="645160"/>
                </a:lnTo>
                <a:lnTo>
                  <a:pt x="60960" y="640079"/>
                </a:lnTo>
                <a:lnTo>
                  <a:pt x="58420" y="636270"/>
                </a:lnTo>
                <a:lnTo>
                  <a:pt x="55879" y="631189"/>
                </a:lnTo>
                <a:lnTo>
                  <a:pt x="53340" y="624839"/>
                </a:lnTo>
                <a:lnTo>
                  <a:pt x="50800" y="619760"/>
                </a:lnTo>
                <a:lnTo>
                  <a:pt x="48260" y="613410"/>
                </a:lnTo>
                <a:lnTo>
                  <a:pt x="45720" y="605789"/>
                </a:lnTo>
                <a:lnTo>
                  <a:pt x="43179" y="599439"/>
                </a:lnTo>
                <a:lnTo>
                  <a:pt x="41910" y="591820"/>
                </a:lnTo>
                <a:lnTo>
                  <a:pt x="40640" y="582929"/>
                </a:lnTo>
                <a:lnTo>
                  <a:pt x="39370" y="574039"/>
                </a:lnTo>
                <a:lnTo>
                  <a:pt x="38100" y="565150"/>
                </a:lnTo>
                <a:lnTo>
                  <a:pt x="36829" y="546100"/>
                </a:lnTo>
                <a:lnTo>
                  <a:pt x="34290" y="524510"/>
                </a:lnTo>
                <a:lnTo>
                  <a:pt x="34290" y="501650"/>
                </a:lnTo>
                <a:lnTo>
                  <a:pt x="34290" y="260350"/>
                </a:lnTo>
                <a:lnTo>
                  <a:pt x="0" y="260350"/>
                </a:lnTo>
                <a:lnTo>
                  <a:pt x="0" y="147320"/>
                </a:lnTo>
                <a:lnTo>
                  <a:pt x="34290" y="147320"/>
                </a:lnTo>
                <a:lnTo>
                  <a:pt x="34290" y="0"/>
                </a:lnTo>
                <a:lnTo>
                  <a:pt x="118110" y="0"/>
                </a:lnTo>
                <a:lnTo>
                  <a:pt x="118110" y="147320"/>
                </a:lnTo>
                <a:lnTo>
                  <a:pt x="196850" y="147320"/>
                </a:lnTo>
                <a:lnTo>
                  <a:pt x="196850" y="260350"/>
                </a:lnTo>
                <a:lnTo>
                  <a:pt x="118110" y="260350"/>
                </a:lnTo>
                <a:lnTo>
                  <a:pt x="118110" y="444500"/>
                </a:lnTo>
                <a:lnTo>
                  <a:pt x="118110" y="491489"/>
                </a:lnTo>
                <a:lnTo>
                  <a:pt x="118110" y="496570"/>
                </a:lnTo>
                <a:lnTo>
                  <a:pt x="118110" y="500379"/>
                </a:lnTo>
                <a:lnTo>
                  <a:pt x="119379" y="505460"/>
                </a:lnTo>
                <a:lnTo>
                  <a:pt x="119379" y="510539"/>
                </a:lnTo>
                <a:lnTo>
                  <a:pt x="120650" y="514350"/>
                </a:lnTo>
                <a:lnTo>
                  <a:pt x="120650" y="519429"/>
                </a:lnTo>
                <a:lnTo>
                  <a:pt x="120650" y="524510"/>
                </a:lnTo>
                <a:lnTo>
                  <a:pt x="121920" y="527050"/>
                </a:lnTo>
                <a:lnTo>
                  <a:pt x="123190" y="532129"/>
                </a:lnTo>
                <a:lnTo>
                  <a:pt x="124460" y="534670"/>
                </a:lnTo>
                <a:lnTo>
                  <a:pt x="125729" y="538479"/>
                </a:lnTo>
                <a:lnTo>
                  <a:pt x="127000" y="542289"/>
                </a:lnTo>
                <a:lnTo>
                  <a:pt x="128270" y="544829"/>
                </a:lnTo>
                <a:lnTo>
                  <a:pt x="129540" y="548639"/>
                </a:lnTo>
                <a:lnTo>
                  <a:pt x="132079" y="551179"/>
                </a:lnTo>
                <a:lnTo>
                  <a:pt x="133350" y="553720"/>
                </a:lnTo>
                <a:lnTo>
                  <a:pt x="135890" y="556260"/>
                </a:lnTo>
                <a:lnTo>
                  <a:pt x="138429" y="557529"/>
                </a:lnTo>
                <a:lnTo>
                  <a:pt x="140970" y="558800"/>
                </a:lnTo>
                <a:lnTo>
                  <a:pt x="143510" y="560070"/>
                </a:lnTo>
                <a:lnTo>
                  <a:pt x="147320" y="561339"/>
                </a:lnTo>
                <a:lnTo>
                  <a:pt x="149860" y="562610"/>
                </a:lnTo>
                <a:lnTo>
                  <a:pt x="163829" y="562610"/>
                </a:lnTo>
                <a:lnTo>
                  <a:pt x="165100" y="561339"/>
                </a:lnTo>
                <a:lnTo>
                  <a:pt x="168910" y="560070"/>
                </a:lnTo>
                <a:lnTo>
                  <a:pt x="175260" y="557529"/>
                </a:lnTo>
                <a:lnTo>
                  <a:pt x="179070" y="554989"/>
                </a:lnTo>
                <a:lnTo>
                  <a:pt x="184150" y="552450"/>
                </a:lnTo>
                <a:lnTo>
                  <a:pt x="185420" y="551179"/>
                </a:lnTo>
                <a:lnTo>
                  <a:pt x="186690" y="548639"/>
                </a:lnTo>
                <a:lnTo>
                  <a:pt x="187960" y="548639"/>
                </a:lnTo>
                <a:lnTo>
                  <a:pt x="189229" y="546100"/>
                </a:lnTo>
                <a:lnTo>
                  <a:pt x="196850" y="546100"/>
                </a:lnTo>
                <a:lnTo>
                  <a:pt x="196850" y="66040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6979919" y="26581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D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6979919" y="266509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FC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6979919" y="26720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FC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6979919" y="26797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6979919" y="268668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FAF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6979919" y="26936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FAF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6979919" y="27012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9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6979919" y="270891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8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6979919" y="271589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6979919" y="272287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F7E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6979919" y="273050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6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6979919" y="273748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F6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6979919" y="274447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19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6979919" y="2752089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5E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6979919" y="27590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6350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6979919" y="276606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7620">
            <a:solidFill>
              <a:srgbClr val="F3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6979919" y="277177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3809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6981190" y="28486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3175">
            <a:solidFill>
              <a:srgbClr val="EC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6981190" y="28536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6981190" y="28606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B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6981190" y="28676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AC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6981190" y="28752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A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6981190" y="28829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9C4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6981190" y="288988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8C3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6981190" y="28968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6981190" y="29044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7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6981190" y="29114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6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6981190" y="29184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6BB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6981190" y="29260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5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6981190" y="29330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4B8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6981190" y="29400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4B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6981190" y="29476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3B4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6981190" y="295528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6981190" y="296227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2B1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6981190" y="29692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E1AF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6981190" y="297687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E1AD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6981190" y="298386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E0AB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6981190" y="29908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6981190" y="299847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FA8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6981190" y="300545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6981190" y="30124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DA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6981190" y="30200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DA2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6981190" y="302704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CA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6981190" y="30340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6981190" y="30416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B9D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6981190" y="30486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A9B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6981190" y="30556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6981190" y="30632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999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6981190" y="30708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896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6981190" y="307784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89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6981190" y="30848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792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6981190" y="30924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69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6981190" y="30994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68F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6981190" y="31064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58D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6981190" y="31140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6981190" y="312166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6981190" y="312864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388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6981190" y="31356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2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6981190" y="31432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6981190" y="31502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D1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6981190" y="31572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D18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6981190" y="31648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6981190" y="31718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F7D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6981190" y="31788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F7B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6981190" y="31864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E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6981190" y="31940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D78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6981190" y="320103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D76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6981190" y="32080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C74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6981190" y="321563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C72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6981190" y="32226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C7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6981190" y="32296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A6F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6981190" y="32372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6981190" y="324485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96B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6981190" y="325183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6981190" y="32588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6981190" y="326644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6981190" y="32734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6981190" y="32804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6981190" y="32880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560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6981190" y="329501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6981190" y="33020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6981190" y="33096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6981190" y="331724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259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6981190" y="332422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257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6981190" y="333120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6981190" y="3338829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C054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6981190" y="334581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6350">
            <a:solidFill>
              <a:srgbClr val="C052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6981190" y="335280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20">
            <a:solidFill>
              <a:srgbClr val="BF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6981190" y="336042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6982459" y="2846070"/>
            <a:ext cx="83820" cy="516890"/>
          </a:xfrm>
          <a:custGeom>
            <a:avLst/>
            <a:gdLst/>
            <a:ahLst/>
            <a:cxnLst/>
            <a:rect l="l" t="t" r="r" b="b"/>
            <a:pathLst>
              <a:path w="83820" h="516889">
                <a:moveTo>
                  <a:pt x="83820" y="516889"/>
                </a:moveTo>
                <a:lnTo>
                  <a:pt x="0" y="516889"/>
                </a:lnTo>
                <a:lnTo>
                  <a:pt x="0" y="0"/>
                </a:lnTo>
                <a:lnTo>
                  <a:pt x="83820" y="0"/>
                </a:lnTo>
                <a:lnTo>
                  <a:pt x="83820" y="51688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6979919" y="2647950"/>
            <a:ext cx="88900" cy="125730"/>
          </a:xfrm>
          <a:custGeom>
            <a:avLst/>
            <a:gdLst/>
            <a:ahLst/>
            <a:cxnLst/>
            <a:rect l="l" t="t" r="r" b="b"/>
            <a:pathLst>
              <a:path w="88900" h="125730">
                <a:moveTo>
                  <a:pt x="88900" y="125729"/>
                </a:moveTo>
                <a:lnTo>
                  <a:pt x="0" y="125729"/>
                </a:lnTo>
                <a:lnTo>
                  <a:pt x="0" y="0"/>
                </a:lnTo>
                <a:lnTo>
                  <a:pt x="88900" y="0"/>
                </a:lnTo>
                <a:lnTo>
                  <a:pt x="88900" y="12572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7215233" y="284098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5410" y="0"/>
                </a:lnTo>
              </a:path>
            </a:pathLst>
          </a:custGeom>
          <a:ln w="762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7204075" y="284861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7620">
            <a:solidFill>
              <a:srgbClr val="FC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7196137" y="285559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6350">
            <a:solidFill>
              <a:srgbClr val="FB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7188200" y="286257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7619">
            <a:solidFill>
              <a:srgbClr val="FA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7182273" y="287020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4">
                <a:moveTo>
                  <a:pt x="0" y="0"/>
                </a:moveTo>
                <a:lnTo>
                  <a:pt x="171873" y="0"/>
                </a:lnTo>
              </a:path>
            </a:pathLst>
          </a:custGeom>
          <a:ln w="7620">
            <a:solidFill>
              <a:srgbClr val="F9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7178040" y="287718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80339" y="0"/>
                </a:lnTo>
              </a:path>
            </a:pathLst>
          </a:custGeom>
          <a:ln w="6350">
            <a:solidFill>
              <a:srgbClr val="F8F0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7172959" y="288417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7619">
            <a:solidFill>
              <a:srgbClr val="F8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7167880" y="289178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660" y="0"/>
                </a:lnTo>
              </a:path>
            </a:pathLst>
          </a:custGeom>
          <a:ln w="7620">
            <a:solidFill>
              <a:srgbClr val="F7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7163525" y="289941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7620">
            <a:solidFill>
              <a:srgbClr val="F6E9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7160259" y="29063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0" y="0"/>
                </a:moveTo>
                <a:lnTo>
                  <a:pt x="215265" y="0"/>
                </a:lnTo>
              </a:path>
            </a:pathLst>
          </a:custGeom>
          <a:ln w="6350">
            <a:solidFill>
              <a:srgbClr val="F5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7156631" y="2913379"/>
            <a:ext cx="223520" cy="0"/>
          </a:xfrm>
          <a:custGeom>
            <a:avLst/>
            <a:gdLst/>
            <a:ahLst/>
            <a:cxnLst/>
            <a:rect l="l" t="t" r="r" b="b"/>
            <a:pathLst>
              <a:path w="223520">
                <a:moveTo>
                  <a:pt x="0" y="0"/>
                </a:moveTo>
                <a:lnTo>
                  <a:pt x="223157" y="0"/>
                </a:lnTo>
              </a:path>
            </a:pathLst>
          </a:custGeom>
          <a:ln w="7619">
            <a:solidFill>
              <a:srgbClr val="F4E4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7153433" y="292100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393" y="0"/>
                </a:lnTo>
              </a:path>
            </a:pathLst>
          </a:custGeom>
          <a:ln w="7620">
            <a:solidFill>
              <a:srgbClr val="F3E2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7151052" y="292798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362" y="0"/>
                </a:lnTo>
              </a:path>
            </a:pathLst>
          </a:custGeom>
          <a:ln w="6350">
            <a:solidFill>
              <a:srgbClr val="F3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7148406" y="293497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336" y="0"/>
                </a:lnTo>
              </a:path>
            </a:pathLst>
          </a:custGeom>
          <a:ln w="7619">
            <a:solidFill>
              <a:srgbClr val="F2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7145813" y="294258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522" y="0"/>
                </a:lnTo>
              </a:path>
            </a:pathLst>
          </a:custGeom>
          <a:ln w="7620">
            <a:solidFill>
              <a:srgbClr val="F1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7143432" y="2946400"/>
            <a:ext cx="248285" cy="6350"/>
          </a:xfrm>
          <a:custGeom>
            <a:avLst/>
            <a:gdLst/>
            <a:ahLst/>
            <a:cxnLst/>
            <a:rect l="l" t="t" r="r" b="b"/>
            <a:pathLst>
              <a:path w="248284" h="6350">
                <a:moveTo>
                  <a:pt x="112077" y="0"/>
                </a:moveTo>
                <a:lnTo>
                  <a:pt x="2381" y="0"/>
                </a:lnTo>
                <a:lnTo>
                  <a:pt x="0" y="6350"/>
                </a:lnTo>
                <a:lnTo>
                  <a:pt x="101917" y="6350"/>
                </a:lnTo>
                <a:lnTo>
                  <a:pt x="104457" y="5079"/>
                </a:lnTo>
                <a:lnTo>
                  <a:pt x="108267" y="3810"/>
                </a:lnTo>
                <a:lnTo>
                  <a:pt x="112077" y="0"/>
                </a:lnTo>
                <a:close/>
              </a:path>
              <a:path w="248284" h="6350">
                <a:moveTo>
                  <a:pt x="245903" y="0"/>
                </a:moveTo>
                <a:lnTo>
                  <a:pt x="133667" y="0"/>
                </a:lnTo>
                <a:lnTo>
                  <a:pt x="136207" y="2539"/>
                </a:lnTo>
                <a:lnTo>
                  <a:pt x="143827" y="6350"/>
                </a:lnTo>
                <a:lnTo>
                  <a:pt x="248284" y="6350"/>
                </a:lnTo>
                <a:lnTo>
                  <a:pt x="245903" y="0"/>
                </a:lnTo>
                <a:close/>
              </a:path>
            </a:pathLst>
          </a:custGeom>
          <a:solidFill>
            <a:srgbClr val="F0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7140956" y="2952750"/>
            <a:ext cx="253365" cy="7620"/>
          </a:xfrm>
          <a:custGeom>
            <a:avLst/>
            <a:gdLst/>
            <a:ahLst/>
            <a:cxnLst/>
            <a:rect l="l" t="t" r="r" b="b"/>
            <a:pathLst>
              <a:path w="253365" h="7619">
                <a:moveTo>
                  <a:pt x="104394" y="0"/>
                </a:moveTo>
                <a:lnTo>
                  <a:pt x="2476" y="0"/>
                </a:lnTo>
                <a:lnTo>
                  <a:pt x="1524" y="2539"/>
                </a:lnTo>
                <a:lnTo>
                  <a:pt x="0" y="7620"/>
                </a:lnTo>
                <a:lnTo>
                  <a:pt x="97197" y="7620"/>
                </a:lnTo>
                <a:lnTo>
                  <a:pt x="98044" y="6350"/>
                </a:lnTo>
                <a:lnTo>
                  <a:pt x="100584" y="3810"/>
                </a:lnTo>
                <a:lnTo>
                  <a:pt x="103124" y="2539"/>
                </a:lnTo>
                <a:lnTo>
                  <a:pt x="104394" y="0"/>
                </a:lnTo>
                <a:close/>
              </a:path>
              <a:path w="253365" h="7619">
                <a:moveTo>
                  <a:pt x="250761" y="0"/>
                </a:moveTo>
                <a:lnTo>
                  <a:pt x="146303" y="0"/>
                </a:lnTo>
                <a:lnTo>
                  <a:pt x="148844" y="1270"/>
                </a:lnTo>
                <a:lnTo>
                  <a:pt x="155194" y="7620"/>
                </a:lnTo>
                <a:lnTo>
                  <a:pt x="253238" y="7620"/>
                </a:lnTo>
                <a:lnTo>
                  <a:pt x="251714" y="2539"/>
                </a:lnTo>
                <a:lnTo>
                  <a:pt x="250761" y="0"/>
                </a:lnTo>
                <a:close/>
              </a:path>
            </a:pathLst>
          </a:custGeom>
          <a:solidFill>
            <a:srgbClr val="EFD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7138669" y="2960370"/>
            <a:ext cx="257810" cy="7620"/>
          </a:xfrm>
          <a:custGeom>
            <a:avLst/>
            <a:gdLst/>
            <a:ahLst/>
            <a:cxnLst/>
            <a:rect l="l" t="t" r="r" b="b"/>
            <a:pathLst>
              <a:path w="257809" h="7619">
                <a:moveTo>
                  <a:pt x="99483" y="0"/>
                </a:moveTo>
                <a:lnTo>
                  <a:pt x="2285" y="0"/>
                </a:lnTo>
                <a:lnTo>
                  <a:pt x="0" y="7619"/>
                </a:lnTo>
                <a:lnTo>
                  <a:pt x="94614" y="7619"/>
                </a:lnTo>
                <a:lnTo>
                  <a:pt x="95250" y="5079"/>
                </a:lnTo>
                <a:lnTo>
                  <a:pt x="97789" y="2539"/>
                </a:lnTo>
                <a:lnTo>
                  <a:pt x="99483" y="0"/>
                </a:lnTo>
                <a:close/>
              </a:path>
              <a:path w="257809" h="7619">
                <a:moveTo>
                  <a:pt x="255524" y="0"/>
                </a:moveTo>
                <a:lnTo>
                  <a:pt x="157479" y="0"/>
                </a:lnTo>
                <a:lnTo>
                  <a:pt x="158750" y="1269"/>
                </a:lnTo>
                <a:lnTo>
                  <a:pt x="161289" y="5079"/>
                </a:lnTo>
                <a:lnTo>
                  <a:pt x="163829" y="7619"/>
                </a:lnTo>
                <a:lnTo>
                  <a:pt x="257809" y="7619"/>
                </a:lnTo>
                <a:lnTo>
                  <a:pt x="255524" y="0"/>
                </a:lnTo>
                <a:close/>
              </a:path>
            </a:pathLst>
          </a:custGeom>
          <a:solidFill>
            <a:srgbClr val="EED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7137823" y="296798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95461" y="0"/>
                </a:moveTo>
                <a:lnTo>
                  <a:pt x="846" y="0"/>
                </a:lnTo>
                <a:lnTo>
                  <a:pt x="0" y="7620"/>
                </a:lnTo>
                <a:lnTo>
                  <a:pt x="91440" y="7620"/>
                </a:lnTo>
                <a:lnTo>
                  <a:pt x="94826" y="2539"/>
                </a:lnTo>
                <a:lnTo>
                  <a:pt x="95461" y="0"/>
                </a:lnTo>
                <a:close/>
              </a:path>
              <a:path w="260350" h="7619">
                <a:moveTo>
                  <a:pt x="258656" y="0"/>
                </a:moveTo>
                <a:lnTo>
                  <a:pt x="164676" y="0"/>
                </a:lnTo>
                <a:lnTo>
                  <a:pt x="165946" y="3810"/>
                </a:lnTo>
                <a:lnTo>
                  <a:pt x="167851" y="7620"/>
                </a:lnTo>
                <a:lnTo>
                  <a:pt x="260350" y="7620"/>
                </a:lnTo>
                <a:lnTo>
                  <a:pt x="258656" y="0"/>
                </a:lnTo>
                <a:close/>
              </a:path>
            </a:pathLst>
          </a:custGeom>
          <a:solidFill>
            <a:srgbClr val="EE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7136638" y="2975610"/>
            <a:ext cx="262890" cy="6350"/>
          </a:xfrm>
          <a:custGeom>
            <a:avLst/>
            <a:gdLst/>
            <a:ahLst/>
            <a:cxnLst/>
            <a:rect l="l" t="t" r="r" b="b"/>
            <a:pathLst>
              <a:path w="262890" h="6350">
                <a:moveTo>
                  <a:pt x="92625" y="0"/>
                </a:moveTo>
                <a:lnTo>
                  <a:pt x="1185" y="0"/>
                </a:lnTo>
                <a:lnTo>
                  <a:pt x="761" y="3810"/>
                </a:lnTo>
                <a:lnTo>
                  <a:pt x="0" y="6350"/>
                </a:lnTo>
                <a:lnTo>
                  <a:pt x="89979" y="6350"/>
                </a:lnTo>
                <a:lnTo>
                  <a:pt x="90931" y="2539"/>
                </a:lnTo>
                <a:lnTo>
                  <a:pt x="92625" y="0"/>
                </a:lnTo>
                <a:close/>
              </a:path>
              <a:path w="262890" h="6350">
                <a:moveTo>
                  <a:pt x="261535" y="0"/>
                </a:moveTo>
                <a:lnTo>
                  <a:pt x="169036" y="0"/>
                </a:lnTo>
                <a:lnTo>
                  <a:pt x="169671" y="1269"/>
                </a:lnTo>
                <a:lnTo>
                  <a:pt x="170941" y="6350"/>
                </a:lnTo>
                <a:lnTo>
                  <a:pt x="262889" y="6350"/>
                </a:lnTo>
                <a:lnTo>
                  <a:pt x="262381" y="3810"/>
                </a:lnTo>
                <a:lnTo>
                  <a:pt x="261535" y="0"/>
                </a:lnTo>
                <a:close/>
              </a:path>
            </a:pathLst>
          </a:custGeom>
          <a:solidFill>
            <a:srgbClr val="EDC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7134352" y="2981960"/>
            <a:ext cx="266700" cy="7620"/>
          </a:xfrm>
          <a:custGeom>
            <a:avLst/>
            <a:gdLst/>
            <a:ahLst/>
            <a:cxnLst/>
            <a:rect l="l" t="t" r="r" b="b"/>
            <a:pathLst>
              <a:path w="266700" h="7619">
                <a:moveTo>
                  <a:pt x="92265" y="0"/>
                </a:moveTo>
                <a:lnTo>
                  <a:pt x="2285" y="0"/>
                </a:lnTo>
                <a:lnTo>
                  <a:pt x="0" y="7619"/>
                </a:lnTo>
                <a:lnTo>
                  <a:pt x="91947" y="7619"/>
                </a:lnTo>
                <a:lnTo>
                  <a:pt x="91947" y="1269"/>
                </a:lnTo>
                <a:lnTo>
                  <a:pt x="92265" y="0"/>
                </a:lnTo>
                <a:close/>
              </a:path>
              <a:path w="266700" h="7619">
                <a:moveTo>
                  <a:pt x="265175" y="0"/>
                </a:moveTo>
                <a:lnTo>
                  <a:pt x="173227" y="0"/>
                </a:lnTo>
                <a:lnTo>
                  <a:pt x="175767" y="2539"/>
                </a:lnTo>
                <a:lnTo>
                  <a:pt x="176614" y="7619"/>
                </a:lnTo>
                <a:lnTo>
                  <a:pt x="266699" y="7619"/>
                </a:lnTo>
                <a:lnTo>
                  <a:pt x="265175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7133025" y="2989579"/>
            <a:ext cx="269875" cy="7620"/>
          </a:xfrm>
          <a:custGeom>
            <a:avLst/>
            <a:gdLst/>
            <a:ahLst/>
            <a:cxnLst/>
            <a:rect l="l" t="t" r="r" b="b"/>
            <a:pathLst>
              <a:path w="269875" h="7619">
                <a:moveTo>
                  <a:pt x="93274" y="0"/>
                </a:moveTo>
                <a:lnTo>
                  <a:pt x="1326" y="0"/>
                </a:lnTo>
                <a:lnTo>
                  <a:pt x="564" y="2540"/>
                </a:lnTo>
                <a:lnTo>
                  <a:pt x="0" y="7620"/>
                </a:lnTo>
                <a:lnTo>
                  <a:pt x="88956" y="7620"/>
                </a:lnTo>
                <a:lnTo>
                  <a:pt x="89464" y="5080"/>
                </a:lnTo>
                <a:lnTo>
                  <a:pt x="93274" y="0"/>
                </a:lnTo>
                <a:close/>
              </a:path>
              <a:path w="269875" h="7619">
                <a:moveTo>
                  <a:pt x="268026" y="0"/>
                </a:moveTo>
                <a:lnTo>
                  <a:pt x="177941" y="0"/>
                </a:lnTo>
                <a:lnTo>
                  <a:pt x="178364" y="2540"/>
                </a:lnTo>
                <a:lnTo>
                  <a:pt x="180057" y="7620"/>
                </a:lnTo>
                <a:lnTo>
                  <a:pt x="269296" y="7620"/>
                </a:lnTo>
                <a:lnTo>
                  <a:pt x="268534" y="2540"/>
                </a:lnTo>
                <a:lnTo>
                  <a:pt x="268026" y="0"/>
                </a:lnTo>
                <a:close/>
              </a:path>
            </a:pathLst>
          </a:custGeom>
          <a:solidFill>
            <a:srgbClr val="EB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7132319" y="2997200"/>
            <a:ext cx="271145" cy="6350"/>
          </a:xfrm>
          <a:custGeom>
            <a:avLst/>
            <a:gdLst/>
            <a:ahLst/>
            <a:cxnLst/>
            <a:rect l="l" t="t" r="r" b="b"/>
            <a:pathLst>
              <a:path w="271145" h="6350">
                <a:moveTo>
                  <a:pt x="89662" y="0"/>
                </a:moveTo>
                <a:lnTo>
                  <a:pt x="705" y="0"/>
                </a:lnTo>
                <a:lnTo>
                  <a:pt x="0" y="6350"/>
                </a:lnTo>
                <a:lnTo>
                  <a:pt x="88264" y="6350"/>
                </a:lnTo>
                <a:lnTo>
                  <a:pt x="88900" y="3810"/>
                </a:lnTo>
                <a:lnTo>
                  <a:pt x="89662" y="0"/>
                </a:lnTo>
                <a:close/>
              </a:path>
              <a:path w="271145" h="6350">
                <a:moveTo>
                  <a:pt x="270001" y="0"/>
                </a:moveTo>
                <a:lnTo>
                  <a:pt x="180763" y="0"/>
                </a:lnTo>
                <a:lnTo>
                  <a:pt x="182879" y="6350"/>
                </a:lnTo>
                <a:lnTo>
                  <a:pt x="270954" y="6350"/>
                </a:lnTo>
                <a:lnTo>
                  <a:pt x="270001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7130934" y="3003550"/>
            <a:ext cx="273685" cy="7620"/>
          </a:xfrm>
          <a:custGeom>
            <a:avLst/>
            <a:gdLst/>
            <a:ahLst/>
            <a:cxnLst/>
            <a:rect l="l" t="t" r="r" b="b"/>
            <a:pathLst>
              <a:path w="273684" h="7619">
                <a:moveTo>
                  <a:pt x="89650" y="0"/>
                </a:moveTo>
                <a:lnTo>
                  <a:pt x="1385" y="0"/>
                </a:lnTo>
                <a:lnTo>
                  <a:pt x="0" y="7620"/>
                </a:lnTo>
                <a:lnTo>
                  <a:pt x="88168" y="7620"/>
                </a:lnTo>
                <a:lnTo>
                  <a:pt x="89015" y="2539"/>
                </a:lnTo>
                <a:lnTo>
                  <a:pt x="89650" y="0"/>
                </a:lnTo>
                <a:close/>
              </a:path>
              <a:path w="273684" h="7619">
                <a:moveTo>
                  <a:pt x="272339" y="0"/>
                </a:moveTo>
                <a:lnTo>
                  <a:pt x="184265" y="0"/>
                </a:lnTo>
                <a:lnTo>
                  <a:pt x="185789" y="7620"/>
                </a:lnTo>
                <a:lnTo>
                  <a:pt x="273482" y="7620"/>
                </a:lnTo>
                <a:lnTo>
                  <a:pt x="272339" y="0"/>
                </a:lnTo>
                <a:close/>
              </a:path>
            </a:pathLst>
          </a:custGeom>
          <a:solidFill>
            <a:srgbClr val="E9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7129664" y="3011170"/>
            <a:ext cx="276225" cy="7620"/>
          </a:xfrm>
          <a:custGeom>
            <a:avLst/>
            <a:gdLst/>
            <a:ahLst/>
            <a:cxnLst/>
            <a:rect l="l" t="t" r="r" b="b"/>
            <a:pathLst>
              <a:path w="276225" h="7619">
                <a:moveTo>
                  <a:pt x="89438" y="0"/>
                </a:moveTo>
                <a:lnTo>
                  <a:pt x="1270" y="0"/>
                </a:lnTo>
                <a:lnTo>
                  <a:pt x="115" y="6350"/>
                </a:lnTo>
                <a:lnTo>
                  <a:pt x="0" y="7619"/>
                </a:lnTo>
                <a:lnTo>
                  <a:pt x="87999" y="7619"/>
                </a:lnTo>
                <a:lnTo>
                  <a:pt x="89015" y="2539"/>
                </a:lnTo>
                <a:lnTo>
                  <a:pt x="89438" y="0"/>
                </a:lnTo>
                <a:close/>
              </a:path>
              <a:path w="276225" h="7619">
                <a:moveTo>
                  <a:pt x="274752" y="0"/>
                </a:moveTo>
                <a:lnTo>
                  <a:pt x="187059" y="0"/>
                </a:lnTo>
                <a:lnTo>
                  <a:pt x="188583" y="7619"/>
                </a:lnTo>
                <a:lnTo>
                  <a:pt x="275820" y="7619"/>
                </a:lnTo>
                <a:lnTo>
                  <a:pt x="275705" y="6350"/>
                </a:lnTo>
                <a:lnTo>
                  <a:pt x="274752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7129087" y="3018789"/>
            <a:ext cx="277495" cy="6350"/>
          </a:xfrm>
          <a:custGeom>
            <a:avLst/>
            <a:gdLst/>
            <a:ahLst/>
            <a:cxnLst/>
            <a:rect l="l" t="t" r="r" b="b"/>
            <a:pathLst>
              <a:path w="277495" h="6350">
                <a:moveTo>
                  <a:pt x="88576" y="0"/>
                </a:moveTo>
                <a:lnTo>
                  <a:pt x="577" y="0"/>
                </a:lnTo>
                <a:lnTo>
                  <a:pt x="0" y="6350"/>
                </a:lnTo>
                <a:lnTo>
                  <a:pt x="87597" y="6350"/>
                </a:lnTo>
                <a:lnTo>
                  <a:pt x="88322" y="1270"/>
                </a:lnTo>
                <a:lnTo>
                  <a:pt x="88576" y="0"/>
                </a:lnTo>
                <a:close/>
              </a:path>
              <a:path w="277495" h="6350">
                <a:moveTo>
                  <a:pt x="276398" y="0"/>
                </a:moveTo>
                <a:lnTo>
                  <a:pt x="189160" y="0"/>
                </a:lnTo>
                <a:lnTo>
                  <a:pt x="189922" y="3810"/>
                </a:lnTo>
                <a:lnTo>
                  <a:pt x="189922" y="6350"/>
                </a:lnTo>
                <a:lnTo>
                  <a:pt x="276975" y="6350"/>
                </a:lnTo>
                <a:lnTo>
                  <a:pt x="276398" y="0"/>
                </a:lnTo>
                <a:close/>
              </a:path>
            </a:pathLst>
          </a:custGeom>
          <a:solidFill>
            <a:srgbClr val="E8C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7128394" y="3025139"/>
            <a:ext cx="278765" cy="7620"/>
          </a:xfrm>
          <a:custGeom>
            <a:avLst/>
            <a:gdLst/>
            <a:ahLst/>
            <a:cxnLst/>
            <a:rect l="l" t="t" r="r" b="b"/>
            <a:pathLst>
              <a:path w="278765" h="7619">
                <a:moveTo>
                  <a:pt x="88289" y="0"/>
                </a:moveTo>
                <a:lnTo>
                  <a:pt x="692" y="0"/>
                </a:lnTo>
                <a:lnTo>
                  <a:pt x="0" y="7620"/>
                </a:lnTo>
                <a:lnTo>
                  <a:pt x="86983" y="7620"/>
                </a:lnTo>
                <a:lnTo>
                  <a:pt x="87745" y="3810"/>
                </a:lnTo>
                <a:lnTo>
                  <a:pt x="88289" y="0"/>
                </a:lnTo>
                <a:close/>
              </a:path>
              <a:path w="278765" h="7619">
                <a:moveTo>
                  <a:pt x="277668" y="0"/>
                </a:moveTo>
                <a:lnTo>
                  <a:pt x="190615" y="0"/>
                </a:lnTo>
                <a:lnTo>
                  <a:pt x="190615" y="5080"/>
                </a:lnTo>
                <a:lnTo>
                  <a:pt x="191038" y="7620"/>
                </a:lnTo>
                <a:lnTo>
                  <a:pt x="278360" y="7620"/>
                </a:lnTo>
                <a:lnTo>
                  <a:pt x="277668" y="0"/>
                </a:lnTo>
                <a:close/>
              </a:path>
            </a:pathLst>
          </a:custGeom>
          <a:solidFill>
            <a:srgbClr val="E7B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7127702" y="3032760"/>
            <a:ext cx="280035" cy="7620"/>
          </a:xfrm>
          <a:custGeom>
            <a:avLst/>
            <a:gdLst/>
            <a:ahLst/>
            <a:cxnLst/>
            <a:rect l="l" t="t" r="r" b="b"/>
            <a:pathLst>
              <a:path w="280034" h="7619">
                <a:moveTo>
                  <a:pt x="87676" y="0"/>
                </a:moveTo>
                <a:lnTo>
                  <a:pt x="692" y="0"/>
                </a:lnTo>
                <a:lnTo>
                  <a:pt x="0" y="7619"/>
                </a:lnTo>
                <a:lnTo>
                  <a:pt x="86533" y="7619"/>
                </a:lnTo>
                <a:lnTo>
                  <a:pt x="87168" y="2539"/>
                </a:lnTo>
                <a:lnTo>
                  <a:pt x="87676" y="0"/>
                </a:lnTo>
                <a:close/>
              </a:path>
              <a:path w="280034" h="7619">
                <a:moveTo>
                  <a:pt x="279053" y="0"/>
                </a:moveTo>
                <a:lnTo>
                  <a:pt x="191731" y="0"/>
                </a:lnTo>
                <a:lnTo>
                  <a:pt x="192578" y="5079"/>
                </a:lnTo>
                <a:lnTo>
                  <a:pt x="192941" y="7619"/>
                </a:lnTo>
                <a:lnTo>
                  <a:pt x="279746" y="7619"/>
                </a:lnTo>
                <a:lnTo>
                  <a:pt x="279053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7127009" y="3040379"/>
            <a:ext cx="281305" cy="7620"/>
          </a:xfrm>
          <a:custGeom>
            <a:avLst/>
            <a:gdLst/>
            <a:ahLst/>
            <a:cxnLst/>
            <a:rect l="l" t="t" r="r" b="b"/>
            <a:pathLst>
              <a:path w="281304" h="7619">
                <a:moveTo>
                  <a:pt x="87225" y="0"/>
                </a:moveTo>
                <a:lnTo>
                  <a:pt x="692" y="0"/>
                </a:lnTo>
                <a:lnTo>
                  <a:pt x="0" y="7620"/>
                </a:lnTo>
                <a:lnTo>
                  <a:pt x="86590" y="7620"/>
                </a:lnTo>
                <a:lnTo>
                  <a:pt x="86590" y="5080"/>
                </a:lnTo>
                <a:lnTo>
                  <a:pt x="87225" y="0"/>
                </a:lnTo>
                <a:close/>
              </a:path>
              <a:path w="281304" h="7619">
                <a:moveTo>
                  <a:pt x="280439" y="0"/>
                </a:moveTo>
                <a:lnTo>
                  <a:pt x="193633" y="0"/>
                </a:lnTo>
                <a:lnTo>
                  <a:pt x="194540" y="6350"/>
                </a:lnTo>
                <a:lnTo>
                  <a:pt x="194540" y="7620"/>
                </a:lnTo>
                <a:lnTo>
                  <a:pt x="281016" y="7620"/>
                </a:lnTo>
                <a:lnTo>
                  <a:pt x="280900" y="5080"/>
                </a:lnTo>
                <a:lnTo>
                  <a:pt x="280439" y="0"/>
                </a:lnTo>
                <a:close/>
              </a:path>
            </a:pathLst>
          </a:custGeom>
          <a:solidFill>
            <a:srgbClr val="E5B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7126431" y="305117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8" y="0"/>
                </a:lnTo>
              </a:path>
            </a:pathLst>
          </a:custGeom>
          <a:ln w="6350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7321550" y="305117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764" y="0"/>
                </a:lnTo>
              </a:path>
            </a:pathLst>
          </a:custGeom>
          <a:ln w="6350">
            <a:solidFill>
              <a:srgbClr val="E4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7125739" y="3054350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09" h="7619">
                <a:moveTo>
                  <a:pt x="87860" y="0"/>
                </a:moveTo>
                <a:lnTo>
                  <a:pt x="692" y="0"/>
                </a:lnTo>
                <a:lnTo>
                  <a:pt x="0" y="7620"/>
                </a:lnTo>
                <a:lnTo>
                  <a:pt x="87860" y="7620"/>
                </a:lnTo>
                <a:lnTo>
                  <a:pt x="87860" y="0"/>
                </a:lnTo>
                <a:close/>
              </a:path>
              <a:path w="283209" h="7619">
                <a:moveTo>
                  <a:pt x="282574" y="0"/>
                </a:moveTo>
                <a:lnTo>
                  <a:pt x="195810" y="0"/>
                </a:lnTo>
                <a:lnTo>
                  <a:pt x="195810" y="1270"/>
                </a:lnTo>
                <a:lnTo>
                  <a:pt x="196718" y="7620"/>
                </a:lnTo>
                <a:lnTo>
                  <a:pt x="282921" y="7620"/>
                </a:lnTo>
                <a:lnTo>
                  <a:pt x="282574" y="0"/>
                </a:lnTo>
                <a:close/>
              </a:path>
            </a:pathLst>
          </a:custGeom>
          <a:solidFill>
            <a:srgbClr val="E3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7125046" y="3061970"/>
            <a:ext cx="284480" cy="7620"/>
          </a:xfrm>
          <a:custGeom>
            <a:avLst/>
            <a:gdLst/>
            <a:ahLst/>
            <a:cxnLst/>
            <a:rect l="l" t="t" r="r" b="b"/>
            <a:pathLst>
              <a:path w="284479" h="7619">
                <a:moveTo>
                  <a:pt x="88553" y="0"/>
                </a:moveTo>
                <a:lnTo>
                  <a:pt x="692" y="0"/>
                </a:lnTo>
                <a:lnTo>
                  <a:pt x="0" y="7619"/>
                </a:lnTo>
                <a:lnTo>
                  <a:pt x="87759" y="7619"/>
                </a:lnTo>
                <a:lnTo>
                  <a:pt x="88553" y="1269"/>
                </a:lnTo>
                <a:lnTo>
                  <a:pt x="88553" y="0"/>
                </a:lnTo>
                <a:close/>
              </a:path>
              <a:path w="284479" h="7619">
                <a:moveTo>
                  <a:pt x="283614" y="0"/>
                </a:moveTo>
                <a:lnTo>
                  <a:pt x="197410" y="0"/>
                </a:lnTo>
                <a:lnTo>
                  <a:pt x="197773" y="2539"/>
                </a:lnTo>
                <a:lnTo>
                  <a:pt x="198072" y="7619"/>
                </a:lnTo>
                <a:lnTo>
                  <a:pt x="283960" y="7619"/>
                </a:lnTo>
                <a:lnTo>
                  <a:pt x="283614" y="0"/>
                </a:lnTo>
                <a:close/>
              </a:path>
            </a:pathLst>
          </a:custGeom>
          <a:solidFill>
            <a:srgbClr val="E3B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7124700" y="3069589"/>
            <a:ext cx="285115" cy="6350"/>
          </a:xfrm>
          <a:custGeom>
            <a:avLst/>
            <a:gdLst/>
            <a:ahLst/>
            <a:cxnLst/>
            <a:rect l="l" t="t" r="r" b="b"/>
            <a:pathLst>
              <a:path w="285115" h="6350">
                <a:moveTo>
                  <a:pt x="88106" y="0"/>
                </a:moveTo>
                <a:lnTo>
                  <a:pt x="346" y="0"/>
                </a:lnTo>
                <a:lnTo>
                  <a:pt x="0" y="3810"/>
                </a:lnTo>
                <a:lnTo>
                  <a:pt x="0" y="6350"/>
                </a:lnTo>
                <a:lnTo>
                  <a:pt x="87312" y="6350"/>
                </a:lnTo>
                <a:lnTo>
                  <a:pt x="88106" y="0"/>
                </a:lnTo>
                <a:close/>
              </a:path>
              <a:path w="285115" h="6350">
                <a:moveTo>
                  <a:pt x="284306" y="0"/>
                </a:moveTo>
                <a:lnTo>
                  <a:pt x="198418" y="0"/>
                </a:lnTo>
                <a:lnTo>
                  <a:pt x="198792" y="6350"/>
                </a:lnTo>
                <a:lnTo>
                  <a:pt x="284581" y="6350"/>
                </a:lnTo>
                <a:lnTo>
                  <a:pt x="284306" y="0"/>
                </a:lnTo>
                <a:close/>
              </a:path>
            </a:pathLst>
          </a:custGeom>
          <a:solidFill>
            <a:srgbClr val="E2B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7124700" y="3079750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312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7323492" y="307975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094" y="0"/>
                </a:lnTo>
              </a:path>
            </a:pathLst>
          </a:custGeom>
          <a:ln w="7620">
            <a:solidFill>
              <a:srgbClr val="E1AE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7124700" y="3083560"/>
            <a:ext cx="285750" cy="7620"/>
          </a:xfrm>
          <a:custGeom>
            <a:avLst/>
            <a:gdLst/>
            <a:ahLst/>
            <a:cxnLst/>
            <a:rect l="l" t="t" r="r" b="b"/>
            <a:pathLst>
              <a:path w="285750" h="7619">
                <a:moveTo>
                  <a:pt x="86359" y="0"/>
                </a:moveTo>
                <a:lnTo>
                  <a:pt x="0" y="0"/>
                </a:lnTo>
                <a:lnTo>
                  <a:pt x="0" y="7619"/>
                </a:lnTo>
                <a:lnTo>
                  <a:pt x="86359" y="7619"/>
                </a:lnTo>
                <a:lnTo>
                  <a:pt x="86359" y="0"/>
                </a:lnTo>
                <a:close/>
              </a:path>
              <a:path w="285750" h="7619">
                <a:moveTo>
                  <a:pt x="284886" y="0"/>
                </a:moveTo>
                <a:lnTo>
                  <a:pt x="199240" y="0"/>
                </a:lnTo>
                <a:lnTo>
                  <a:pt x="199390" y="2539"/>
                </a:lnTo>
                <a:lnTo>
                  <a:pt x="199390" y="7619"/>
                </a:lnTo>
                <a:lnTo>
                  <a:pt x="285191" y="7619"/>
                </a:lnTo>
                <a:lnTo>
                  <a:pt x="284886" y="0"/>
                </a:lnTo>
                <a:close/>
              </a:path>
            </a:pathLst>
          </a:custGeom>
          <a:solidFill>
            <a:srgbClr val="E0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7124700" y="309435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7324090" y="309435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055" y="0"/>
                </a:lnTo>
              </a:path>
            </a:pathLst>
          </a:custGeom>
          <a:ln w="6350">
            <a:solidFill>
              <a:srgbClr val="DFAA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7124700" y="310133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7324090" y="310133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20">
            <a:solidFill>
              <a:srgbClr val="DEA7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7124700" y="310896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7324090" y="310896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20">
            <a:solidFill>
              <a:srgbClr val="DEA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7124700" y="311657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7324090" y="311657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055" y="0"/>
                </a:lnTo>
              </a:path>
            </a:pathLst>
          </a:custGeom>
          <a:ln w="7619">
            <a:solidFill>
              <a:srgbClr val="DDA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7124700" y="312356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7324090" y="312356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5750" y="0"/>
                </a:lnTo>
              </a:path>
            </a:pathLst>
          </a:custGeom>
          <a:ln w="6350">
            <a:solidFill>
              <a:srgbClr val="DCA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7124700" y="3126739"/>
            <a:ext cx="285115" cy="7620"/>
          </a:xfrm>
          <a:custGeom>
            <a:avLst/>
            <a:gdLst/>
            <a:ahLst/>
            <a:cxnLst/>
            <a:rect l="l" t="t" r="r" b="b"/>
            <a:pathLst>
              <a:path w="285115" h="7619">
                <a:moveTo>
                  <a:pt x="86359" y="0"/>
                </a:moveTo>
                <a:lnTo>
                  <a:pt x="0" y="0"/>
                </a:lnTo>
                <a:lnTo>
                  <a:pt x="0" y="7620"/>
                </a:lnTo>
                <a:lnTo>
                  <a:pt x="87206" y="7620"/>
                </a:lnTo>
                <a:lnTo>
                  <a:pt x="86359" y="1270"/>
                </a:lnTo>
                <a:lnTo>
                  <a:pt x="86359" y="0"/>
                </a:lnTo>
                <a:close/>
              </a:path>
              <a:path w="285115" h="7619">
                <a:moveTo>
                  <a:pt x="284886" y="0"/>
                </a:moveTo>
                <a:lnTo>
                  <a:pt x="199390" y="0"/>
                </a:lnTo>
                <a:lnTo>
                  <a:pt x="199390" y="3810"/>
                </a:lnTo>
                <a:lnTo>
                  <a:pt x="199136" y="7620"/>
                </a:lnTo>
                <a:lnTo>
                  <a:pt x="284581" y="7620"/>
                </a:lnTo>
                <a:lnTo>
                  <a:pt x="284886" y="0"/>
                </a:lnTo>
                <a:close/>
              </a:path>
            </a:pathLst>
          </a:custGeom>
          <a:solidFill>
            <a:srgbClr val="DB9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7124700" y="3134360"/>
            <a:ext cx="285115" cy="7620"/>
          </a:xfrm>
          <a:custGeom>
            <a:avLst/>
            <a:gdLst/>
            <a:ahLst/>
            <a:cxnLst/>
            <a:rect l="l" t="t" r="r" b="b"/>
            <a:pathLst>
              <a:path w="285115" h="7619">
                <a:moveTo>
                  <a:pt x="87206" y="0"/>
                </a:moveTo>
                <a:lnTo>
                  <a:pt x="0" y="0"/>
                </a:lnTo>
                <a:lnTo>
                  <a:pt x="0" y="2539"/>
                </a:lnTo>
                <a:lnTo>
                  <a:pt x="441" y="7619"/>
                </a:lnTo>
                <a:lnTo>
                  <a:pt x="88222" y="7619"/>
                </a:lnTo>
                <a:lnTo>
                  <a:pt x="87206" y="0"/>
                </a:lnTo>
                <a:close/>
              </a:path>
              <a:path w="285115" h="7619">
                <a:moveTo>
                  <a:pt x="284581" y="0"/>
                </a:moveTo>
                <a:lnTo>
                  <a:pt x="199136" y="0"/>
                </a:lnTo>
                <a:lnTo>
                  <a:pt x="198627" y="7619"/>
                </a:lnTo>
                <a:lnTo>
                  <a:pt x="284259" y="7619"/>
                </a:lnTo>
                <a:lnTo>
                  <a:pt x="284581" y="0"/>
                </a:lnTo>
                <a:close/>
              </a:path>
            </a:pathLst>
          </a:custGeom>
          <a:solidFill>
            <a:srgbClr val="DA9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7125141" y="3141979"/>
            <a:ext cx="283845" cy="6350"/>
          </a:xfrm>
          <a:custGeom>
            <a:avLst/>
            <a:gdLst/>
            <a:ahLst/>
            <a:cxnLst/>
            <a:rect l="l" t="t" r="r" b="b"/>
            <a:pathLst>
              <a:path w="283845" h="6350">
                <a:moveTo>
                  <a:pt x="87780" y="0"/>
                </a:moveTo>
                <a:lnTo>
                  <a:pt x="0" y="0"/>
                </a:lnTo>
                <a:lnTo>
                  <a:pt x="552" y="6350"/>
                </a:lnTo>
                <a:lnTo>
                  <a:pt x="88458" y="6350"/>
                </a:lnTo>
                <a:lnTo>
                  <a:pt x="88458" y="5080"/>
                </a:lnTo>
                <a:lnTo>
                  <a:pt x="87780" y="0"/>
                </a:lnTo>
                <a:close/>
              </a:path>
              <a:path w="283845" h="6350">
                <a:moveTo>
                  <a:pt x="283817" y="0"/>
                </a:moveTo>
                <a:lnTo>
                  <a:pt x="198186" y="0"/>
                </a:lnTo>
                <a:lnTo>
                  <a:pt x="197762" y="6350"/>
                </a:lnTo>
                <a:lnTo>
                  <a:pt x="283541" y="6350"/>
                </a:lnTo>
                <a:lnTo>
                  <a:pt x="283817" y="0"/>
                </a:lnTo>
                <a:close/>
              </a:path>
            </a:pathLst>
          </a:custGeom>
          <a:solidFill>
            <a:srgbClr val="D99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7125693" y="3148329"/>
            <a:ext cx="283210" cy="7620"/>
          </a:xfrm>
          <a:custGeom>
            <a:avLst/>
            <a:gdLst/>
            <a:ahLst/>
            <a:cxnLst/>
            <a:rect l="l" t="t" r="r" b="b"/>
            <a:pathLst>
              <a:path w="283209" h="7619">
                <a:moveTo>
                  <a:pt x="87906" y="0"/>
                </a:moveTo>
                <a:lnTo>
                  <a:pt x="0" y="0"/>
                </a:lnTo>
                <a:lnTo>
                  <a:pt x="662" y="7620"/>
                </a:lnTo>
                <a:lnTo>
                  <a:pt x="87906" y="7620"/>
                </a:lnTo>
                <a:lnTo>
                  <a:pt x="87906" y="0"/>
                </a:lnTo>
                <a:close/>
              </a:path>
              <a:path w="283209" h="7619">
                <a:moveTo>
                  <a:pt x="282989" y="0"/>
                </a:moveTo>
                <a:lnTo>
                  <a:pt x="197210" y="0"/>
                </a:lnTo>
                <a:lnTo>
                  <a:pt x="197126" y="1270"/>
                </a:lnTo>
                <a:lnTo>
                  <a:pt x="196332" y="7620"/>
                </a:lnTo>
                <a:lnTo>
                  <a:pt x="282657" y="7620"/>
                </a:lnTo>
                <a:lnTo>
                  <a:pt x="282989" y="0"/>
                </a:lnTo>
                <a:close/>
              </a:path>
            </a:pathLst>
          </a:custGeom>
          <a:solidFill>
            <a:srgbClr val="D997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7126356" y="3155950"/>
            <a:ext cx="282575" cy="7620"/>
          </a:xfrm>
          <a:custGeom>
            <a:avLst/>
            <a:gdLst/>
            <a:ahLst/>
            <a:cxnLst/>
            <a:rect l="l" t="t" r="r" b="b"/>
            <a:pathLst>
              <a:path w="282575" h="7619">
                <a:moveTo>
                  <a:pt x="87243" y="0"/>
                </a:moveTo>
                <a:lnTo>
                  <a:pt x="0" y="0"/>
                </a:lnTo>
                <a:lnTo>
                  <a:pt x="662" y="7620"/>
                </a:lnTo>
                <a:lnTo>
                  <a:pt x="87243" y="7620"/>
                </a:lnTo>
                <a:lnTo>
                  <a:pt x="87243" y="0"/>
                </a:lnTo>
                <a:close/>
              </a:path>
              <a:path w="282575" h="7619">
                <a:moveTo>
                  <a:pt x="281995" y="0"/>
                </a:moveTo>
                <a:lnTo>
                  <a:pt x="195669" y="0"/>
                </a:lnTo>
                <a:lnTo>
                  <a:pt x="195193" y="3810"/>
                </a:lnTo>
                <a:lnTo>
                  <a:pt x="195193" y="7620"/>
                </a:lnTo>
                <a:lnTo>
                  <a:pt x="281663" y="7620"/>
                </a:lnTo>
                <a:lnTo>
                  <a:pt x="281995" y="0"/>
                </a:lnTo>
                <a:close/>
              </a:path>
            </a:pathLst>
          </a:custGeom>
          <a:solidFill>
            <a:srgbClr val="D8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7127019" y="3163570"/>
            <a:ext cx="281305" cy="6350"/>
          </a:xfrm>
          <a:custGeom>
            <a:avLst/>
            <a:gdLst/>
            <a:ahLst/>
            <a:cxnLst/>
            <a:rect l="l" t="t" r="r" b="b"/>
            <a:pathLst>
              <a:path w="281304" h="6350">
                <a:moveTo>
                  <a:pt x="86580" y="0"/>
                </a:moveTo>
                <a:lnTo>
                  <a:pt x="0" y="0"/>
                </a:lnTo>
                <a:lnTo>
                  <a:pt x="567" y="6350"/>
                </a:lnTo>
                <a:lnTo>
                  <a:pt x="86580" y="6350"/>
                </a:lnTo>
                <a:lnTo>
                  <a:pt x="86580" y="0"/>
                </a:lnTo>
                <a:close/>
              </a:path>
              <a:path w="281304" h="6350">
                <a:moveTo>
                  <a:pt x="281001" y="0"/>
                </a:moveTo>
                <a:lnTo>
                  <a:pt x="194530" y="0"/>
                </a:lnTo>
                <a:lnTo>
                  <a:pt x="194530" y="5079"/>
                </a:lnTo>
                <a:lnTo>
                  <a:pt x="194276" y="6350"/>
                </a:lnTo>
                <a:lnTo>
                  <a:pt x="280544" y="6350"/>
                </a:lnTo>
                <a:lnTo>
                  <a:pt x="280890" y="2539"/>
                </a:lnTo>
                <a:lnTo>
                  <a:pt x="281001" y="0"/>
                </a:lnTo>
                <a:close/>
              </a:path>
            </a:pathLst>
          </a:custGeom>
          <a:solidFill>
            <a:srgbClr val="D7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7127586" y="3169920"/>
            <a:ext cx="280035" cy="7620"/>
          </a:xfrm>
          <a:custGeom>
            <a:avLst/>
            <a:gdLst/>
            <a:ahLst/>
            <a:cxnLst/>
            <a:rect l="l" t="t" r="r" b="b"/>
            <a:pathLst>
              <a:path w="280034" h="7619">
                <a:moveTo>
                  <a:pt x="86013" y="0"/>
                </a:moveTo>
                <a:lnTo>
                  <a:pt x="0" y="0"/>
                </a:lnTo>
                <a:lnTo>
                  <a:pt x="692" y="7619"/>
                </a:lnTo>
                <a:lnTo>
                  <a:pt x="86860" y="7619"/>
                </a:lnTo>
                <a:lnTo>
                  <a:pt x="86013" y="2539"/>
                </a:lnTo>
                <a:lnTo>
                  <a:pt x="86013" y="0"/>
                </a:lnTo>
                <a:close/>
              </a:path>
              <a:path w="280034" h="7619">
                <a:moveTo>
                  <a:pt x="279977" y="0"/>
                </a:moveTo>
                <a:lnTo>
                  <a:pt x="193709" y="0"/>
                </a:lnTo>
                <a:lnTo>
                  <a:pt x="192693" y="5079"/>
                </a:lnTo>
                <a:lnTo>
                  <a:pt x="192330" y="7619"/>
                </a:lnTo>
                <a:lnTo>
                  <a:pt x="279284" y="7619"/>
                </a:lnTo>
                <a:lnTo>
                  <a:pt x="279977" y="0"/>
                </a:lnTo>
                <a:close/>
              </a:path>
            </a:pathLst>
          </a:custGeom>
          <a:solidFill>
            <a:srgbClr val="D69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7128278" y="3177539"/>
            <a:ext cx="278765" cy="7620"/>
          </a:xfrm>
          <a:custGeom>
            <a:avLst/>
            <a:gdLst/>
            <a:ahLst/>
            <a:cxnLst/>
            <a:rect l="l" t="t" r="r" b="b"/>
            <a:pathLst>
              <a:path w="278765" h="7619">
                <a:moveTo>
                  <a:pt x="86167" y="0"/>
                </a:moveTo>
                <a:lnTo>
                  <a:pt x="0" y="0"/>
                </a:lnTo>
                <a:lnTo>
                  <a:pt x="692" y="7620"/>
                </a:lnTo>
                <a:lnTo>
                  <a:pt x="87437" y="7620"/>
                </a:lnTo>
                <a:lnTo>
                  <a:pt x="86167" y="0"/>
                </a:lnTo>
                <a:close/>
              </a:path>
              <a:path w="278765" h="7619">
                <a:moveTo>
                  <a:pt x="278591" y="0"/>
                </a:moveTo>
                <a:lnTo>
                  <a:pt x="191638" y="0"/>
                </a:lnTo>
                <a:lnTo>
                  <a:pt x="190730" y="6350"/>
                </a:lnTo>
                <a:lnTo>
                  <a:pt x="190730" y="7620"/>
                </a:lnTo>
                <a:lnTo>
                  <a:pt x="277899" y="7620"/>
                </a:lnTo>
                <a:lnTo>
                  <a:pt x="278591" y="0"/>
                </a:lnTo>
                <a:close/>
              </a:path>
            </a:pathLst>
          </a:custGeom>
          <a:solidFill>
            <a:srgbClr val="D58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7128971" y="3188335"/>
            <a:ext cx="88265" cy="0"/>
          </a:xfrm>
          <a:custGeom>
            <a:avLst/>
            <a:gdLst/>
            <a:ahLst/>
            <a:cxnLst/>
            <a:rect l="l" t="t" r="r" b="b"/>
            <a:pathLst>
              <a:path w="88265">
                <a:moveTo>
                  <a:pt x="0" y="0"/>
                </a:moveTo>
                <a:lnTo>
                  <a:pt x="87803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7319009" y="3188335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168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7129549" y="3191510"/>
            <a:ext cx="276225" cy="7620"/>
          </a:xfrm>
          <a:custGeom>
            <a:avLst/>
            <a:gdLst/>
            <a:ahLst/>
            <a:cxnLst/>
            <a:rect l="l" t="t" r="r" b="b"/>
            <a:pathLst>
              <a:path w="276225" h="7619">
                <a:moveTo>
                  <a:pt x="87225" y="0"/>
                </a:moveTo>
                <a:lnTo>
                  <a:pt x="0" y="0"/>
                </a:lnTo>
                <a:lnTo>
                  <a:pt x="230" y="2539"/>
                </a:lnTo>
                <a:lnTo>
                  <a:pt x="992" y="7619"/>
                </a:lnTo>
                <a:lnTo>
                  <a:pt x="88813" y="7619"/>
                </a:lnTo>
                <a:lnTo>
                  <a:pt x="87860" y="3810"/>
                </a:lnTo>
                <a:lnTo>
                  <a:pt x="87225" y="0"/>
                </a:lnTo>
                <a:close/>
              </a:path>
              <a:path w="276225" h="7619">
                <a:moveTo>
                  <a:pt x="276051" y="0"/>
                </a:moveTo>
                <a:lnTo>
                  <a:pt x="189460" y="0"/>
                </a:lnTo>
                <a:lnTo>
                  <a:pt x="187936" y="7619"/>
                </a:lnTo>
                <a:lnTo>
                  <a:pt x="275058" y="7619"/>
                </a:lnTo>
                <a:lnTo>
                  <a:pt x="275820" y="2539"/>
                </a:lnTo>
                <a:lnTo>
                  <a:pt x="276051" y="0"/>
                </a:lnTo>
                <a:close/>
              </a:path>
            </a:pathLst>
          </a:custGeom>
          <a:solidFill>
            <a:srgbClr val="D48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7130542" y="3199129"/>
            <a:ext cx="274320" cy="7620"/>
          </a:xfrm>
          <a:custGeom>
            <a:avLst/>
            <a:gdLst/>
            <a:ahLst/>
            <a:cxnLst/>
            <a:rect l="l" t="t" r="r" b="b"/>
            <a:pathLst>
              <a:path w="274320" h="7619">
                <a:moveTo>
                  <a:pt x="87820" y="0"/>
                </a:moveTo>
                <a:lnTo>
                  <a:pt x="0" y="0"/>
                </a:lnTo>
                <a:lnTo>
                  <a:pt x="1142" y="7620"/>
                </a:lnTo>
                <a:lnTo>
                  <a:pt x="89196" y="7620"/>
                </a:lnTo>
                <a:lnTo>
                  <a:pt x="88137" y="1270"/>
                </a:lnTo>
                <a:lnTo>
                  <a:pt x="87820" y="0"/>
                </a:lnTo>
                <a:close/>
              </a:path>
              <a:path w="274320" h="7619">
                <a:moveTo>
                  <a:pt x="274065" y="0"/>
                </a:moveTo>
                <a:lnTo>
                  <a:pt x="186943" y="0"/>
                </a:lnTo>
                <a:lnTo>
                  <a:pt x="185927" y="5080"/>
                </a:lnTo>
                <a:lnTo>
                  <a:pt x="185292" y="7620"/>
                </a:lnTo>
                <a:lnTo>
                  <a:pt x="272923" y="7620"/>
                </a:lnTo>
                <a:lnTo>
                  <a:pt x="274065" y="0"/>
                </a:lnTo>
                <a:close/>
              </a:path>
            </a:pathLst>
          </a:custGeom>
          <a:solidFill>
            <a:srgbClr val="D38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7131684" y="3206750"/>
            <a:ext cx="271780" cy="6350"/>
          </a:xfrm>
          <a:custGeom>
            <a:avLst/>
            <a:gdLst/>
            <a:ahLst/>
            <a:cxnLst/>
            <a:rect l="l" t="t" r="r" b="b"/>
            <a:pathLst>
              <a:path w="271779" h="6350">
                <a:moveTo>
                  <a:pt x="88053" y="0"/>
                </a:moveTo>
                <a:lnTo>
                  <a:pt x="0" y="0"/>
                </a:lnTo>
                <a:lnTo>
                  <a:pt x="952" y="6350"/>
                </a:lnTo>
                <a:lnTo>
                  <a:pt x="89535" y="6350"/>
                </a:lnTo>
                <a:lnTo>
                  <a:pt x="88265" y="1270"/>
                </a:lnTo>
                <a:lnTo>
                  <a:pt x="88053" y="0"/>
                </a:lnTo>
                <a:close/>
              </a:path>
              <a:path w="271779" h="6350">
                <a:moveTo>
                  <a:pt x="271780" y="0"/>
                </a:moveTo>
                <a:lnTo>
                  <a:pt x="184150" y="0"/>
                </a:lnTo>
                <a:lnTo>
                  <a:pt x="183515" y="2539"/>
                </a:lnTo>
                <a:lnTo>
                  <a:pt x="181991" y="6350"/>
                </a:lnTo>
                <a:lnTo>
                  <a:pt x="270827" y="6350"/>
                </a:lnTo>
                <a:lnTo>
                  <a:pt x="271780" y="0"/>
                </a:lnTo>
                <a:close/>
              </a:path>
            </a:pathLst>
          </a:custGeom>
          <a:solidFill>
            <a:srgbClr val="D28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7132637" y="3213100"/>
            <a:ext cx="269875" cy="7620"/>
          </a:xfrm>
          <a:custGeom>
            <a:avLst/>
            <a:gdLst/>
            <a:ahLst/>
            <a:cxnLst/>
            <a:rect l="l" t="t" r="r" b="b"/>
            <a:pathLst>
              <a:path w="269875" h="7619">
                <a:moveTo>
                  <a:pt x="88582" y="0"/>
                </a:moveTo>
                <a:lnTo>
                  <a:pt x="0" y="0"/>
                </a:lnTo>
                <a:lnTo>
                  <a:pt x="952" y="6350"/>
                </a:lnTo>
                <a:lnTo>
                  <a:pt x="1333" y="7620"/>
                </a:lnTo>
                <a:lnTo>
                  <a:pt x="89852" y="7620"/>
                </a:lnTo>
                <a:lnTo>
                  <a:pt x="88582" y="0"/>
                </a:lnTo>
                <a:close/>
              </a:path>
              <a:path w="269875" h="7619">
                <a:moveTo>
                  <a:pt x="269875" y="0"/>
                </a:moveTo>
                <a:lnTo>
                  <a:pt x="181038" y="0"/>
                </a:lnTo>
                <a:lnTo>
                  <a:pt x="180022" y="2539"/>
                </a:lnTo>
                <a:lnTo>
                  <a:pt x="178752" y="7620"/>
                </a:lnTo>
                <a:lnTo>
                  <a:pt x="268668" y="7620"/>
                </a:lnTo>
                <a:lnTo>
                  <a:pt x="268922" y="6350"/>
                </a:lnTo>
                <a:lnTo>
                  <a:pt x="269875" y="0"/>
                </a:lnTo>
                <a:close/>
              </a:path>
            </a:pathLst>
          </a:custGeom>
          <a:solidFill>
            <a:srgbClr val="D18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7133970" y="3220720"/>
            <a:ext cx="267335" cy="7620"/>
          </a:xfrm>
          <a:custGeom>
            <a:avLst/>
            <a:gdLst/>
            <a:ahLst/>
            <a:cxnLst/>
            <a:rect l="l" t="t" r="r" b="b"/>
            <a:pathLst>
              <a:path w="267334" h="7619">
                <a:moveTo>
                  <a:pt x="88519" y="0"/>
                </a:moveTo>
                <a:lnTo>
                  <a:pt x="0" y="0"/>
                </a:lnTo>
                <a:lnTo>
                  <a:pt x="2285" y="7619"/>
                </a:lnTo>
                <a:lnTo>
                  <a:pt x="92328" y="7619"/>
                </a:lnTo>
                <a:lnTo>
                  <a:pt x="92328" y="3809"/>
                </a:lnTo>
                <a:lnTo>
                  <a:pt x="88519" y="0"/>
                </a:lnTo>
                <a:close/>
              </a:path>
              <a:path w="267334" h="7619">
                <a:moveTo>
                  <a:pt x="267334" y="0"/>
                </a:moveTo>
                <a:lnTo>
                  <a:pt x="177418" y="0"/>
                </a:lnTo>
                <a:lnTo>
                  <a:pt x="176149" y="5079"/>
                </a:lnTo>
                <a:lnTo>
                  <a:pt x="175132" y="7619"/>
                </a:lnTo>
                <a:lnTo>
                  <a:pt x="265810" y="7619"/>
                </a:lnTo>
                <a:lnTo>
                  <a:pt x="267334" y="0"/>
                </a:lnTo>
                <a:close/>
              </a:path>
            </a:pathLst>
          </a:custGeom>
          <a:solidFill>
            <a:srgbClr val="D08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7136256" y="3228339"/>
            <a:ext cx="263525" cy="6350"/>
          </a:xfrm>
          <a:custGeom>
            <a:avLst/>
            <a:gdLst/>
            <a:ahLst/>
            <a:cxnLst/>
            <a:rect l="l" t="t" r="r" b="b"/>
            <a:pathLst>
              <a:path w="263525" h="6350">
                <a:moveTo>
                  <a:pt x="90043" y="0"/>
                </a:moveTo>
                <a:lnTo>
                  <a:pt x="0" y="0"/>
                </a:lnTo>
                <a:lnTo>
                  <a:pt x="1143" y="3810"/>
                </a:lnTo>
                <a:lnTo>
                  <a:pt x="1650" y="6350"/>
                </a:lnTo>
                <a:lnTo>
                  <a:pt x="92583" y="6350"/>
                </a:lnTo>
                <a:lnTo>
                  <a:pt x="90043" y="1270"/>
                </a:lnTo>
                <a:lnTo>
                  <a:pt x="90043" y="0"/>
                </a:lnTo>
                <a:close/>
              </a:path>
              <a:path w="263525" h="6350">
                <a:moveTo>
                  <a:pt x="263525" y="0"/>
                </a:moveTo>
                <a:lnTo>
                  <a:pt x="172847" y="0"/>
                </a:lnTo>
                <a:lnTo>
                  <a:pt x="171323" y="3810"/>
                </a:lnTo>
                <a:lnTo>
                  <a:pt x="169629" y="6350"/>
                </a:lnTo>
                <a:lnTo>
                  <a:pt x="262000" y="6350"/>
                </a:lnTo>
                <a:lnTo>
                  <a:pt x="262763" y="3810"/>
                </a:lnTo>
                <a:lnTo>
                  <a:pt x="263525" y="0"/>
                </a:lnTo>
                <a:close/>
              </a:path>
            </a:pathLst>
          </a:custGeom>
          <a:solidFill>
            <a:srgbClr val="CF7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7137907" y="323468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90932" y="0"/>
                </a:moveTo>
                <a:lnTo>
                  <a:pt x="0" y="0"/>
                </a:lnTo>
                <a:lnTo>
                  <a:pt x="1524" y="7620"/>
                </a:lnTo>
                <a:lnTo>
                  <a:pt x="94742" y="7620"/>
                </a:lnTo>
                <a:lnTo>
                  <a:pt x="92201" y="3810"/>
                </a:lnTo>
                <a:lnTo>
                  <a:pt x="90932" y="0"/>
                </a:lnTo>
                <a:close/>
              </a:path>
              <a:path w="260350" h="7619">
                <a:moveTo>
                  <a:pt x="260350" y="0"/>
                </a:moveTo>
                <a:lnTo>
                  <a:pt x="167978" y="0"/>
                </a:lnTo>
                <a:lnTo>
                  <a:pt x="167132" y="1270"/>
                </a:lnTo>
                <a:lnTo>
                  <a:pt x="165862" y="3810"/>
                </a:lnTo>
                <a:lnTo>
                  <a:pt x="164909" y="7620"/>
                </a:lnTo>
                <a:lnTo>
                  <a:pt x="258064" y="7620"/>
                </a:lnTo>
                <a:lnTo>
                  <a:pt x="260350" y="0"/>
                </a:lnTo>
                <a:close/>
              </a:path>
            </a:pathLst>
          </a:custGeom>
          <a:solidFill>
            <a:srgbClr val="CE7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7139431" y="3242310"/>
            <a:ext cx="256540" cy="7620"/>
          </a:xfrm>
          <a:custGeom>
            <a:avLst/>
            <a:gdLst/>
            <a:ahLst/>
            <a:cxnLst/>
            <a:rect l="l" t="t" r="r" b="b"/>
            <a:pathLst>
              <a:path w="256540" h="7619">
                <a:moveTo>
                  <a:pt x="93217" y="0"/>
                </a:moveTo>
                <a:lnTo>
                  <a:pt x="0" y="0"/>
                </a:lnTo>
                <a:lnTo>
                  <a:pt x="507" y="2539"/>
                </a:lnTo>
                <a:lnTo>
                  <a:pt x="1636" y="7619"/>
                </a:lnTo>
                <a:lnTo>
                  <a:pt x="100202" y="7619"/>
                </a:lnTo>
                <a:lnTo>
                  <a:pt x="99567" y="6350"/>
                </a:lnTo>
                <a:lnTo>
                  <a:pt x="95757" y="3810"/>
                </a:lnTo>
                <a:lnTo>
                  <a:pt x="93217" y="0"/>
                </a:lnTo>
                <a:close/>
              </a:path>
              <a:path w="256540" h="7619">
                <a:moveTo>
                  <a:pt x="256539" y="0"/>
                </a:moveTo>
                <a:lnTo>
                  <a:pt x="163385" y="0"/>
                </a:lnTo>
                <a:lnTo>
                  <a:pt x="163067" y="1269"/>
                </a:lnTo>
                <a:lnTo>
                  <a:pt x="160527" y="5079"/>
                </a:lnTo>
                <a:lnTo>
                  <a:pt x="157987" y="7619"/>
                </a:lnTo>
                <a:lnTo>
                  <a:pt x="254649" y="7619"/>
                </a:lnTo>
                <a:lnTo>
                  <a:pt x="255777" y="2539"/>
                </a:lnTo>
                <a:lnTo>
                  <a:pt x="256539" y="0"/>
                </a:lnTo>
                <a:close/>
              </a:path>
            </a:pathLst>
          </a:custGeom>
          <a:solidFill>
            <a:srgbClr val="CE79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7141068" y="3249929"/>
            <a:ext cx="253365" cy="7620"/>
          </a:xfrm>
          <a:custGeom>
            <a:avLst/>
            <a:gdLst/>
            <a:ahLst/>
            <a:cxnLst/>
            <a:rect l="l" t="t" r="r" b="b"/>
            <a:pathLst>
              <a:path w="253365" h="7620">
                <a:moveTo>
                  <a:pt x="98566" y="0"/>
                </a:moveTo>
                <a:lnTo>
                  <a:pt x="0" y="0"/>
                </a:lnTo>
                <a:lnTo>
                  <a:pt x="1411" y="6350"/>
                </a:lnTo>
                <a:lnTo>
                  <a:pt x="1887" y="7620"/>
                </a:lnTo>
                <a:lnTo>
                  <a:pt x="104916" y="7620"/>
                </a:lnTo>
                <a:lnTo>
                  <a:pt x="104281" y="6350"/>
                </a:lnTo>
                <a:lnTo>
                  <a:pt x="99201" y="1270"/>
                </a:lnTo>
                <a:lnTo>
                  <a:pt x="98566" y="0"/>
                </a:lnTo>
                <a:close/>
              </a:path>
              <a:path w="253365" h="7620">
                <a:moveTo>
                  <a:pt x="253012" y="0"/>
                </a:moveTo>
                <a:lnTo>
                  <a:pt x="156351" y="0"/>
                </a:lnTo>
                <a:lnTo>
                  <a:pt x="153811" y="1270"/>
                </a:lnTo>
                <a:lnTo>
                  <a:pt x="151271" y="5080"/>
                </a:lnTo>
                <a:lnTo>
                  <a:pt x="148731" y="7620"/>
                </a:lnTo>
                <a:lnTo>
                  <a:pt x="251124" y="7620"/>
                </a:lnTo>
                <a:lnTo>
                  <a:pt x="251601" y="6350"/>
                </a:lnTo>
                <a:lnTo>
                  <a:pt x="253012" y="0"/>
                </a:lnTo>
                <a:close/>
              </a:path>
            </a:pathLst>
          </a:custGeom>
          <a:solidFill>
            <a:srgbClr val="CD7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7142956" y="3257550"/>
            <a:ext cx="249554" cy="6350"/>
          </a:xfrm>
          <a:custGeom>
            <a:avLst/>
            <a:gdLst/>
            <a:ahLst/>
            <a:cxnLst/>
            <a:rect l="l" t="t" r="r" b="b"/>
            <a:pathLst>
              <a:path w="249554" h="6350">
                <a:moveTo>
                  <a:pt x="103028" y="0"/>
                </a:moveTo>
                <a:lnTo>
                  <a:pt x="0" y="0"/>
                </a:lnTo>
                <a:lnTo>
                  <a:pt x="2381" y="6350"/>
                </a:lnTo>
                <a:lnTo>
                  <a:pt x="116363" y="6350"/>
                </a:lnTo>
                <a:lnTo>
                  <a:pt x="112553" y="5079"/>
                </a:lnTo>
                <a:lnTo>
                  <a:pt x="110013" y="3810"/>
                </a:lnTo>
                <a:lnTo>
                  <a:pt x="108743" y="2539"/>
                </a:lnTo>
                <a:lnTo>
                  <a:pt x="103663" y="1270"/>
                </a:lnTo>
                <a:lnTo>
                  <a:pt x="103028" y="0"/>
                </a:lnTo>
                <a:close/>
              </a:path>
              <a:path w="249554" h="6350">
                <a:moveTo>
                  <a:pt x="249237" y="0"/>
                </a:moveTo>
                <a:lnTo>
                  <a:pt x="146843" y="0"/>
                </a:lnTo>
                <a:lnTo>
                  <a:pt x="134143" y="6350"/>
                </a:lnTo>
                <a:lnTo>
                  <a:pt x="246856" y="6350"/>
                </a:lnTo>
                <a:lnTo>
                  <a:pt x="249237" y="0"/>
                </a:lnTo>
                <a:close/>
              </a:path>
            </a:pathLst>
          </a:custGeom>
          <a:solidFill>
            <a:srgbClr val="CC74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7145337" y="3267709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75" y="0"/>
                </a:lnTo>
              </a:path>
            </a:pathLst>
          </a:custGeom>
          <a:ln w="7620">
            <a:solidFill>
              <a:srgbClr val="CC7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7148194" y="3275329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759" y="0"/>
                </a:lnTo>
              </a:path>
            </a:pathLst>
          </a:custGeom>
          <a:ln w="7619">
            <a:solidFill>
              <a:srgbClr val="CA6F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7150946" y="3282315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256" y="0"/>
                </a:lnTo>
              </a:path>
            </a:pathLst>
          </a:custGeom>
          <a:ln w="6350">
            <a:solidFill>
              <a:srgbClr val="C96D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7153063" y="3289300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9023" y="0"/>
                </a:lnTo>
              </a:path>
            </a:pathLst>
          </a:custGeom>
          <a:ln w="7620">
            <a:solidFill>
              <a:srgbClr val="C96B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7156087" y="3296920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701" y="0"/>
                </a:lnTo>
              </a:path>
            </a:pathLst>
          </a:custGeom>
          <a:ln w="7619">
            <a:solidFill>
              <a:srgbClr val="C86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7159625" y="33039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6693" y="0"/>
                </a:lnTo>
              </a:path>
            </a:pathLst>
          </a:custGeom>
          <a:ln w="6350">
            <a:solidFill>
              <a:srgbClr val="C766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7162800" y="331089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7620">
            <a:solidFill>
              <a:srgbClr val="C66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7167880" y="3318509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7620">
            <a:solidFill>
              <a:srgbClr val="C561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7172234" y="3326129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>
                <a:moveTo>
                  <a:pt x="0" y="0"/>
                </a:moveTo>
                <a:lnTo>
                  <a:pt x="190681" y="0"/>
                </a:lnTo>
              </a:path>
            </a:pathLst>
          </a:custGeom>
          <a:ln w="7619">
            <a:solidFill>
              <a:srgbClr val="C45F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7177193" y="3333115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821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7181426" y="334010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566" y="0"/>
                </a:lnTo>
              </a:path>
            </a:pathLst>
          </a:custGeom>
          <a:ln w="7620">
            <a:solidFill>
              <a:srgbClr val="C35A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7187183" y="334772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19" y="0"/>
                </a:lnTo>
              </a:path>
            </a:pathLst>
          </a:custGeom>
          <a:ln w="7619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7194550" y="335470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6350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7200900" y="336169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ln w="762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7214234" y="3369309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315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7229602" y="3376929"/>
            <a:ext cx="76835" cy="0"/>
          </a:xfrm>
          <a:custGeom>
            <a:avLst/>
            <a:gdLst/>
            <a:ahLst/>
            <a:cxnLst/>
            <a:rect l="l" t="t" r="r" b="b"/>
            <a:pathLst>
              <a:path w="76834">
                <a:moveTo>
                  <a:pt x="0" y="0"/>
                </a:moveTo>
                <a:lnTo>
                  <a:pt x="76453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7125969" y="2830829"/>
            <a:ext cx="284480" cy="548640"/>
          </a:xfrm>
          <a:custGeom>
            <a:avLst/>
            <a:gdLst/>
            <a:ahLst/>
            <a:cxnLst/>
            <a:rect l="l" t="t" r="r" b="b"/>
            <a:pathLst>
              <a:path w="284479" h="548639">
                <a:moveTo>
                  <a:pt x="284479" y="274320"/>
                </a:moveTo>
                <a:lnTo>
                  <a:pt x="284479" y="306070"/>
                </a:lnTo>
                <a:lnTo>
                  <a:pt x="283209" y="334010"/>
                </a:lnTo>
                <a:lnTo>
                  <a:pt x="275589" y="387350"/>
                </a:lnTo>
                <a:lnTo>
                  <a:pt x="266700" y="424180"/>
                </a:lnTo>
                <a:lnTo>
                  <a:pt x="264159" y="435610"/>
                </a:lnTo>
                <a:lnTo>
                  <a:pt x="260350" y="445770"/>
                </a:lnTo>
                <a:lnTo>
                  <a:pt x="256539" y="455930"/>
                </a:lnTo>
                <a:lnTo>
                  <a:pt x="251459" y="466090"/>
                </a:lnTo>
                <a:lnTo>
                  <a:pt x="247650" y="474980"/>
                </a:lnTo>
                <a:lnTo>
                  <a:pt x="242570" y="483870"/>
                </a:lnTo>
                <a:lnTo>
                  <a:pt x="237489" y="492760"/>
                </a:lnTo>
                <a:lnTo>
                  <a:pt x="232409" y="500380"/>
                </a:lnTo>
                <a:lnTo>
                  <a:pt x="226059" y="506730"/>
                </a:lnTo>
                <a:lnTo>
                  <a:pt x="220979" y="514350"/>
                </a:lnTo>
                <a:lnTo>
                  <a:pt x="214629" y="519430"/>
                </a:lnTo>
                <a:lnTo>
                  <a:pt x="208279" y="525780"/>
                </a:lnTo>
                <a:lnTo>
                  <a:pt x="201929" y="529590"/>
                </a:lnTo>
                <a:lnTo>
                  <a:pt x="189229" y="538480"/>
                </a:lnTo>
                <a:lnTo>
                  <a:pt x="173989" y="543560"/>
                </a:lnTo>
                <a:lnTo>
                  <a:pt x="158750" y="547370"/>
                </a:lnTo>
                <a:lnTo>
                  <a:pt x="142239" y="548640"/>
                </a:lnTo>
                <a:lnTo>
                  <a:pt x="125729" y="547370"/>
                </a:lnTo>
                <a:lnTo>
                  <a:pt x="110489" y="543560"/>
                </a:lnTo>
                <a:lnTo>
                  <a:pt x="95250" y="538480"/>
                </a:lnTo>
                <a:lnTo>
                  <a:pt x="82550" y="529590"/>
                </a:lnTo>
                <a:lnTo>
                  <a:pt x="74929" y="525780"/>
                </a:lnTo>
                <a:lnTo>
                  <a:pt x="69850" y="519430"/>
                </a:lnTo>
                <a:lnTo>
                  <a:pt x="63500" y="514350"/>
                </a:lnTo>
                <a:lnTo>
                  <a:pt x="57150" y="506730"/>
                </a:lnTo>
                <a:lnTo>
                  <a:pt x="52070" y="500380"/>
                </a:lnTo>
                <a:lnTo>
                  <a:pt x="46989" y="492760"/>
                </a:lnTo>
                <a:lnTo>
                  <a:pt x="41909" y="483870"/>
                </a:lnTo>
                <a:lnTo>
                  <a:pt x="36829" y="474980"/>
                </a:lnTo>
                <a:lnTo>
                  <a:pt x="33020" y="466090"/>
                </a:lnTo>
                <a:lnTo>
                  <a:pt x="27939" y="455930"/>
                </a:lnTo>
                <a:lnTo>
                  <a:pt x="24129" y="445770"/>
                </a:lnTo>
                <a:lnTo>
                  <a:pt x="20320" y="435610"/>
                </a:lnTo>
                <a:lnTo>
                  <a:pt x="17779" y="424180"/>
                </a:lnTo>
                <a:lnTo>
                  <a:pt x="13970" y="412750"/>
                </a:lnTo>
                <a:lnTo>
                  <a:pt x="11429" y="400050"/>
                </a:lnTo>
                <a:lnTo>
                  <a:pt x="8889" y="387350"/>
                </a:lnTo>
                <a:lnTo>
                  <a:pt x="5079" y="361950"/>
                </a:lnTo>
                <a:lnTo>
                  <a:pt x="1270" y="334010"/>
                </a:lnTo>
                <a:lnTo>
                  <a:pt x="0" y="306070"/>
                </a:lnTo>
                <a:lnTo>
                  <a:pt x="0" y="274320"/>
                </a:lnTo>
                <a:lnTo>
                  <a:pt x="0" y="242570"/>
                </a:lnTo>
                <a:lnTo>
                  <a:pt x="1270" y="213360"/>
                </a:lnTo>
                <a:lnTo>
                  <a:pt x="5079" y="186690"/>
                </a:lnTo>
                <a:lnTo>
                  <a:pt x="6350" y="172720"/>
                </a:lnTo>
                <a:lnTo>
                  <a:pt x="8889" y="160020"/>
                </a:lnTo>
                <a:lnTo>
                  <a:pt x="11429" y="147320"/>
                </a:lnTo>
                <a:lnTo>
                  <a:pt x="13970" y="135890"/>
                </a:lnTo>
                <a:lnTo>
                  <a:pt x="17779" y="124460"/>
                </a:lnTo>
                <a:lnTo>
                  <a:pt x="20320" y="113030"/>
                </a:lnTo>
                <a:lnTo>
                  <a:pt x="24129" y="102870"/>
                </a:lnTo>
                <a:lnTo>
                  <a:pt x="27939" y="92710"/>
                </a:lnTo>
                <a:lnTo>
                  <a:pt x="33020" y="82550"/>
                </a:lnTo>
                <a:lnTo>
                  <a:pt x="36829" y="73660"/>
                </a:lnTo>
                <a:lnTo>
                  <a:pt x="41909" y="64770"/>
                </a:lnTo>
                <a:lnTo>
                  <a:pt x="46989" y="55880"/>
                </a:lnTo>
                <a:lnTo>
                  <a:pt x="52070" y="48260"/>
                </a:lnTo>
                <a:lnTo>
                  <a:pt x="58420" y="40640"/>
                </a:lnTo>
                <a:lnTo>
                  <a:pt x="63500" y="34290"/>
                </a:lnTo>
                <a:lnTo>
                  <a:pt x="69850" y="29210"/>
                </a:lnTo>
                <a:lnTo>
                  <a:pt x="74929" y="22860"/>
                </a:lnTo>
                <a:lnTo>
                  <a:pt x="82550" y="17780"/>
                </a:lnTo>
                <a:lnTo>
                  <a:pt x="96520" y="10160"/>
                </a:lnTo>
                <a:lnTo>
                  <a:pt x="110489" y="3810"/>
                </a:lnTo>
                <a:lnTo>
                  <a:pt x="125729" y="1270"/>
                </a:lnTo>
                <a:lnTo>
                  <a:pt x="142239" y="0"/>
                </a:lnTo>
                <a:lnTo>
                  <a:pt x="158750" y="1270"/>
                </a:lnTo>
                <a:lnTo>
                  <a:pt x="201929" y="17780"/>
                </a:lnTo>
                <a:lnTo>
                  <a:pt x="220979" y="34290"/>
                </a:lnTo>
                <a:lnTo>
                  <a:pt x="227329" y="40640"/>
                </a:lnTo>
                <a:lnTo>
                  <a:pt x="232409" y="48260"/>
                </a:lnTo>
                <a:lnTo>
                  <a:pt x="238759" y="55880"/>
                </a:lnTo>
                <a:lnTo>
                  <a:pt x="242570" y="64770"/>
                </a:lnTo>
                <a:lnTo>
                  <a:pt x="247650" y="73660"/>
                </a:lnTo>
                <a:lnTo>
                  <a:pt x="252729" y="82550"/>
                </a:lnTo>
                <a:lnTo>
                  <a:pt x="256539" y="92710"/>
                </a:lnTo>
                <a:lnTo>
                  <a:pt x="260350" y="102870"/>
                </a:lnTo>
                <a:lnTo>
                  <a:pt x="264159" y="113030"/>
                </a:lnTo>
                <a:lnTo>
                  <a:pt x="267970" y="124460"/>
                </a:lnTo>
                <a:lnTo>
                  <a:pt x="270509" y="135890"/>
                </a:lnTo>
                <a:lnTo>
                  <a:pt x="273050" y="147320"/>
                </a:lnTo>
                <a:lnTo>
                  <a:pt x="275589" y="161290"/>
                </a:lnTo>
                <a:lnTo>
                  <a:pt x="279400" y="186690"/>
                </a:lnTo>
                <a:lnTo>
                  <a:pt x="283209" y="214630"/>
                </a:lnTo>
                <a:lnTo>
                  <a:pt x="284479" y="242570"/>
                </a:lnTo>
                <a:lnTo>
                  <a:pt x="284479" y="27432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7212330" y="2946400"/>
            <a:ext cx="111760" cy="317500"/>
          </a:xfrm>
          <a:custGeom>
            <a:avLst/>
            <a:gdLst/>
            <a:ahLst/>
            <a:cxnLst/>
            <a:rect l="l" t="t" r="r" b="b"/>
            <a:pathLst>
              <a:path w="111759" h="317500">
                <a:moveTo>
                  <a:pt x="95250" y="284479"/>
                </a:moveTo>
                <a:lnTo>
                  <a:pt x="97790" y="279400"/>
                </a:lnTo>
                <a:lnTo>
                  <a:pt x="99060" y="274320"/>
                </a:lnTo>
                <a:lnTo>
                  <a:pt x="101600" y="267970"/>
                </a:lnTo>
                <a:lnTo>
                  <a:pt x="102870" y="262889"/>
                </a:lnTo>
                <a:lnTo>
                  <a:pt x="104140" y="256539"/>
                </a:lnTo>
                <a:lnTo>
                  <a:pt x="105410" y="250189"/>
                </a:lnTo>
                <a:lnTo>
                  <a:pt x="106679" y="243839"/>
                </a:lnTo>
                <a:lnTo>
                  <a:pt x="107950" y="237489"/>
                </a:lnTo>
                <a:lnTo>
                  <a:pt x="109220" y="229870"/>
                </a:lnTo>
                <a:lnTo>
                  <a:pt x="109220" y="222250"/>
                </a:lnTo>
                <a:lnTo>
                  <a:pt x="110490" y="213360"/>
                </a:lnTo>
                <a:lnTo>
                  <a:pt x="111760" y="204470"/>
                </a:lnTo>
                <a:lnTo>
                  <a:pt x="111760" y="182879"/>
                </a:lnTo>
                <a:lnTo>
                  <a:pt x="111760" y="160020"/>
                </a:lnTo>
                <a:lnTo>
                  <a:pt x="111760" y="138429"/>
                </a:lnTo>
                <a:lnTo>
                  <a:pt x="111760" y="118110"/>
                </a:lnTo>
                <a:lnTo>
                  <a:pt x="110490" y="107950"/>
                </a:lnTo>
                <a:lnTo>
                  <a:pt x="109220" y="100329"/>
                </a:lnTo>
                <a:lnTo>
                  <a:pt x="109220" y="91439"/>
                </a:lnTo>
                <a:lnTo>
                  <a:pt x="107950" y="83820"/>
                </a:lnTo>
                <a:lnTo>
                  <a:pt x="106679" y="76200"/>
                </a:lnTo>
                <a:lnTo>
                  <a:pt x="105410" y="68579"/>
                </a:lnTo>
                <a:lnTo>
                  <a:pt x="104140" y="62229"/>
                </a:lnTo>
                <a:lnTo>
                  <a:pt x="102870" y="55879"/>
                </a:lnTo>
                <a:lnTo>
                  <a:pt x="101600" y="49529"/>
                </a:lnTo>
                <a:lnTo>
                  <a:pt x="100329" y="44450"/>
                </a:lnTo>
                <a:lnTo>
                  <a:pt x="97790" y="38100"/>
                </a:lnTo>
                <a:lnTo>
                  <a:pt x="96520" y="34289"/>
                </a:lnTo>
                <a:lnTo>
                  <a:pt x="93979" y="29210"/>
                </a:lnTo>
                <a:lnTo>
                  <a:pt x="92710" y="25400"/>
                </a:lnTo>
                <a:lnTo>
                  <a:pt x="90170" y="21589"/>
                </a:lnTo>
                <a:lnTo>
                  <a:pt x="87629" y="17779"/>
                </a:lnTo>
                <a:lnTo>
                  <a:pt x="85090" y="15239"/>
                </a:lnTo>
                <a:lnTo>
                  <a:pt x="83820" y="11429"/>
                </a:lnTo>
                <a:lnTo>
                  <a:pt x="81279" y="8889"/>
                </a:lnTo>
                <a:lnTo>
                  <a:pt x="78740" y="7620"/>
                </a:lnTo>
                <a:lnTo>
                  <a:pt x="76200" y="5079"/>
                </a:lnTo>
                <a:lnTo>
                  <a:pt x="72390" y="3810"/>
                </a:lnTo>
                <a:lnTo>
                  <a:pt x="69850" y="2539"/>
                </a:lnTo>
                <a:lnTo>
                  <a:pt x="67310" y="1270"/>
                </a:lnTo>
                <a:lnTo>
                  <a:pt x="64770" y="1270"/>
                </a:lnTo>
                <a:lnTo>
                  <a:pt x="60960" y="0"/>
                </a:lnTo>
                <a:lnTo>
                  <a:pt x="58420" y="0"/>
                </a:lnTo>
                <a:lnTo>
                  <a:pt x="55879" y="0"/>
                </a:lnTo>
                <a:lnTo>
                  <a:pt x="53340" y="0"/>
                </a:lnTo>
                <a:lnTo>
                  <a:pt x="49529" y="0"/>
                </a:lnTo>
                <a:lnTo>
                  <a:pt x="46990" y="0"/>
                </a:lnTo>
                <a:lnTo>
                  <a:pt x="44450" y="1270"/>
                </a:lnTo>
                <a:lnTo>
                  <a:pt x="41910" y="2539"/>
                </a:lnTo>
                <a:lnTo>
                  <a:pt x="39370" y="2539"/>
                </a:lnTo>
                <a:lnTo>
                  <a:pt x="36829" y="5079"/>
                </a:lnTo>
                <a:lnTo>
                  <a:pt x="34290" y="6350"/>
                </a:lnTo>
                <a:lnTo>
                  <a:pt x="31750" y="7620"/>
                </a:lnTo>
                <a:lnTo>
                  <a:pt x="29210" y="10160"/>
                </a:lnTo>
                <a:lnTo>
                  <a:pt x="26670" y="12700"/>
                </a:lnTo>
                <a:lnTo>
                  <a:pt x="25400" y="15239"/>
                </a:lnTo>
                <a:lnTo>
                  <a:pt x="22860" y="19050"/>
                </a:lnTo>
                <a:lnTo>
                  <a:pt x="20320" y="22860"/>
                </a:lnTo>
                <a:lnTo>
                  <a:pt x="19050" y="26670"/>
                </a:lnTo>
                <a:lnTo>
                  <a:pt x="16510" y="31750"/>
                </a:lnTo>
                <a:lnTo>
                  <a:pt x="13970" y="36829"/>
                </a:lnTo>
                <a:lnTo>
                  <a:pt x="12700" y="41910"/>
                </a:lnTo>
                <a:lnTo>
                  <a:pt x="10160" y="46989"/>
                </a:lnTo>
                <a:lnTo>
                  <a:pt x="10160" y="53339"/>
                </a:lnTo>
                <a:lnTo>
                  <a:pt x="7620" y="59689"/>
                </a:lnTo>
                <a:lnTo>
                  <a:pt x="6350" y="67310"/>
                </a:lnTo>
                <a:lnTo>
                  <a:pt x="5079" y="73660"/>
                </a:lnTo>
                <a:lnTo>
                  <a:pt x="3810" y="81279"/>
                </a:lnTo>
                <a:lnTo>
                  <a:pt x="2540" y="90170"/>
                </a:lnTo>
                <a:lnTo>
                  <a:pt x="2540" y="97789"/>
                </a:lnTo>
                <a:lnTo>
                  <a:pt x="1270" y="106679"/>
                </a:lnTo>
                <a:lnTo>
                  <a:pt x="0" y="116839"/>
                </a:lnTo>
                <a:lnTo>
                  <a:pt x="0" y="137160"/>
                </a:lnTo>
                <a:lnTo>
                  <a:pt x="0" y="160020"/>
                </a:lnTo>
                <a:lnTo>
                  <a:pt x="0" y="180339"/>
                </a:lnTo>
                <a:lnTo>
                  <a:pt x="0" y="199389"/>
                </a:lnTo>
                <a:lnTo>
                  <a:pt x="1270" y="208279"/>
                </a:lnTo>
                <a:lnTo>
                  <a:pt x="1270" y="217170"/>
                </a:lnTo>
                <a:lnTo>
                  <a:pt x="2540" y="226060"/>
                </a:lnTo>
                <a:lnTo>
                  <a:pt x="3810" y="233679"/>
                </a:lnTo>
                <a:lnTo>
                  <a:pt x="3810" y="241300"/>
                </a:lnTo>
                <a:lnTo>
                  <a:pt x="5079" y="247650"/>
                </a:lnTo>
                <a:lnTo>
                  <a:pt x="7620" y="255270"/>
                </a:lnTo>
                <a:lnTo>
                  <a:pt x="7620" y="261620"/>
                </a:lnTo>
                <a:lnTo>
                  <a:pt x="10160" y="266700"/>
                </a:lnTo>
                <a:lnTo>
                  <a:pt x="11429" y="273050"/>
                </a:lnTo>
                <a:lnTo>
                  <a:pt x="12700" y="278129"/>
                </a:lnTo>
                <a:lnTo>
                  <a:pt x="15240" y="283210"/>
                </a:lnTo>
                <a:lnTo>
                  <a:pt x="16510" y="287020"/>
                </a:lnTo>
                <a:lnTo>
                  <a:pt x="19050" y="290829"/>
                </a:lnTo>
                <a:lnTo>
                  <a:pt x="21590" y="295910"/>
                </a:lnTo>
                <a:lnTo>
                  <a:pt x="22860" y="298450"/>
                </a:lnTo>
                <a:lnTo>
                  <a:pt x="25400" y="300989"/>
                </a:lnTo>
                <a:lnTo>
                  <a:pt x="27940" y="304800"/>
                </a:lnTo>
                <a:lnTo>
                  <a:pt x="30479" y="307339"/>
                </a:lnTo>
                <a:lnTo>
                  <a:pt x="33020" y="309879"/>
                </a:lnTo>
                <a:lnTo>
                  <a:pt x="35560" y="311150"/>
                </a:lnTo>
                <a:lnTo>
                  <a:pt x="38100" y="312420"/>
                </a:lnTo>
                <a:lnTo>
                  <a:pt x="40640" y="314960"/>
                </a:lnTo>
                <a:lnTo>
                  <a:pt x="44450" y="314960"/>
                </a:lnTo>
                <a:lnTo>
                  <a:pt x="46990" y="316229"/>
                </a:lnTo>
                <a:lnTo>
                  <a:pt x="49529" y="317500"/>
                </a:lnTo>
                <a:lnTo>
                  <a:pt x="53340" y="317500"/>
                </a:lnTo>
                <a:lnTo>
                  <a:pt x="55879" y="317500"/>
                </a:lnTo>
                <a:lnTo>
                  <a:pt x="59690" y="317500"/>
                </a:lnTo>
                <a:lnTo>
                  <a:pt x="62229" y="317500"/>
                </a:lnTo>
                <a:lnTo>
                  <a:pt x="64770" y="316229"/>
                </a:lnTo>
                <a:lnTo>
                  <a:pt x="67310" y="314960"/>
                </a:lnTo>
                <a:lnTo>
                  <a:pt x="69850" y="314960"/>
                </a:lnTo>
                <a:lnTo>
                  <a:pt x="73660" y="312420"/>
                </a:lnTo>
                <a:lnTo>
                  <a:pt x="76200" y="312420"/>
                </a:lnTo>
                <a:lnTo>
                  <a:pt x="78740" y="309879"/>
                </a:lnTo>
                <a:lnTo>
                  <a:pt x="81279" y="308610"/>
                </a:lnTo>
                <a:lnTo>
                  <a:pt x="82550" y="306070"/>
                </a:lnTo>
                <a:lnTo>
                  <a:pt x="85090" y="303529"/>
                </a:lnTo>
                <a:lnTo>
                  <a:pt x="87629" y="299720"/>
                </a:lnTo>
                <a:lnTo>
                  <a:pt x="90170" y="295910"/>
                </a:lnTo>
                <a:lnTo>
                  <a:pt x="91440" y="293370"/>
                </a:lnTo>
                <a:lnTo>
                  <a:pt x="93979" y="288289"/>
                </a:lnTo>
                <a:lnTo>
                  <a:pt x="95250" y="284479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7603913" y="2842895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7046" y="0"/>
                </a:lnTo>
              </a:path>
            </a:pathLst>
          </a:custGeom>
          <a:ln w="6350">
            <a:solidFill>
              <a:srgbClr val="FD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7470140" y="2846070"/>
            <a:ext cx="218440" cy="7620"/>
          </a:xfrm>
          <a:custGeom>
            <a:avLst/>
            <a:gdLst/>
            <a:ahLst/>
            <a:cxnLst/>
            <a:rect l="l" t="t" r="r" b="b"/>
            <a:pathLst>
              <a:path w="218440" h="7619">
                <a:moveTo>
                  <a:pt x="83819" y="1269"/>
                </a:moveTo>
                <a:lnTo>
                  <a:pt x="0" y="1269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1269"/>
                </a:lnTo>
                <a:close/>
              </a:path>
              <a:path w="218440" h="7619">
                <a:moveTo>
                  <a:pt x="210820" y="0"/>
                </a:moveTo>
                <a:lnTo>
                  <a:pt x="133773" y="0"/>
                </a:lnTo>
                <a:lnTo>
                  <a:pt x="132079" y="1269"/>
                </a:lnTo>
                <a:lnTo>
                  <a:pt x="125729" y="6350"/>
                </a:lnTo>
                <a:lnTo>
                  <a:pt x="124459" y="7619"/>
                </a:lnTo>
                <a:lnTo>
                  <a:pt x="218440" y="7619"/>
                </a:lnTo>
                <a:lnTo>
                  <a:pt x="210820" y="0"/>
                </a:lnTo>
                <a:close/>
              </a:path>
            </a:pathLst>
          </a:custGeom>
          <a:solidFill>
            <a:srgbClr val="FC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7470140" y="2853689"/>
            <a:ext cx="226695" cy="7620"/>
          </a:xfrm>
          <a:custGeom>
            <a:avLst/>
            <a:gdLst/>
            <a:ahLst/>
            <a:cxnLst/>
            <a:rect l="l" t="t" r="r" b="b"/>
            <a:pathLst>
              <a:path w="226695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26695" h="7619">
                <a:moveTo>
                  <a:pt x="218440" y="0"/>
                </a:moveTo>
                <a:lnTo>
                  <a:pt x="124459" y="0"/>
                </a:lnTo>
                <a:lnTo>
                  <a:pt x="116839" y="7620"/>
                </a:lnTo>
                <a:lnTo>
                  <a:pt x="226695" y="7620"/>
                </a:lnTo>
                <a:lnTo>
                  <a:pt x="226059" y="6350"/>
                </a:lnTo>
                <a:lnTo>
                  <a:pt x="220979" y="2539"/>
                </a:lnTo>
                <a:lnTo>
                  <a:pt x="218440" y="0"/>
                </a:lnTo>
                <a:close/>
              </a:path>
            </a:pathLst>
          </a:custGeom>
          <a:solidFill>
            <a:srgbClr val="FB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7470140" y="2861310"/>
            <a:ext cx="231775" cy="7620"/>
          </a:xfrm>
          <a:custGeom>
            <a:avLst/>
            <a:gdLst/>
            <a:ahLst/>
            <a:cxnLst/>
            <a:rect l="l" t="t" r="r" b="b"/>
            <a:pathLst>
              <a:path w="231775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31775" h="7619">
                <a:moveTo>
                  <a:pt x="226695" y="0"/>
                </a:moveTo>
                <a:lnTo>
                  <a:pt x="116839" y="0"/>
                </a:lnTo>
                <a:lnTo>
                  <a:pt x="111759" y="6350"/>
                </a:lnTo>
                <a:lnTo>
                  <a:pt x="110490" y="7619"/>
                </a:lnTo>
                <a:lnTo>
                  <a:pt x="231457" y="7619"/>
                </a:lnTo>
                <a:lnTo>
                  <a:pt x="228600" y="3810"/>
                </a:lnTo>
                <a:lnTo>
                  <a:pt x="226695" y="0"/>
                </a:lnTo>
                <a:close/>
              </a:path>
            </a:pathLst>
          </a:custGeom>
          <a:solidFill>
            <a:srgbClr val="FA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7470140" y="2868929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34950" h="6350">
                <a:moveTo>
                  <a:pt x="231457" y="0"/>
                </a:moveTo>
                <a:lnTo>
                  <a:pt x="110490" y="0"/>
                </a:lnTo>
                <a:lnTo>
                  <a:pt x="105409" y="5080"/>
                </a:lnTo>
                <a:lnTo>
                  <a:pt x="104486" y="6350"/>
                </a:lnTo>
                <a:lnTo>
                  <a:pt x="234442" y="6350"/>
                </a:lnTo>
                <a:lnTo>
                  <a:pt x="232409" y="1270"/>
                </a:lnTo>
                <a:lnTo>
                  <a:pt x="231457" y="0"/>
                </a:lnTo>
                <a:close/>
              </a:path>
            </a:pathLst>
          </a:custGeom>
          <a:solidFill>
            <a:srgbClr val="F9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7470140" y="2875279"/>
            <a:ext cx="239395" cy="7620"/>
          </a:xfrm>
          <a:custGeom>
            <a:avLst/>
            <a:gdLst/>
            <a:ahLst/>
            <a:cxnLst/>
            <a:rect l="l" t="t" r="r" b="b"/>
            <a:pathLst>
              <a:path w="239395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39395" h="7619">
                <a:moveTo>
                  <a:pt x="234442" y="0"/>
                </a:moveTo>
                <a:lnTo>
                  <a:pt x="104486" y="0"/>
                </a:lnTo>
                <a:lnTo>
                  <a:pt x="98944" y="7620"/>
                </a:lnTo>
                <a:lnTo>
                  <a:pt x="239267" y="7620"/>
                </a:lnTo>
                <a:lnTo>
                  <a:pt x="238759" y="6350"/>
                </a:lnTo>
                <a:lnTo>
                  <a:pt x="234950" y="1270"/>
                </a:lnTo>
                <a:lnTo>
                  <a:pt x="234442" y="0"/>
                </a:lnTo>
                <a:close/>
              </a:path>
            </a:pathLst>
          </a:custGeom>
          <a:solidFill>
            <a:srgbClr val="F8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7470140" y="2882900"/>
            <a:ext cx="242570" cy="7620"/>
          </a:xfrm>
          <a:custGeom>
            <a:avLst/>
            <a:gdLst/>
            <a:ahLst/>
            <a:cxnLst/>
            <a:rect l="l" t="t" r="r" b="b"/>
            <a:pathLst>
              <a:path w="24257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42570" h="7619">
                <a:moveTo>
                  <a:pt x="239267" y="0"/>
                </a:moveTo>
                <a:lnTo>
                  <a:pt x="98944" y="0"/>
                </a:lnTo>
                <a:lnTo>
                  <a:pt x="95250" y="5079"/>
                </a:lnTo>
                <a:lnTo>
                  <a:pt x="93491" y="7620"/>
                </a:lnTo>
                <a:lnTo>
                  <a:pt x="242315" y="7620"/>
                </a:lnTo>
                <a:lnTo>
                  <a:pt x="239267" y="0"/>
                </a:lnTo>
                <a:close/>
              </a:path>
            </a:pathLst>
          </a:custGeom>
          <a:solidFill>
            <a:srgbClr val="F7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7470140" y="2890520"/>
            <a:ext cx="245110" cy="7620"/>
          </a:xfrm>
          <a:custGeom>
            <a:avLst/>
            <a:gdLst/>
            <a:ahLst/>
            <a:cxnLst/>
            <a:rect l="l" t="t" r="r" b="b"/>
            <a:pathLst>
              <a:path w="245109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45109" h="7619">
                <a:moveTo>
                  <a:pt x="242315" y="0"/>
                </a:moveTo>
                <a:lnTo>
                  <a:pt x="93491" y="0"/>
                </a:lnTo>
                <a:lnTo>
                  <a:pt x="88216" y="7619"/>
                </a:lnTo>
                <a:lnTo>
                  <a:pt x="245109" y="7619"/>
                </a:lnTo>
                <a:lnTo>
                  <a:pt x="243839" y="3809"/>
                </a:lnTo>
                <a:lnTo>
                  <a:pt x="242315" y="0"/>
                </a:lnTo>
                <a:close/>
              </a:path>
            </a:pathLst>
          </a:custGeom>
          <a:solidFill>
            <a:srgbClr val="F7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7470140" y="2898139"/>
            <a:ext cx="247015" cy="6350"/>
          </a:xfrm>
          <a:custGeom>
            <a:avLst/>
            <a:gdLst/>
            <a:ahLst/>
            <a:cxnLst/>
            <a:rect l="l" t="t" r="r" b="b"/>
            <a:pathLst>
              <a:path w="247015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47015" h="6350">
                <a:moveTo>
                  <a:pt x="245109" y="0"/>
                </a:moveTo>
                <a:lnTo>
                  <a:pt x="88216" y="0"/>
                </a:lnTo>
                <a:lnTo>
                  <a:pt x="83819" y="6350"/>
                </a:lnTo>
                <a:lnTo>
                  <a:pt x="246887" y="6350"/>
                </a:lnTo>
                <a:lnTo>
                  <a:pt x="246379" y="3810"/>
                </a:lnTo>
                <a:lnTo>
                  <a:pt x="245109" y="0"/>
                </a:lnTo>
                <a:close/>
              </a:path>
            </a:pathLst>
          </a:custGeom>
          <a:solidFill>
            <a:srgbClr val="F6E8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7470140" y="290830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282" y="0"/>
                </a:lnTo>
              </a:path>
            </a:pathLst>
          </a:custGeom>
          <a:ln w="7620">
            <a:solidFill>
              <a:srgbClr val="F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7470140" y="291592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883" y="0"/>
                </a:lnTo>
              </a:path>
            </a:pathLst>
          </a:custGeom>
          <a:ln w="7619">
            <a:solidFill>
              <a:srgbClr val="F4E3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7470140" y="2926079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11" y="0"/>
                </a:lnTo>
              </a:path>
            </a:pathLst>
          </a:custGeom>
          <a:ln w="3175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7470140" y="2922270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306" y="0"/>
                </a:lnTo>
              </a:path>
            </a:pathLst>
          </a:custGeom>
          <a:ln w="5079">
            <a:solidFill>
              <a:srgbClr val="F3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7470140" y="2930525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6350">
            <a:solidFill>
              <a:srgbClr val="F2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7470140" y="293751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088" y="0"/>
                </a:lnTo>
              </a:path>
            </a:pathLst>
          </a:custGeom>
          <a:ln w="7620">
            <a:solidFill>
              <a:srgbClr val="F1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7470140" y="294512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116" y="0"/>
                </a:lnTo>
              </a:path>
            </a:pathLst>
          </a:custGeom>
          <a:ln w="7619">
            <a:solidFill>
              <a:srgbClr val="F0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7470140" y="295275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7132" y="0"/>
                </a:lnTo>
              </a:path>
            </a:pathLst>
          </a:custGeom>
          <a:ln w="7620">
            <a:solidFill>
              <a:srgbClr val="F0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7470140" y="2959735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>
                <a:moveTo>
                  <a:pt x="0" y="0"/>
                </a:moveTo>
                <a:lnTo>
                  <a:pt x="257968" y="0"/>
                </a:lnTo>
              </a:path>
            </a:pathLst>
          </a:custGeom>
          <a:ln w="6350">
            <a:solidFill>
              <a:srgbClr val="E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7470140" y="2962910"/>
            <a:ext cx="259079" cy="7620"/>
          </a:xfrm>
          <a:custGeom>
            <a:avLst/>
            <a:gdLst/>
            <a:ahLst/>
            <a:cxnLst/>
            <a:rect l="l" t="t" r="r" b="b"/>
            <a:pathLst>
              <a:path w="259079" h="7619">
                <a:moveTo>
                  <a:pt x="257968" y="0"/>
                </a:moveTo>
                <a:lnTo>
                  <a:pt x="0" y="0"/>
                </a:lnTo>
                <a:lnTo>
                  <a:pt x="0" y="7619"/>
                </a:lnTo>
                <a:lnTo>
                  <a:pt x="118109" y="7619"/>
                </a:lnTo>
                <a:lnTo>
                  <a:pt x="120650" y="6350"/>
                </a:lnTo>
                <a:lnTo>
                  <a:pt x="124459" y="5079"/>
                </a:lnTo>
                <a:lnTo>
                  <a:pt x="258603" y="5079"/>
                </a:lnTo>
                <a:lnTo>
                  <a:pt x="257968" y="0"/>
                </a:lnTo>
                <a:close/>
              </a:path>
              <a:path w="259079" h="7619">
                <a:moveTo>
                  <a:pt x="258603" y="5079"/>
                </a:moveTo>
                <a:lnTo>
                  <a:pt x="143509" y="5079"/>
                </a:lnTo>
                <a:lnTo>
                  <a:pt x="146050" y="6350"/>
                </a:lnTo>
                <a:lnTo>
                  <a:pt x="149859" y="7619"/>
                </a:lnTo>
                <a:lnTo>
                  <a:pt x="258921" y="7619"/>
                </a:lnTo>
                <a:lnTo>
                  <a:pt x="258603" y="5079"/>
                </a:lnTo>
                <a:close/>
              </a:path>
            </a:pathLst>
          </a:custGeom>
          <a:solidFill>
            <a:srgbClr val="EE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7470140" y="2970529"/>
            <a:ext cx="260350" cy="7620"/>
          </a:xfrm>
          <a:custGeom>
            <a:avLst/>
            <a:gdLst/>
            <a:ahLst/>
            <a:cxnLst/>
            <a:rect l="l" t="t" r="r" b="b"/>
            <a:pathLst>
              <a:path w="260350" h="7619">
                <a:moveTo>
                  <a:pt x="118109" y="0"/>
                </a:moveTo>
                <a:lnTo>
                  <a:pt x="0" y="0"/>
                </a:lnTo>
                <a:lnTo>
                  <a:pt x="0" y="7620"/>
                </a:lnTo>
                <a:lnTo>
                  <a:pt x="102869" y="7620"/>
                </a:lnTo>
                <a:lnTo>
                  <a:pt x="109219" y="3810"/>
                </a:lnTo>
                <a:lnTo>
                  <a:pt x="114300" y="1270"/>
                </a:lnTo>
                <a:lnTo>
                  <a:pt x="118109" y="0"/>
                </a:lnTo>
                <a:close/>
              </a:path>
              <a:path w="260350" h="7619">
                <a:moveTo>
                  <a:pt x="258921" y="0"/>
                </a:moveTo>
                <a:lnTo>
                  <a:pt x="149859" y="0"/>
                </a:lnTo>
                <a:lnTo>
                  <a:pt x="152400" y="1270"/>
                </a:lnTo>
                <a:lnTo>
                  <a:pt x="154939" y="1270"/>
                </a:lnTo>
                <a:lnTo>
                  <a:pt x="157479" y="3810"/>
                </a:lnTo>
                <a:lnTo>
                  <a:pt x="158750" y="6350"/>
                </a:lnTo>
                <a:lnTo>
                  <a:pt x="160654" y="7620"/>
                </a:lnTo>
                <a:lnTo>
                  <a:pt x="259873" y="7620"/>
                </a:lnTo>
                <a:lnTo>
                  <a:pt x="258921" y="0"/>
                </a:lnTo>
                <a:close/>
              </a:path>
            </a:pathLst>
          </a:custGeom>
          <a:solidFill>
            <a:srgbClr val="ED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7470140" y="2978150"/>
            <a:ext cx="260985" cy="6350"/>
          </a:xfrm>
          <a:custGeom>
            <a:avLst/>
            <a:gdLst/>
            <a:ahLst/>
            <a:cxnLst/>
            <a:rect l="l" t="t" r="r" b="b"/>
            <a:pathLst>
              <a:path w="260984" h="6350">
                <a:moveTo>
                  <a:pt x="102869" y="0"/>
                </a:moveTo>
                <a:lnTo>
                  <a:pt x="0" y="0"/>
                </a:lnTo>
                <a:lnTo>
                  <a:pt x="0" y="6350"/>
                </a:lnTo>
                <a:lnTo>
                  <a:pt x="96519" y="6350"/>
                </a:lnTo>
                <a:lnTo>
                  <a:pt x="102869" y="0"/>
                </a:lnTo>
                <a:close/>
              </a:path>
              <a:path w="260984" h="6350">
                <a:moveTo>
                  <a:pt x="259873" y="0"/>
                </a:moveTo>
                <a:lnTo>
                  <a:pt x="160654" y="0"/>
                </a:lnTo>
                <a:lnTo>
                  <a:pt x="162559" y="1270"/>
                </a:lnTo>
                <a:lnTo>
                  <a:pt x="162559" y="3810"/>
                </a:lnTo>
                <a:lnTo>
                  <a:pt x="165100" y="6350"/>
                </a:lnTo>
                <a:lnTo>
                  <a:pt x="260499" y="6350"/>
                </a:lnTo>
                <a:lnTo>
                  <a:pt x="260350" y="3810"/>
                </a:lnTo>
                <a:lnTo>
                  <a:pt x="259873" y="0"/>
                </a:lnTo>
                <a:close/>
              </a:path>
            </a:pathLst>
          </a:custGeom>
          <a:solidFill>
            <a:srgbClr val="ECC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7470140" y="2984500"/>
            <a:ext cx="260985" cy="7620"/>
          </a:xfrm>
          <a:custGeom>
            <a:avLst/>
            <a:gdLst/>
            <a:ahLst/>
            <a:cxnLst/>
            <a:rect l="l" t="t" r="r" b="b"/>
            <a:pathLst>
              <a:path w="260984" h="7619">
                <a:moveTo>
                  <a:pt x="96519" y="0"/>
                </a:moveTo>
                <a:lnTo>
                  <a:pt x="0" y="0"/>
                </a:lnTo>
                <a:lnTo>
                  <a:pt x="0" y="7620"/>
                </a:lnTo>
                <a:lnTo>
                  <a:pt x="88264" y="7620"/>
                </a:lnTo>
                <a:lnTo>
                  <a:pt x="90169" y="5079"/>
                </a:lnTo>
                <a:lnTo>
                  <a:pt x="96519" y="0"/>
                </a:lnTo>
                <a:close/>
              </a:path>
              <a:path w="260984" h="7619">
                <a:moveTo>
                  <a:pt x="260499" y="0"/>
                </a:moveTo>
                <a:lnTo>
                  <a:pt x="165100" y="0"/>
                </a:lnTo>
                <a:lnTo>
                  <a:pt x="166369" y="3810"/>
                </a:lnTo>
                <a:lnTo>
                  <a:pt x="168909" y="7620"/>
                </a:lnTo>
                <a:lnTo>
                  <a:pt x="260947" y="7620"/>
                </a:lnTo>
                <a:lnTo>
                  <a:pt x="260499" y="0"/>
                </a:lnTo>
                <a:close/>
              </a:path>
            </a:pathLst>
          </a:custGeom>
          <a:solidFill>
            <a:srgbClr val="EB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7470140" y="299212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8264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5079"/>
                </a:lnTo>
                <a:lnTo>
                  <a:pt x="86359" y="2539"/>
                </a:lnTo>
                <a:lnTo>
                  <a:pt x="88264" y="0"/>
                </a:lnTo>
                <a:close/>
              </a:path>
              <a:path w="261620" h="7619">
                <a:moveTo>
                  <a:pt x="260947" y="0"/>
                </a:moveTo>
                <a:lnTo>
                  <a:pt x="168909" y="0"/>
                </a:lnTo>
                <a:lnTo>
                  <a:pt x="168909" y="3809"/>
                </a:lnTo>
                <a:lnTo>
                  <a:pt x="171450" y="7619"/>
                </a:lnTo>
                <a:lnTo>
                  <a:pt x="261395" y="7619"/>
                </a:lnTo>
                <a:lnTo>
                  <a:pt x="260947" y="0"/>
                </a:lnTo>
                <a:close/>
              </a:path>
            </a:pathLst>
          </a:custGeom>
          <a:solidFill>
            <a:srgbClr val="EAC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7470140" y="300291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7641907" y="3004820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852" y="0"/>
                </a:lnTo>
              </a:path>
            </a:pathLst>
          </a:custGeom>
          <a:ln w="3175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7641590" y="3001645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057" y="0"/>
                </a:lnTo>
              </a:path>
            </a:pathLst>
          </a:custGeom>
          <a:ln w="3810">
            <a:solidFill>
              <a:srgbClr val="E9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7470140" y="300608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20" h="7619">
                <a:moveTo>
                  <a:pt x="261619" y="0"/>
                </a:moveTo>
                <a:lnTo>
                  <a:pt x="172084" y="0"/>
                </a:lnTo>
                <a:lnTo>
                  <a:pt x="172719" y="2539"/>
                </a:lnTo>
                <a:lnTo>
                  <a:pt x="175259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9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7470140" y="30175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7645400" y="3017520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19">
            <a:solidFill>
              <a:srgbClr val="E8C1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7470140" y="30251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7645400" y="302513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>
                <a:moveTo>
                  <a:pt x="0" y="0"/>
                </a:moveTo>
                <a:lnTo>
                  <a:pt x="86359" y="0"/>
                </a:lnTo>
              </a:path>
            </a:pathLst>
          </a:custGeom>
          <a:ln w="7620">
            <a:solidFill>
              <a:srgbClr val="E7BE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7470140" y="3028950"/>
            <a:ext cx="261620" cy="6350"/>
          </a:xfrm>
          <a:custGeom>
            <a:avLst/>
            <a:gdLst/>
            <a:ahLst/>
            <a:cxnLst/>
            <a:rect l="l" t="t" r="r" b="b"/>
            <a:pathLst>
              <a:path w="261620" h="6350">
                <a:moveTo>
                  <a:pt x="83819" y="0"/>
                </a:moveTo>
                <a:lnTo>
                  <a:pt x="0" y="0"/>
                </a:lnTo>
                <a:lnTo>
                  <a:pt x="0" y="6350"/>
                </a:lnTo>
                <a:lnTo>
                  <a:pt x="83819" y="6350"/>
                </a:lnTo>
                <a:lnTo>
                  <a:pt x="83819" y="0"/>
                </a:lnTo>
                <a:close/>
              </a:path>
              <a:path w="261620" h="6350">
                <a:moveTo>
                  <a:pt x="261619" y="0"/>
                </a:moveTo>
                <a:lnTo>
                  <a:pt x="175259" y="0"/>
                </a:lnTo>
                <a:lnTo>
                  <a:pt x="175259" y="2539"/>
                </a:lnTo>
                <a:lnTo>
                  <a:pt x="176022" y="6350"/>
                </a:lnTo>
                <a:lnTo>
                  <a:pt x="261619" y="6350"/>
                </a:lnTo>
                <a:lnTo>
                  <a:pt x="261619" y="0"/>
                </a:lnTo>
                <a:close/>
              </a:path>
            </a:pathLst>
          </a:custGeom>
          <a:solidFill>
            <a:srgbClr val="E6BC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7470140" y="303530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20" h="7619">
                <a:moveTo>
                  <a:pt x="261619" y="0"/>
                </a:moveTo>
                <a:lnTo>
                  <a:pt x="176022" y="0"/>
                </a:lnTo>
                <a:lnTo>
                  <a:pt x="176529" y="2539"/>
                </a:lnTo>
                <a:lnTo>
                  <a:pt x="176529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5B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7470140" y="3042920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3819" y="0"/>
                </a:moveTo>
                <a:lnTo>
                  <a:pt x="0" y="0"/>
                </a:lnTo>
                <a:lnTo>
                  <a:pt x="0" y="7619"/>
                </a:lnTo>
                <a:lnTo>
                  <a:pt x="83819" y="7619"/>
                </a:lnTo>
                <a:lnTo>
                  <a:pt x="83819" y="0"/>
                </a:lnTo>
                <a:close/>
              </a:path>
              <a:path w="261620" h="7619">
                <a:moveTo>
                  <a:pt x="261619" y="0"/>
                </a:moveTo>
                <a:lnTo>
                  <a:pt x="176529" y="0"/>
                </a:lnTo>
                <a:lnTo>
                  <a:pt x="176529" y="2539"/>
                </a:lnTo>
                <a:lnTo>
                  <a:pt x="176733" y="7619"/>
                </a:lnTo>
                <a:lnTo>
                  <a:pt x="261619" y="7619"/>
                </a:lnTo>
                <a:lnTo>
                  <a:pt x="261619" y="0"/>
                </a:lnTo>
                <a:close/>
              </a:path>
            </a:pathLst>
          </a:custGeom>
          <a:solidFill>
            <a:srgbClr val="E4B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7470140" y="30543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7646873" y="305435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886" y="0"/>
                </a:lnTo>
              </a:path>
            </a:pathLst>
          </a:custGeom>
          <a:ln w="7620">
            <a:solidFill>
              <a:srgbClr val="E3B5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7470140" y="30613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7647178" y="3061335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6350">
            <a:solidFill>
              <a:srgbClr val="E2B2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7470140" y="30683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7647431" y="3068320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327" y="0"/>
                </a:lnTo>
              </a:path>
            </a:pathLst>
          </a:custGeom>
          <a:ln w="7619">
            <a:solidFill>
              <a:srgbClr val="E2B0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7470140" y="3072129"/>
            <a:ext cx="261620" cy="7620"/>
          </a:xfrm>
          <a:custGeom>
            <a:avLst/>
            <a:gdLst/>
            <a:ahLst/>
            <a:cxnLst/>
            <a:rect l="l" t="t" r="r" b="b"/>
            <a:pathLst>
              <a:path w="261620" h="7619">
                <a:moveTo>
                  <a:pt x="83819" y="0"/>
                </a:moveTo>
                <a:lnTo>
                  <a:pt x="0" y="0"/>
                </a:lnTo>
                <a:lnTo>
                  <a:pt x="0" y="7620"/>
                </a:lnTo>
                <a:lnTo>
                  <a:pt x="83819" y="7620"/>
                </a:lnTo>
                <a:lnTo>
                  <a:pt x="83819" y="0"/>
                </a:lnTo>
                <a:close/>
              </a:path>
              <a:path w="261620" h="7619">
                <a:moveTo>
                  <a:pt x="261619" y="0"/>
                </a:moveTo>
                <a:lnTo>
                  <a:pt x="177596" y="0"/>
                </a:lnTo>
                <a:lnTo>
                  <a:pt x="177800" y="5080"/>
                </a:lnTo>
                <a:lnTo>
                  <a:pt x="177800" y="7620"/>
                </a:lnTo>
                <a:lnTo>
                  <a:pt x="261619" y="7620"/>
                </a:lnTo>
                <a:lnTo>
                  <a:pt x="261619" y="0"/>
                </a:lnTo>
                <a:close/>
              </a:path>
            </a:pathLst>
          </a:custGeom>
          <a:solidFill>
            <a:srgbClr val="E1A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7470140" y="30835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7647940" y="30835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E0A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7470140" y="3090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F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7647940" y="309054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F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7470140" y="3097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7647940" y="30975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EA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7470140" y="3105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7647940" y="31051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DA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7470140" y="3112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7647940" y="31127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CA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7470140" y="3119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7647940" y="311975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B9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7470140" y="3126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7647940" y="31267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B9C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7470140" y="3134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7647940" y="31343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A9A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7470140" y="31419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7647940" y="31419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997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7470140" y="31489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7647940" y="314896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895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7470140" y="3155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7647940" y="315595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79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7470140" y="3163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7647940" y="31635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690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7470140" y="31711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7647940" y="31711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58E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7470140" y="317817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7647940" y="317817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48B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7470140" y="3185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7647940" y="318516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48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7470140" y="3192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7647940" y="31927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386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7470140" y="32004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7647940" y="32004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D284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7470140" y="32073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7647940" y="320738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D182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7470140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7647940" y="32143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D07F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7470140" y="32219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7647940" y="322198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F7D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7470140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7647940" y="322961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E7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7470140" y="32365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7647940" y="32365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D78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7470140" y="3243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7647940" y="32435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D75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7470140" y="32512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7647940" y="32512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C73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7470140" y="325818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7647940" y="325818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C71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7470140" y="3265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7647940" y="326517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A6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7470140" y="327279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7647940" y="327279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96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7470140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7647940" y="32804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869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7470140" y="32873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7647940" y="328739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767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7470140" y="3294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7647940" y="32943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66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7470140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7647940" y="33020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662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7470140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7647940" y="33096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560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7470140" y="331660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7647940" y="331660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45D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7470140" y="332359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7647940" y="332359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35B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7470140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7647940" y="333120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C25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7470140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7647940" y="333882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C156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7470140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7647940" y="334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6350">
            <a:solidFill>
              <a:srgbClr val="C053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7470140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7647940" y="33528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20">
            <a:solidFill>
              <a:srgbClr val="BF51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7470140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7647940" y="336042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7619">
            <a:solidFill>
              <a:srgbClr val="BF4F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7470140" y="2832100"/>
            <a:ext cx="262890" cy="530860"/>
          </a:xfrm>
          <a:custGeom>
            <a:avLst/>
            <a:gdLst/>
            <a:ahLst/>
            <a:cxnLst/>
            <a:rect l="l" t="t" r="r" b="b"/>
            <a:pathLst>
              <a:path w="262890" h="530860">
                <a:moveTo>
                  <a:pt x="262889" y="530860"/>
                </a:moveTo>
                <a:lnTo>
                  <a:pt x="177800" y="530860"/>
                </a:lnTo>
                <a:lnTo>
                  <a:pt x="177800" y="275589"/>
                </a:lnTo>
                <a:lnTo>
                  <a:pt x="177800" y="259079"/>
                </a:lnTo>
                <a:lnTo>
                  <a:pt x="177800" y="243839"/>
                </a:lnTo>
                <a:lnTo>
                  <a:pt x="176529" y="213360"/>
                </a:lnTo>
                <a:lnTo>
                  <a:pt x="176529" y="205739"/>
                </a:lnTo>
                <a:lnTo>
                  <a:pt x="176529" y="198120"/>
                </a:lnTo>
                <a:lnTo>
                  <a:pt x="175259" y="191770"/>
                </a:lnTo>
                <a:lnTo>
                  <a:pt x="175259" y="186689"/>
                </a:lnTo>
                <a:lnTo>
                  <a:pt x="173989" y="180339"/>
                </a:lnTo>
                <a:lnTo>
                  <a:pt x="173989" y="175260"/>
                </a:lnTo>
                <a:lnTo>
                  <a:pt x="172719" y="171450"/>
                </a:lnTo>
                <a:lnTo>
                  <a:pt x="171450" y="167639"/>
                </a:lnTo>
                <a:lnTo>
                  <a:pt x="170179" y="162560"/>
                </a:lnTo>
                <a:lnTo>
                  <a:pt x="168909" y="158750"/>
                </a:lnTo>
                <a:lnTo>
                  <a:pt x="167639" y="154939"/>
                </a:lnTo>
                <a:lnTo>
                  <a:pt x="166369" y="152400"/>
                </a:lnTo>
                <a:lnTo>
                  <a:pt x="163829" y="148589"/>
                </a:lnTo>
                <a:lnTo>
                  <a:pt x="161289" y="146050"/>
                </a:lnTo>
                <a:lnTo>
                  <a:pt x="160019" y="143510"/>
                </a:lnTo>
                <a:lnTo>
                  <a:pt x="157479" y="142239"/>
                </a:lnTo>
                <a:lnTo>
                  <a:pt x="154939" y="139700"/>
                </a:lnTo>
                <a:lnTo>
                  <a:pt x="152400" y="138429"/>
                </a:lnTo>
                <a:lnTo>
                  <a:pt x="149859" y="137160"/>
                </a:lnTo>
                <a:lnTo>
                  <a:pt x="147319" y="135889"/>
                </a:lnTo>
                <a:lnTo>
                  <a:pt x="143509" y="135889"/>
                </a:lnTo>
                <a:lnTo>
                  <a:pt x="139700" y="134620"/>
                </a:lnTo>
                <a:lnTo>
                  <a:pt x="137159" y="134620"/>
                </a:lnTo>
                <a:lnTo>
                  <a:pt x="132079" y="134620"/>
                </a:lnTo>
                <a:lnTo>
                  <a:pt x="129539" y="134620"/>
                </a:lnTo>
                <a:lnTo>
                  <a:pt x="127000" y="134620"/>
                </a:lnTo>
                <a:lnTo>
                  <a:pt x="124459" y="135889"/>
                </a:lnTo>
                <a:lnTo>
                  <a:pt x="120650" y="135889"/>
                </a:lnTo>
                <a:lnTo>
                  <a:pt x="118109" y="137160"/>
                </a:lnTo>
                <a:lnTo>
                  <a:pt x="115569" y="138429"/>
                </a:lnTo>
                <a:lnTo>
                  <a:pt x="85089" y="165100"/>
                </a:lnTo>
                <a:lnTo>
                  <a:pt x="85089" y="530860"/>
                </a:lnTo>
                <a:lnTo>
                  <a:pt x="0" y="530860"/>
                </a:lnTo>
                <a:lnTo>
                  <a:pt x="0" y="13970"/>
                </a:lnTo>
                <a:lnTo>
                  <a:pt x="85089" y="13970"/>
                </a:lnTo>
                <a:lnTo>
                  <a:pt x="85089" y="72389"/>
                </a:lnTo>
                <a:lnTo>
                  <a:pt x="95250" y="55879"/>
                </a:lnTo>
                <a:lnTo>
                  <a:pt x="106679" y="41910"/>
                </a:lnTo>
                <a:lnTo>
                  <a:pt x="111759" y="35560"/>
                </a:lnTo>
                <a:lnTo>
                  <a:pt x="116839" y="29210"/>
                </a:lnTo>
                <a:lnTo>
                  <a:pt x="121919" y="24129"/>
                </a:lnTo>
                <a:lnTo>
                  <a:pt x="127000" y="19050"/>
                </a:lnTo>
                <a:lnTo>
                  <a:pt x="132079" y="13970"/>
                </a:lnTo>
                <a:lnTo>
                  <a:pt x="137159" y="11429"/>
                </a:lnTo>
                <a:lnTo>
                  <a:pt x="143509" y="7620"/>
                </a:lnTo>
                <a:lnTo>
                  <a:pt x="148589" y="5079"/>
                </a:lnTo>
                <a:lnTo>
                  <a:pt x="153669" y="2539"/>
                </a:lnTo>
                <a:lnTo>
                  <a:pt x="160019" y="1270"/>
                </a:lnTo>
                <a:lnTo>
                  <a:pt x="166369" y="0"/>
                </a:lnTo>
                <a:lnTo>
                  <a:pt x="172719" y="0"/>
                </a:lnTo>
                <a:lnTo>
                  <a:pt x="182879" y="1270"/>
                </a:lnTo>
                <a:lnTo>
                  <a:pt x="193039" y="3810"/>
                </a:lnTo>
                <a:lnTo>
                  <a:pt x="201929" y="7620"/>
                </a:lnTo>
                <a:lnTo>
                  <a:pt x="205739" y="8889"/>
                </a:lnTo>
                <a:lnTo>
                  <a:pt x="209550" y="12700"/>
                </a:lnTo>
                <a:lnTo>
                  <a:pt x="214629" y="15239"/>
                </a:lnTo>
                <a:lnTo>
                  <a:pt x="218439" y="19050"/>
                </a:lnTo>
                <a:lnTo>
                  <a:pt x="222250" y="22860"/>
                </a:lnTo>
                <a:lnTo>
                  <a:pt x="226059" y="27939"/>
                </a:lnTo>
                <a:lnTo>
                  <a:pt x="228600" y="33020"/>
                </a:lnTo>
                <a:lnTo>
                  <a:pt x="232409" y="36829"/>
                </a:lnTo>
                <a:lnTo>
                  <a:pt x="234950" y="43179"/>
                </a:lnTo>
                <a:lnTo>
                  <a:pt x="238759" y="49529"/>
                </a:lnTo>
                <a:lnTo>
                  <a:pt x="241300" y="55879"/>
                </a:lnTo>
                <a:lnTo>
                  <a:pt x="243839" y="60960"/>
                </a:lnTo>
                <a:lnTo>
                  <a:pt x="246379" y="68579"/>
                </a:lnTo>
                <a:lnTo>
                  <a:pt x="248919" y="76200"/>
                </a:lnTo>
                <a:lnTo>
                  <a:pt x="250189" y="83820"/>
                </a:lnTo>
                <a:lnTo>
                  <a:pt x="252729" y="92710"/>
                </a:lnTo>
                <a:lnTo>
                  <a:pt x="254000" y="101600"/>
                </a:lnTo>
                <a:lnTo>
                  <a:pt x="256539" y="110489"/>
                </a:lnTo>
                <a:lnTo>
                  <a:pt x="259079" y="129539"/>
                </a:lnTo>
                <a:lnTo>
                  <a:pt x="260350" y="149860"/>
                </a:lnTo>
                <a:lnTo>
                  <a:pt x="261619" y="171450"/>
                </a:lnTo>
                <a:lnTo>
                  <a:pt x="262889" y="195579"/>
                </a:lnTo>
                <a:lnTo>
                  <a:pt x="262889" y="530860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284979" y="6263640"/>
            <a:ext cx="72390" cy="307340"/>
          </a:xfrm>
          <a:custGeom>
            <a:avLst/>
            <a:gdLst/>
            <a:ahLst/>
            <a:cxnLst/>
            <a:rect l="l" t="t" r="r" b="b"/>
            <a:pathLst>
              <a:path w="72389" h="307340">
                <a:moveTo>
                  <a:pt x="0" y="307340"/>
                </a:moveTo>
                <a:lnTo>
                  <a:pt x="72390" y="307340"/>
                </a:lnTo>
                <a:lnTo>
                  <a:pt x="72390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729739">
              <a:lnSpc>
                <a:spcPct val="100000"/>
              </a:lnSpc>
              <a:spcBef>
                <a:spcPts val="370"/>
              </a:spcBef>
            </a:pPr>
            <a:r>
              <a:rPr sz="1400" b="1" i="1" spc="-5" dirty="0">
                <a:latin typeface="Arial"/>
                <a:cs typeface="Arial"/>
              </a:rPr>
              <a:t>made by</a:t>
            </a:r>
            <a:r>
              <a:rPr sz="1400" b="1" i="1" spc="3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mento0513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96" name="object 2196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198" name="object 21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830" y="1604009"/>
            <a:ext cx="748284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3200" dirty="0">
                <a:latin typeface="Times New Roman"/>
                <a:cs typeface="Times New Roman"/>
              </a:rPr>
              <a:t>Goal</a:t>
            </a:r>
          </a:p>
          <a:p>
            <a:pPr marL="661670" lvl="1" indent="-306070">
              <a:lnSpc>
                <a:spcPct val="100000"/>
              </a:lnSpc>
              <a:spcBef>
                <a:spcPts val="800"/>
              </a:spcBef>
              <a:buChar char="–"/>
              <a:tabLst>
                <a:tab pos="661670" algn="l"/>
              </a:tabLst>
            </a:pPr>
            <a:r>
              <a:rPr sz="3200" dirty="0">
                <a:latin typeface="Times New Roman"/>
                <a:cs typeface="Times New Roman"/>
              </a:rPr>
              <a:t>give 5 numbers ( 1~5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  <a:p>
            <a:pPr marL="661670" lvl="1" indent="-306070">
              <a:lnSpc>
                <a:spcPct val="100000"/>
              </a:lnSpc>
              <a:spcBef>
                <a:spcPts val="800"/>
              </a:spcBef>
              <a:buChar char="–"/>
              <a:tabLst>
                <a:tab pos="661670" algn="l"/>
              </a:tabLst>
            </a:pPr>
            <a:r>
              <a:rPr sz="3200" dirty="0">
                <a:latin typeface="Times New Roman"/>
                <a:cs typeface="Times New Roman"/>
              </a:rPr>
              <a:t>choose 3 numbers and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out by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order</a:t>
            </a:r>
            <a:endParaRPr sz="47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3200" spc="-5" dirty="0">
                <a:latin typeface="Times New Roman"/>
                <a:cs typeface="Times New Roman"/>
              </a:rPr>
              <a:t>possible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800"/>
              </a:spcBef>
              <a:tabLst>
                <a:tab pos="1678305" algn="l"/>
                <a:tab pos="2286635" algn="l"/>
                <a:tab pos="3303904" algn="l"/>
                <a:tab pos="3912235" algn="l"/>
                <a:tab pos="4932045" algn="l"/>
              </a:tabLst>
            </a:pPr>
            <a:r>
              <a:rPr sz="3200" dirty="0">
                <a:latin typeface="Times New Roman"/>
                <a:cs typeface="Times New Roman"/>
              </a:rPr>
              <a:t>– 1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	</a:t>
            </a:r>
            <a:r>
              <a:rPr sz="3200" dirty="0">
                <a:latin typeface="PMingLiU"/>
                <a:cs typeface="PMingLiU"/>
              </a:rPr>
              <a:t>、	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	</a:t>
            </a:r>
            <a:r>
              <a:rPr sz="3200" dirty="0">
                <a:latin typeface="PMingLiU"/>
                <a:cs typeface="PMingLiU"/>
              </a:rPr>
              <a:t>、	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	</a:t>
            </a:r>
            <a:r>
              <a:rPr sz="3200" dirty="0" smtClean="0">
                <a:latin typeface="Times New Roman"/>
                <a:cs typeface="Times New Roman"/>
              </a:rPr>
              <a:t>…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  <p:sp>
        <p:nvSpPr>
          <p:cNvPr id="9" name="矩形 8"/>
          <p:cNvSpPr/>
          <p:nvPr/>
        </p:nvSpPr>
        <p:spPr>
          <a:xfrm>
            <a:off x="762000" y="4791524"/>
            <a:ext cx="7886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想想怎麼用</a:t>
            </a:r>
            <a:r>
              <a:rPr lang="en-US" altLang="zh-TW" sz="2400" dirty="0" smtClean="0"/>
              <a:t>recursive</a:t>
            </a:r>
            <a:r>
              <a:rPr lang="zh-TW" altLang="en-US" sz="2400" dirty="0" smtClean="0"/>
              <a:t>實作，想通你就會一半了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7370" y="6263640"/>
            <a:ext cx="3572510" cy="30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359"/>
              </a:spcBef>
            </a:pPr>
            <a:r>
              <a:rPr sz="1600" b="1" i="1" spc="-5" dirty="0">
                <a:latin typeface="Calibri"/>
                <a:cs typeface="Calibri"/>
              </a:rPr>
              <a:t>made by electron </a:t>
            </a:r>
            <a:r>
              <a:rPr sz="1600" b="1" i="1" dirty="0">
                <a:latin typeface="Calibri"/>
                <a:cs typeface="Calibri"/>
              </a:rPr>
              <a:t>&amp; </a:t>
            </a:r>
            <a:r>
              <a:rPr sz="1600" b="1" i="1" spc="-5" dirty="0">
                <a:latin typeface="Calibri"/>
                <a:cs typeface="Calibri"/>
              </a:rPr>
              <a:t>kk </a:t>
            </a:r>
            <a:r>
              <a:rPr sz="1600" b="1" i="1" dirty="0">
                <a:latin typeface="Calibri"/>
                <a:cs typeface="Calibri"/>
              </a:rPr>
              <a:t>&amp;</a:t>
            </a:r>
            <a:r>
              <a:rPr sz="1600" b="1" i="1" spc="-9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rabbit125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8940" y="5918200"/>
            <a:ext cx="899159" cy="86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a</a:t>
            </a:r>
            <a:r>
              <a:rPr spc="5" dirty="0"/>
              <a:t>m</a:t>
            </a:r>
            <a:r>
              <a:rPr spc="-5" dirty="0"/>
              <a:t>ple</a:t>
            </a:r>
          </a:p>
        </p:txBody>
      </p:sp>
      <p:sp>
        <p:nvSpPr>
          <p:cNvPr id="5" name="object 5"/>
          <p:cNvSpPr/>
          <p:nvPr/>
        </p:nvSpPr>
        <p:spPr>
          <a:xfrm>
            <a:off x="4357370" y="6263640"/>
            <a:ext cx="3572510" cy="307340"/>
          </a:xfrm>
          <a:custGeom>
            <a:avLst/>
            <a:gdLst/>
            <a:ahLst/>
            <a:cxnLst/>
            <a:rect l="l" t="t" r="r" b="b"/>
            <a:pathLst>
              <a:path w="3572509" h="307340">
                <a:moveTo>
                  <a:pt x="0" y="0"/>
                </a:moveTo>
                <a:lnTo>
                  <a:pt x="3572509" y="0"/>
                </a:lnTo>
                <a:lnTo>
                  <a:pt x="3572509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72509" y="1785620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879" y="2999739"/>
          <a:ext cx="2137408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70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9489" y="4071620"/>
          <a:ext cx="2138679" cy="692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4">
                <a:tc>
                  <a:txBody>
                    <a:bodyPr/>
                    <a:lstStyle/>
                    <a:p>
                      <a:pPr marL="22606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7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80">
                      <a:solidFill>
                        <a:srgbClr val="FFFFFF"/>
                      </a:solidFill>
                      <a:prstDash val="solid"/>
                    </a:lnT>
                    <a:lnB w="16510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81910" y="3714750"/>
            <a:ext cx="346710" cy="288290"/>
          </a:xfrm>
          <a:custGeom>
            <a:avLst/>
            <a:gdLst/>
            <a:ahLst/>
            <a:cxnLst/>
            <a:rect l="l" t="t" r="r" b="b"/>
            <a:pathLst>
              <a:path w="346710" h="288289">
                <a:moveTo>
                  <a:pt x="346709" y="0"/>
                </a:moveTo>
                <a:lnTo>
                  <a:pt x="0" y="2882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9360" y="3961129"/>
            <a:ext cx="116839" cy="111760"/>
          </a:xfrm>
          <a:custGeom>
            <a:avLst/>
            <a:gdLst/>
            <a:ahLst/>
            <a:cxnLst/>
            <a:rect l="l" t="t" r="r" b="b"/>
            <a:pathLst>
              <a:path w="116839" h="111760">
                <a:moveTo>
                  <a:pt x="43179" y="0"/>
                </a:moveTo>
                <a:lnTo>
                  <a:pt x="0" y="111760"/>
                </a:lnTo>
                <a:lnTo>
                  <a:pt x="116839" y="88900"/>
                </a:lnTo>
                <a:lnTo>
                  <a:pt x="116363" y="85090"/>
                </a:lnTo>
                <a:lnTo>
                  <a:pt x="31750" y="85090"/>
                </a:lnTo>
                <a:lnTo>
                  <a:pt x="62229" y="6350"/>
                </a:lnTo>
                <a:lnTo>
                  <a:pt x="43179" y="0"/>
                </a:lnTo>
                <a:close/>
              </a:path>
              <a:path w="116839" h="111760">
                <a:moveTo>
                  <a:pt x="114300" y="68580"/>
                </a:moveTo>
                <a:lnTo>
                  <a:pt x="31750" y="85090"/>
                </a:lnTo>
                <a:lnTo>
                  <a:pt x="116363" y="85090"/>
                </a:lnTo>
                <a:lnTo>
                  <a:pt x="11430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2499360"/>
            <a:ext cx="557530" cy="434340"/>
          </a:xfrm>
          <a:custGeom>
            <a:avLst/>
            <a:gdLst/>
            <a:ahLst/>
            <a:cxnLst/>
            <a:rect l="l" t="t" r="r" b="b"/>
            <a:pathLst>
              <a:path w="557529" h="434339">
                <a:moveTo>
                  <a:pt x="557529" y="0"/>
                </a:moveTo>
                <a:lnTo>
                  <a:pt x="0" y="43433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5870" y="2890520"/>
            <a:ext cx="118110" cy="109220"/>
          </a:xfrm>
          <a:custGeom>
            <a:avLst/>
            <a:gdLst/>
            <a:ahLst/>
            <a:cxnLst/>
            <a:rect l="l" t="t" r="r" b="b"/>
            <a:pathLst>
              <a:path w="118110" h="109219">
                <a:moveTo>
                  <a:pt x="46989" y="0"/>
                </a:moveTo>
                <a:lnTo>
                  <a:pt x="0" y="109219"/>
                </a:lnTo>
                <a:lnTo>
                  <a:pt x="118109" y="90169"/>
                </a:lnTo>
                <a:lnTo>
                  <a:pt x="117316" y="83819"/>
                </a:lnTo>
                <a:lnTo>
                  <a:pt x="33019" y="83819"/>
                </a:lnTo>
                <a:lnTo>
                  <a:pt x="66039" y="6350"/>
                </a:lnTo>
                <a:lnTo>
                  <a:pt x="46989" y="0"/>
                </a:lnTo>
                <a:close/>
              </a:path>
              <a:path w="118110" h="109219">
                <a:moveTo>
                  <a:pt x="115569" y="69850"/>
                </a:moveTo>
                <a:lnTo>
                  <a:pt x="33019" y="83819"/>
                </a:lnTo>
                <a:lnTo>
                  <a:pt x="117316" y="83819"/>
                </a:lnTo>
                <a:lnTo>
                  <a:pt x="115569" y="6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629" y="5358129"/>
          <a:ext cx="213740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5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59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8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37639" y="4786629"/>
            <a:ext cx="562610" cy="500380"/>
          </a:xfrm>
          <a:custGeom>
            <a:avLst/>
            <a:gdLst/>
            <a:ahLst/>
            <a:cxnLst/>
            <a:rect l="l" t="t" r="r" b="b"/>
            <a:pathLst>
              <a:path w="562610" h="500379">
                <a:moveTo>
                  <a:pt x="562610" y="0"/>
                </a:moveTo>
                <a:lnTo>
                  <a:pt x="0" y="500380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630" y="5246370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39369" y="0"/>
                </a:moveTo>
                <a:lnTo>
                  <a:pt x="0" y="111759"/>
                </a:lnTo>
                <a:lnTo>
                  <a:pt x="115569" y="85089"/>
                </a:lnTo>
                <a:lnTo>
                  <a:pt x="30479" y="85089"/>
                </a:lnTo>
                <a:lnTo>
                  <a:pt x="58419" y="5079"/>
                </a:lnTo>
                <a:lnTo>
                  <a:pt x="39369" y="0"/>
                </a:lnTo>
                <a:close/>
              </a:path>
              <a:path w="115569" h="111760">
                <a:moveTo>
                  <a:pt x="111759" y="66039"/>
                </a:moveTo>
                <a:lnTo>
                  <a:pt x="30479" y="85089"/>
                </a:lnTo>
                <a:lnTo>
                  <a:pt x="115569" y="85089"/>
                </a:lnTo>
                <a:lnTo>
                  <a:pt x="111759" y="66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42870" y="5358129"/>
          <a:ext cx="2138679" cy="69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8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10160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690"/>
                        </a:lnSpc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0160">
                      <a:solidFill>
                        <a:srgbClr val="FFFFFF"/>
                      </a:solidFill>
                      <a:prstDash val="solid"/>
                    </a:lnL>
                    <a:lnR w="5079">
                      <a:solidFill>
                        <a:srgbClr val="FFFFFF"/>
                      </a:solidFill>
                      <a:prstDash val="solid"/>
                    </a:lnR>
                    <a:lnT w="5079">
                      <a:solidFill>
                        <a:srgbClr val="FFFFFF"/>
                      </a:solidFill>
                      <a:prstDash val="solid"/>
                    </a:lnT>
                    <a:lnB w="16509">
                      <a:solidFill>
                        <a:srgbClr val="FFFFFF"/>
                      </a:solidFill>
                      <a:prstDash val="solid"/>
                    </a:lnB>
                    <a:solidFill>
                      <a:srgbClr val="D18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2357120" y="4785359"/>
            <a:ext cx="553720" cy="491490"/>
          </a:xfrm>
          <a:custGeom>
            <a:avLst/>
            <a:gdLst/>
            <a:ahLst/>
            <a:cxnLst/>
            <a:rect l="l" t="t" r="r" b="b"/>
            <a:pathLst>
              <a:path w="553719" h="491489">
                <a:moveTo>
                  <a:pt x="0" y="0"/>
                </a:moveTo>
                <a:lnTo>
                  <a:pt x="553719" y="491489"/>
                </a:lnTo>
              </a:path>
            </a:pathLst>
          </a:custGeom>
          <a:ln w="2551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5279" y="5236209"/>
            <a:ext cx="115570" cy="111760"/>
          </a:xfrm>
          <a:custGeom>
            <a:avLst/>
            <a:gdLst/>
            <a:ahLst/>
            <a:cxnLst/>
            <a:rect l="l" t="t" r="r" b="b"/>
            <a:pathLst>
              <a:path w="115569" h="111760">
                <a:moveTo>
                  <a:pt x="76200" y="0"/>
                </a:moveTo>
                <a:lnTo>
                  <a:pt x="57150" y="6349"/>
                </a:lnTo>
                <a:lnTo>
                  <a:pt x="85089" y="85089"/>
                </a:lnTo>
                <a:lnTo>
                  <a:pt x="0" y="85089"/>
                </a:lnTo>
                <a:lnTo>
                  <a:pt x="115569" y="111759"/>
                </a:lnTo>
                <a:lnTo>
                  <a:pt x="106174" y="85089"/>
                </a:lnTo>
                <a:lnTo>
                  <a:pt x="85089" y="85089"/>
                </a:lnTo>
                <a:lnTo>
                  <a:pt x="3809" y="66039"/>
                </a:lnTo>
                <a:lnTo>
                  <a:pt x="99464" y="66039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310"/>
              </a:lnSpc>
            </a:pPr>
            <a:r>
              <a:rPr spc="-5" dirty="0"/>
              <a:t>NCKU </a:t>
            </a:r>
            <a:r>
              <a:rPr dirty="0"/>
              <a:t>CSIE </a:t>
            </a:r>
            <a:r>
              <a:rPr spc="-5" dirty="0"/>
              <a:t>Programming Contest Training</a:t>
            </a:r>
            <a:r>
              <a:rPr spc="15" dirty="0"/>
              <a:t> </a:t>
            </a:r>
            <a:r>
              <a:rPr spc="-5" dirty="0"/>
              <a:t>Course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pc="-5" dirty="0"/>
              <a:t>made by mento0513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kevinx6000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655</Words>
  <Application>Microsoft Office PowerPoint</Application>
  <PresentationFormat>如螢幕大小 (4:3)</PresentationFormat>
  <Paragraphs>241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PMingLiU</vt:lpstr>
      <vt:lpstr>PMingLiU</vt:lpstr>
      <vt:lpstr>Arial</vt:lpstr>
      <vt:lpstr>Calibri</vt:lpstr>
      <vt:lpstr>Times New Roman</vt:lpstr>
      <vt:lpstr>Office Theme</vt:lpstr>
      <vt:lpstr>PowerPoint 簡報</vt:lpstr>
      <vt:lpstr>Backtracking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Strategy</vt:lpstr>
      <vt:lpstr>Pseudo Code</vt:lpstr>
      <vt:lpstr>Practice</vt:lpstr>
      <vt:lpstr>HOMEWORK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User</cp:lastModifiedBy>
  <cp:revision>3</cp:revision>
  <dcterms:created xsi:type="dcterms:W3CDTF">2017-03-14T08:30:21Z</dcterms:created>
  <dcterms:modified xsi:type="dcterms:W3CDTF">2017-03-14T12:38:26Z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Creator">
    <vt:lpwstr>Impress</vt:lpwstr>
  </property>
  <property fmtid="{D5CDD505-2E9C-101B-9397-08002B2CF9AE}" pid="4" name="LastSaved">
    <vt:filetime>2017-03-14T00:00:00Z</vt:filetime>
  </property>
</Properties>
</file>