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59" r:id="rId7"/>
    <p:sldId id="260" r:id="rId8"/>
    <p:sldId id="281" r:id="rId9"/>
    <p:sldId id="261" r:id="rId10"/>
    <p:sldId id="282" r:id="rId11"/>
    <p:sldId id="280" r:id="rId12"/>
    <p:sldId id="279" r:id="rId13"/>
    <p:sldId id="278" r:id="rId14"/>
    <p:sldId id="275" r:id="rId15"/>
    <p:sldId id="267" r:id="rId16"/>
    <p:sldId id="277" r:id="rId17"/>
    <p:sldId id="276" r:id="rId18"/>
    <p:sldId id="283" r:id="rId19"/>
    <p:sldId id="264" r:id="rId20"/>
    <p:sldId id="284" r:id="rId21"/>
    <p:sldId id="274" r:id="rId22"/>
    <p:sldId id="272" r:id="rId23"/>
    <p:sldId id="273" r:id="rId24"/>
    <p:sldId id="271" r:id="rId25"/>
    <p:sldId id="265" r:id="rId26"/>
    <p:sldId id="266" r:id="rId27"/>
    <p:sldId id="268" r:id="rId28"/>
    <p:sldId id="269" r:id="rId29"/>
    <p:sldId id="270"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39:40.089"/>
    </inkml:context>
    <inkml:brush xml:id="br0">
      <inkml:brushProperty name="width" value="0.05" units="cm"/>
      <inkml:brushProperty name="height" value="0.05" units="cm"/>
      <inkml:brushProperty name="color" value="#E71224"/>
    </inkml:brush>
  </inkml:definitions>
  <inkml:trace contextRef="#ctx0" brushRef="#br0">34 3 4537,'0'0'5130,"0"5"-4559,0 17 270,-1 0-1,-1-1 0,-1 1 1,-1-1-1,-7 24 1,8-37-692,0 1 1,1-1-1,1 1 1,-2 14 0,3-23 2,0-30 324,12-157-179,-12 363 1284,1-176-1555,0 0-1,0-1 1,0 1 0,0 0 0,0-1 0,0 1 0,0-1 0,0 1-1,-1-1 1,1 0 0,0 1 0,0-1 0,0 0 0,-1 1 0,1-1 0,0 0-1,-1 0 1,1 0 0,0-1 0,2-6-15,-1 0 1,0 1-1,-1-1 0,0 0 1,0-10-1,-1 18-159,-3 9-4202,-3 4 810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39:46.733"/>
    </inkml:context>
    <inkml:brush xml:id="br0">
      <inkml:brushProperty name="width" value="0.05" units="cm"/>
      <inkml:brushProperty name="height" value="0.05" units="cm"/>
      <inkml:brushProperty name="color" value="#E71224"/>
    </inkml:brush>
  </inkml:definitions>
  <inkml:trace contextRef="#ctx0" brushRef="#br0">143 92 2032,'0'0'6467,"-9"-25"144,5 25-6475,-5 0 27,0 0 0,0 0 1,0 1-1,0 0 1,0 1-1,-12 3 1,18-4-166,1 0 1,0 1-1,0-1 1,-1 0-1,1 1 1,0-1-1,0 1 1,1 0-1,-1 0 1,0 0-1,0 0 1,1 0-1,-1 0 1,1 0-1,0 0 1,0 1-1,0-1 1,0 1-1,0-1 1,0 0-1,1 1 1,-1 0-1,1-1 1,-1 1-1,1-1 1,0 1-1,1 4 0,-1-6-11,0-1-1,0 1 0,0 0 0,0-1 1,0 1-1,1 0 0,-1-1 0,0 1 0,0-1 1,1 1-1,-1-1 0,1 1 0,-1-1 0,0 1 1,1-1-1,-1 1 0,1-1 0,-1 1 0,1-1 1,-1 0-1,1 1 0,-1-1 0,1 0 0,0 1 1,-1-1-1,1 0 0,0 0 0,-1 0 0,1 1 1,0-1-1,31 1 10,-24-2-21,0 0-1,0-1 0,0 0 0,0 0 0,12-5 0,-15 4 13,0 0 1,0 0-1,0 0 1,0 0-1,-1-1 0,0 0 1,1 1-1,-2-2 1,1 1-1,0 0 1,-1-1-1,1 0 1,-2 0-1,1 0 1,0 0-1,-1 0 1,0 0-1,0-1 1,0 1-1,-1-1 0,0 0 1,0 1-1,0-1 1,-1-11-1,0 16 21,-1 0 1,1 1-1,0-1 0,-1 0 0,1 0 0,-1 1 0,1-1 0,-1 1 0,0-1 0,1 0 1,-1 1-1,0-1 0,1 1 0,-1-1 0,0 1 0,1 0 0,-1-1 0,0 1 0,0 0 1,0-1-1,1 1 0,-1 0 0,0 0 0,0 0 0,0 0 0,0 0 0,1 0 0,-1 0 0,-2 0 1,-35 0-8,26 1 46,9-1-32,1 0-1,-1 0 1,1 0-1,0 0 1,-1 1-1,1-1 1,0 1-1,-1 0 1,1 0-1,0 0 1,0 0-1,0 0 1,0 0-1,0 0 0,0 0 1,0 1-1,0-1 1,0 1-1,1 0 1,-1 0-1,0-1 1,1 1-1,-2 3 1,0 0 5,1 0-1,1 0 1,-1 0 0,1 0 0,-1 0 0,1 0-1,1 0 1,-1 1 0,1 8 0,0-13-18,1 0 0,0 0-1,-1 0 1,1-1 0,0 1 0,-1 0 0,1 0 0,0 0 0,0-1-1,0 1 1,-1 0 0,1-1 0,0 1 0,0 0 0,0-1-1,0 1 1,0-1 0,0 0 0,1 1 0,-1-1 0,0 0 0,0 0-1,0 0 1,0 0 0,0 1 0,0-1 0,0-1 0,2 1 0,45 0 182,-36 0-193,-9 0 6,0 0 1,1 0-1,-1 0 0,0-1 1,0 1-1,0-1 0,1 0 0,5-2 1,-8 2 7,0 1 1,0-1 0,0 0 0,0 0 0,0 0-1,0 0 1,-1 0 0,1 0 0,0 0 0,0 0-1,-1 0 1,1 0 0,-1-1 0,1 1-1,-1 0 1,1 0 0,-1-1 0,0 1 0,0 0-1,0-1 1,0 1 0,0 0 0,0 0-1,0-2 1,0 2-1,-1 0 0,1 0 0,-1 1 0,0-1 0,1 0 0,-1 0 0,0 1 0,1-1 0,-1 1 0,0-1 0,0 0 0,0 1 0,1-1 0,-1 1 0,0 0 0,0-1 0,0 1 0,0 0 0,0 0 0,0-1 0,0 1 0,0 0 0,0 0 0,0 0 0,0 0 0,-2 1 0,-35-2 226,31 1-173,0 0-62,-3 0 17,-1 0-1,1 1 1,-1 0 0,-11 3 0,21-4-18,0 0 0,-1 0 0,1 1 0,0-1 0,-1 0 0,1 1 0,0-1 0,0 1 0,0-1 0,-1 1 0,1 0 0,0-1 0,0 1 0,0 0 0,0 0 0,0 0 0,0 0 0,0 0 0,1 0 0,-1 0 0,0 0 0,0 0 0,1 1 0,-1-1 0,1 0 0,-1 0 0,1 0 0,-1 1 0,1-1 0,0 0 0,0 1 0,0-1 0,-1 0 0,1 1 0,0-1 0,1 0 0,-1 1 1,0-1-1,0 0 0,1 1 0,-1-1 0,1 2 0,3-1 35,1 0 0,-1 0 0,1-1 1,-1 0-1,1 0 0,0 0 0,-1 0 0,1 0 1,0-1-1,0 0 0,4-1 0,-6 2-15,1-1 0,-1 0 1,0-1-1,0 1 0,1 0 0,-1-1 0,0 0 0,0 0 0,0 0 0,0 0 0,5-3 0,-7 3-8,0 0 0,0 0 0,0 0 0,0 0 0,-1 0 0,1-1 0,0 1 0,-1 0 0,1-1 1,-1 1-1,1 0 0,-1-1 0,0 1 0,1-1 0,-1 1 0,0-1 0,0 1 0,0-1 0,0 1 0,0 0 0,0-1 0,-1 1 0,1-1 0,0 1 0,-1 0 0,1-1 0,-1 1 0,0 0 0,0-2 0,0 2-9,0 0 0,0 0-1,0 0 1,0 0-1,-1 0 1,1 0-1,0 1 1,0-1 0,0 1-1,-1-1 1,1 1-1,0-1 1,0 1-1,-1 0 1,1-1 0,0 1-1,-1 0 1,1 0-1,-1 0 1,-1 0-1,-38 1 159,29-1-47,10 1-109,-1-1 0,1 0 0,-1 1-1,1 0 1,0-1 0,0 1 0,-1 0 0,1 0 0,0 0 0,0 0 0,0 1 0,0-1 0,0 0-1,0 1 1,1 0 0,-1-1 0,0 1 0,1 0 0,-1 0 0,1 0 0,0 0 0,-1 0 0,1 0 0,0 0-1,0 0 1,1 1 0,-1-1 0,0 0 0,1 1 0,-1-1 0,1 0 0,0 1 0,0-1 0,0 1-1,0-1 1,0 0 0,0 1 0,1-1 0,-1 0 0,1 1 0,1 3 0,-1-5 8,0 1 1,0-1-1,1 1 0,-1-1 1,0 0-1,1 0 1,-1 1-1,1-1 0,-1 0 1,1 0-1,0-1 1,-1 1-1,1 0 0,0 0 1,0-1-1,-1 1 1,1-1-1,0 0 0,0 1 1,0-1-1,2 0 1,50 0 199,-38 0-161,-13-1-41,0 1 0,-1-1 0,1 0-1,0 1 1,-1-1 0,1 0 0,-1-1 0,0 1 0,1 0 0,-1-1 0,0 1-1,0-1 1,0 0 0,0 0 0,0 1 0,0-2 0,-1 1 0,1 0 0,0 0 0,-1 0-1,0-1 1,1 1 0,-1 0 0,0-1 0,-1 0 0,1 1 0,0-1 0,-1 1-1,1-1 1,-1 0 0,0 1 0,0-1 0,0 0 0,0 1 0,0-1 0,0 0 0,-1 1-1,-1-6 1,1 7-8,0-1 0,0 1 0,1 0 0,-1 0 0,-1-1 0,1 1 0,0 0 0,0 0 0,0 0 0,0 0 0,-1 0 0,1 1 0,0-1 0,-1 0 0,1 1 0,-1-1 0,1 1 0,-1-1 0,1 1 0,-1 0 1,1-1-1,-1 1 0,1 0 0,-3 0 0,-46-1 139,35 2-87,14-1-59,-1 1 1,1-1 0,-1 1 0,1-1 0,-1 1 0,1 0-1,-1-1 1,1 1 0,0 0 0,0 0 0,-1 0-1,1 0 1,0 0 0,0 0 0,0 0 0,0 1-1,0-1 1,0 0 0,0 1 0,1-1 0,-1 0-1,0 1 1,1-1 0,-1 1 0,1-1 0,0 1-1,-1-1 1,1 1 0,0-1 0,0 1 0,0 0 0,0-1-1,0 1 1,0-1 0,0 1 0,1-1 0,-1 1-1,1-1 1,-1 1 0,1-1 0,-1 1 0,1-1-1,0 0 1,0 1 0,0-1 0,-1 0 0,1 1-1,1-1 1,-1 0 0,0 0 0,0 0 0,0 0 0,0 0-1,1 0 1,1 1 0,5 0 31,-1-1 0,1 0 0,-1 0 0,1 0-1,-1-1 1,11 0 0,-17 0-19,1 0 0,0 0 1,-1 0-1,1 0 0,-1-1 0,1 1 0,0 0 0,-1-1 0,1 1 0,-1-1 0,1 1 0,-1-1 0,0 0 0,1 0 0,-1 0 0,0 1 0,1-1 1,-1-1-1,0 1 0,0 0 0,0 0 0,0 0 0,0 0 0,0-1 0,0 1 0,0 0 0,-1-1 0,1 1 0,0-1 0,-1 1 0,1-1 0,-1 1 1,0-1-1,1-1 0,-4 1 17,1 1 0,0 0 1,-1 0-1,0 0 0,1 0 1,-1 1-1,1-1 0,-1 1 1,0-1-1,0 1 0,1 0 1,-1 0-1,-5 1 0,7-1-3,-3 0-3,-1 0 0,0 0 0,0 1 0,1-1 0,-1 1 0,0 0 0,-4 2 0,8-2-21,0-1 1,0 1-1,0-1 0,1 1 1,-1-1-1,0 1 1,0-1-1,1 1 1,-1 0-1,0 0 0,1-1 1,-1 1-1,0 0 1,1 0-1,-1 0 0,1 0 1,-1-1-1,1 1 1,0 0-1,-1 0 1,1 0-1,0 0 0,0 0 1,0 0-1,0 0 1,0 0-1,0 0 0,0 0 1,0 0-1,0 0 1,0 0-1,0 0 1,1 0-1,-1 0 0,0 0 1,1 0-1,-1 0 1,1 0-1,-1-1 0,1 1 1,-1 0-1,2 1 1,0-1 9,-1 0 1,1 0 0,0 0 0,0 0 0,-1 0 0,1-1-1,0 1 1,0-1 0,0 1 0,0-1 0,0 0-1,0 0 1,0 0 0,-1 0 0,4 0 0,38-2 179,-38 1-167,-2 1-8,-1 0 0,1-1 0,-1 1 0,1-1 0,-1 0-1,1 1 1,-1-1 0,0 0 0,1 0 0,-1-1 0,0 1-1,0 0 1,0-1 0,0 0 0,0 1 0,0-1 0,0 0-1,-1 0 1,1 0 0,0 0 0,-1 0 0,0 0 0,0-1-1,1 1 1,-1 0 0,0-1 0,-1 1 0,1 0 0,0-1-1,-1 1 1,0-1 0,1 0 0,-1 1 0,0-1-1,0 1 1,-1-4 0,0 5 1,0 0-1,0 0 0,0 0 1,0 0-1,0 0 1,0 1-1,-1-1 1,1 0-1,0 1 1,-1-1-1,1 1 1,0 0-1,-1-1 0,1 1 1,0 0-1,-1 0 1,1 0-1,-1 0 1,1 0-1,0 0 1,-3 1-1,-37 0 189,40-1-194,-1 0-3,-1 0 0,1 1 1,-1-1-1,1 1 0,-1-1 1,1 1-1,0 0 0,-1 0 1,1 0-1,0 0 0,0 1 1,0-1-1,0 0 0,0 1 1,0 0-1,0-1 0,0 1 1,1 0-1,-1 0 0,1 0 1,-3 4-1,2-2-1,0 1-1,0-1 1,0 1 0,1 0 0,0 0-1,0 0 1,0 0 0,0 0-1,1 8 1,0-12 4,0 0 0,1 0 0,-1 0 0,0 0 0,1 0 0,-1 0 0,0-1 0,1 1 0,-1 0 0,1 0 0,-1 0 0,1-1 0,0 1 0,-1 0 0,1-1 0,0 1 0,-1 0 0,1-1 0,0 1 0,0-1 0,0 1 0,0-1 0,-1 0 0,1 1 0,0-1 0,0 0 0,0 1 0,0-1 0,0 0 0,0 0 0,0 0 0,1 0 0,37 1 201,-29-1-170,-9-1-30,0 1 0,0 0 0,0-1 0,0 1-1,0 0 1,0-1 0,0 1 0,0-1 0,-1 0 0,1 1-1,0-1 1,0 0 0,-1 1 0,1-1 0,0 0-1,-1 0 1,1 0 0,-1 1 0,1-1 0,-1 0 0,1 0-1,-1 0 1,0 0 0,1 0 0,-1 0 0,0 0 0,0 0-1,0 0 1,0 0 0,1 0 0,-2-1 0,2-42 94,-1 34-85,-1 8-6,1 1-1,-1-1 0,0 0 1,0 1-1,0-1 0,0 1 0,0-1 1,0 1-1,-1-1 0,1 1 1,0 0-1,-1 0 0,1 0 1,-1-1-1,1 1 0,-1 1 1,0-1-1,1 0 0,-1 0 0,0 1 1,0-1-1,1 1 0,-1-1 1,0 1-1,0 0 0,0-1 1,0 1-1,1 0 0,-1 0 0,-2 1 1,2-1-7,1-1 0,-1 1 0,0 0 0,1 0 0,-1 0 0,0 0 0,1 0 0,-1 0 0,0 0 0,1 0 0,-1 1 0,1-1 0,-1 1 0,0-1 0,1 1 0,-1 0 0,1 0 0,0-1 0,-1 1 0,1 0 0,0 0 0,-1 0 0,1 1 0,0-1 0,0 0 0,0 0 0,0 1 0,0-1 0,0 1 0,0-1 0,0 0 0,1 1 0,-1 0 0,0 1 0,1-1-9,-1 0 0,1-1 0,0 1 0,0 0 1,0 0-1,0 0 0,0-1 0,1 1 0,-1 0 0,0 0 0,1-1 1,0 1-1,-1 0 0,1-1 0,0 1 0,0-1 0,0 1 1,0-1-1,0 1 0,0-1 0,2 3 0,1-3 23,-1 0 0,1 0 0,-1-1 0,1 1 0,0-1 0,-1 0 0,1 0 0,0 0 0,-1 0 0,6-2 0,-7 1-19,1 0 0,-1 0 0,0 0 1,1 0-1,-1-1 0,0 1 0,0-1 1,0 1-1,0-1 0,0 0 0,-1 1 0,1-1 1,0 0-1,-1-1 0,0 1 0,1 0 1,-1 0-1,0 0 0,0-1 0,0 1 0,0-1 1,-1 1-1,1 0 0,-1-1 0,1 0 0,-1 1 1,0-1-1,0 1 0,0-4 0,-31 10-217,26-1 227,1-1 1,-1 1-1,1-1 0,-1 2 1,1-1-1,0 0 0,0 1 1,0-1-1,1 1 0,0 0 1,-1 0-1,1 1 0,0-1 1,1 1-1,-1-1 0,1 1 1,0 0-1,0 0 0,1 0 1,-1 0-1,1 0 0,0 0 1,0 7-1,4-10 6,-1-1 0,1 0 0,0 0-1,0 0 1,-1 0 0,1-1 0,0 1 0,0-1 0,0 0 0,0 0 0,0 0-1,0 0 1,0 0 0,4-1 0,1 0 19,-2 1-27,0-1 0,-1 0 0,1 0 0,0-1 0,-1 1-1,1-1 1,-1-1 0,0 1 0,0-1 0,0 0-1,0 0 1,0 0 0,0 0 0,-1-1 0,0 0 0,0 0-1,0 0 1,0-1 0,0 0 0,-1 1 0,0-1 0,0 0-1,0 0 1,-1-1 0,0 1 0,0 0 0,0-1-1,0 1 1,1-10 0,-5 13-12,0 1 1,0 0-1,1 1 0,-1-1 1,0 0-1,0 0 0,0 1 1,0-1-1,0 1 0,0 0 1,0 0-1,0-1 0,0 1 1,0 0-1,1 1 0,-1-1 1,-3 1-1,2-1 15,-7 0 11,0 0-1,0 1 0,0 0 0,1 0 0,-1 1 0,0 1 0,1 0 0,-14 6 0,19-8-15,1 1 0,0 0 1,0 0-1,0 0 0,0 1 0,0-1 0,0 1 0,0 0 0,1 0 0,0 0 0,-1 0 0,1 0 0,0 0 0,0 1 0,1-1 0,-1 0 0,1 1 0,0 0 0,0-1 1,0 1-1,0 0 0,0-1 0,1 1 0,0 7 0,0-10-3,0 0 0,1-1 0,-1 1 0,0-1 1,1 1-1,-1-1 0,1 1 0,-1-1 0,1 1 0,-1-1 0,1 1 1,-1-1-1,1 0 0,-1 1 0,1-1 0,0 0 0,-1 1 0,1-1 1,-1 0-1,1 0 0,0 1 0,-1-1 0,1 0 0,0 0 0,-1 0 1,1 0-1,0 0 0,-1 0 0,2 0 0,28 0 158,-22-1-98,-4 1-57,1 0 0,0 0-1,-1-1 1,1 0 0,-1 0-1,1 0 1,-1-1 0,0 1-1,1-1 1,-1 0 0,0-1-1,0 1 1,0 0-1,0-1 1,-1 0 0,1 0-1,-1 0 1,0-1 0,0 1-1,0-1 1,0 1 0,0-1-1,-1 0 1,0 0 0,0 0-1,0-1 1,0 1-1,-1 0 1,1-1 0,-1 1-1,0-1 1,0 1 0,-1-1-1,0 1 1,0-1 0,0 0-1,0 1 1,-2-9 0,1 11 2,0 1 1,0-1-1,0 0 1,0 1-1,0 0 1,0-1-1,-1 1 1,1 0-1,-1-1 1,1 1-1,-1 0 1,1 0-1,-1 0 1,1 0-1,-1 1 1,0-1-1,0 0 1,0 1-1,1-1 1,-1 1-1,0 0 1,0-1-1,0 1 1,-2 0-1,-56-1 558,46 1-459,12 0-99,-1 1-1,1-1 1,0 1 0,-1-1-1,1 1 1,0 0 0,-1 0-1,1 0 1,0 0 0,0 1 0,0-1-1,0 1 1,0-1 0,0 1-1,1 0 1,-1-1 0,0 1-1,1 0 1,-1 0 0,1 0-1,0 0 1,0 1 0,-1-1-1,2 0 1,-1 0 0,0 1-1,0-1 1,1 0 0,-1 1-1,1 3 1,-3 10 5,1 0 0,0 1 0,2 20 0,0-30-30,0-5 19,0-1 1,0 0-1,0 0 0,1 0 0,-1 0 0,0 0 0,1 0 0,-1 0 0,0 0 0,1 0 1,0-1-1,-1 1 0,1 0 0,-1 0 0,1 0 0,0 0 0,0-1 0,-1 1 0,1 0 1,0-1-1,0 1 0,0-1 0,0 1 0,1 0 0,33 7 78,-30-8-65,0 1-1,0-1 1,-1-1 0,1 1-1,0-1 1,0 1-1,-1-1 1,1-1 0,-1 1-1,1-1 1,-1 1-1,7-5 1,-8 3-17,0-1-1,0 0 1,0 1 0,-1-1-1,1 0 1,-1 0 0,0-1-1,-1 1 1,1 0 0,-1-1-1,1 1 1,-1 0 0,-1-1-1,1 0 1,-1 1-1,1-1 1,-1 1 0,-1-1-1,1 0 1,-1-4 0,-1 7 6,1 1 1,0-1 0,-1 0-1,1 1 1,-1-1 0,0 1 0,1 0-1,-1 0 1,0-1 0,0 1-1,0 0 1,0 1 0,0-1-1,0 0 1,0 0 0,0 1 0,0-1-1,0 1 1,0 0 0,0 0-1,0 0 1,-5 0 0,0-1 1,0 1 0,0 0 1,0 0-1,0 0 0,0 1 0,-9 2 1,13-2-12,1 1 0,0-1 0,0 1 1,0-1-1,0 1 0,0 0 1,0 0-1,0 0 0,1 0 0,-1 0 1,1 0-1,-1 0 0,1 1 0,0-1 1,0 0-1,0 1 0,-1 3 0,2-5 7,-1 0-1,1 0 1,0-1-1,0 1 0,-1 0 1,1 0-1,0 0 0,0 0 1,0 0-1,0 0 1,0 0-1,0 0 0,1 0 1,-1 0-1,0 0 1,0 0-1,1 0 0,-1 0 1,1 0-1,-1 0 1,0-1-1,1 1 0,0 0 1,-1 0-1,1-1 0,-1 1 1,1 0-1,0 0 1,0-1-1,-1 1 0,1-1 1,0 1-1,0-1 1,0 1-1,0-1 0,-1 1 1,1-1-1,0 0 1,0 0-1,0 1 0,0-1 1,0 0-1,0 0 0,0 0 1,0 0-1,0 0 1,2 0-1,14 0 79,-11 1-57,1-1 0,0 0 0,-1-1-1,1 1 1,-1-1 0,0 0 0,7-3-1,-11 3-17,0 0-1,0 0 1,0 0 0,-1 0-1,1 0 1,-1 0-1,1-1 1,-1 1 0,0-1-1,1 1 1,-1-1-1,0 0 1,0 1 0,0-1-1,0 0 1,0 0-1,0 0 1,-1 0-1,1 0 1,-1 0 0,1 0-1,-1 0 1,0 0-1,0 0 1,0 0 0,0 0-1,0-3 1,0 4-7,0 0 0,-1 1 0,1-1 1,0 0-1,0 0 0,-1 0 0,1 0 1,-1 1-1,1-1 0,-1 0 0,1 0 1,-1 1-1,1-1 0,-1 0 0,1 1 1,-1-1-1,0 0 0,0 1 0,1-1 1,-1 1-1,0-1 0,0 1 0,0 0 1,1-1-1,-1 1 0,-1 0 0,-35-8-3,24 8 50,0 0 0,0 0 0,-24 5-1,36-5-41,0 1 0,-1-1 0,1 1 0,0-1 0,-1 1 0,1 0-1,0 0 1,0-1 0,-1 1 0,1 0 0,0 0 0,0 0 0,0 0-1,0 0 1,0 1 0,1-1 0,-1 0 0,0 0 0,0 1 0,1-1-1,-1 0 1,1 1 0,-1-1 0,1 0 0,0 1 0,-1-1 0,1 1-1,0-1 1,0 1 0,0-1 0,0 1 0,0-1 0,0 0 0,1 1-1,-1-1 1,0 1 0,1-1 0,-1 0 0,1 1 0,-1-1 0,1 0-1,0 1 1,0-1 0,0 0 0,-1 0 0,1 0 0,0 0 0,0 0-1,0 0 1,1 0 0,-1 0 0,0 0 0,0 0 0,0 0 0,3 0-1,6 3 28,0-1-1,0 0 1,0 0-1,0-1 1,0-1-1,1 0 1,-1 0-1,0-1 0,1 0 1,-1-1-1,19-3 1,-28 3-28,0 1 1,0 0-1,0-1 1,1 1-1,-1-1 1,0 1-1,0-1 0,0 0 1,0 1-1,0-1 1,0 0-1,0 0 1,0 0-1,0 0 1,0 0-1,0 0 1,-1 0-1,1 0 0,0 0 1,-1 0-1,1 0 1,-1-1-1,1 1 1,-1 0-1,1 0 1,-1 0-1,0-1 1,0 1-1,0 0 1,0-1-1,1 1 0,-2 0 1,1 0-1,0-1 1,0 1-1,-1-2 1,0 1-3,1 0 1,-1 0 0,0 0-1,0 0 1,0 0-1,0 0 1,0 1-1,-1-1 1,1 0 0,-1 1-1,1-1 1,-1 1-1,1 0 1,-1-1 0,0 1-1,1 0 1,-1 0-1,0 0 1,0 0 0,0 0-1,-3 0 1,-13-2 29,0 0-1,0 1 1,-1 2 0,1 0 0,-22 2-1,38-1-27,0-1-1,-1 0 0,1 1 1,0 0-1,0-1 0,0 1 1,1 0-1,-1 0 0,0 0 1,0 0-1,0 0 0,1 1 0,-1-1 1,0 1-1,1-1 0,-1 1 1,1-1-1,0 1 0,-1 0 1,1-1-1,0 1 0,0 0 1,0 0-1,1 0 0,-1 0 1,0 0-1,1 0 0,-1 3 0,1-4 1,-1 1-1,1-1 1,0 1-1,0 0 0,1-1 1,-1 1-1,0-1 1,1 1-1,-1-1 0,0 1 1,1-1-1,0 1 0,-1-1 1,1 1-1,0-1 1,0 0-1,0 0 0,0 1 1,0-1-1,0 0 1,0 0-1,0 0 0,0 0 1,0 0-1,1 0 0,-1 0 1,0 0-1,1-1 1,-1 1-1,1 0 0,-1-1 1,1 1-1,-1-1 1,1 0-1,-1 1 0,1-1 1,2 0-1,3 1 29,4 0 9,0 0 1,0 0-1,0-1 0,13-1 1,-23 0-31,1 1 0,0 0 0,-1 0 0,1-1 1,0 1-1,-1 0 0,1-1 0,-1 0 1,1 1-1,-1-1 0,1 0 0,-1 0 0,0 0 1,1 0-1,-1 0 0,0 0 0,0 0 1,0 0-1,0-1 0,0 1 0,0 0 1,0-1-1,0 1 0,0-1 0,0 1 0,-1-1 1,1 1-1,-1-1 0,1 1 0,-1-1 1,0 0-1,1 1 0,-1-1 0,0-1 0,-1 2-6,1 0 0,0 0 0,-1 0 0,1 1 0,-1-1 0,0 0 0,1 0-1,-1 1 1,1-1 0,-1 0 0,0 1 0,0-1 0,1 1 0,-1-1 0,0 1-1,0-1 1,0 1 0,1 0 0,-1-1 0,0 1 0,0 0 0,0 0 0,0-1-1,0 1 1,0 0 0,0 0 0,1 0 0,-3 0 0,-30-1 77,29 1-41,-26 0 153,30 0-189,-1 0 0,1 0-1,0 0 1,-1 0-1,1 0 1,0 0 0,0 0-1,-1 0 1,1 0 0,0 0-1,-1 0 1,1 0 0,0 0-1,-1 0 1,1 1 0,0-1-1,0 0 1,-1 0 0,1 0-1,0 0 1,0 1 0,-1-1-1,1 0 1,0 0 0,0 0-1,0 1 1,-1-1 0,1 0-1,0 0 1,0 1 0,0-1-1,0 0 1,0 1 0,-1-1-1,1 0 1,0 0-1,0 1 1,0-1 0,0 0-1,0 1 1,0-1 0,0 0-1,0 1 1,0-1 0,0 0-1,0 0 1,0 1 0,0-1-1,1 0 1,-1 1 0,0-1-1,0 0 1,0 0 0,0 1-1,0-1 1,1 0 0,-1 0-1,0 1 1,0-1 0,0 0-1,1 0 1,-1 0 0,0 1-1,0-1 1,1 0 0,-1 0-1,13 14-57,5 0-536,-12 2-5554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0:09.934"/>
    </inkml:context>
    <inkml:brush xml:id="br0">
      <inkml:brushProperty name="width" value="0.05" units="cm"/>
      <inkml:brushProperty name="height" value="0.05" units="cm"/>
      <inkml:brushProperty name="color" value="#E71224"/>
    </inkml:brush>
  </inkml:definitions>
  <inkml:trace contextRef="#ctx0" brushRef="#br0">18 25 5769,'0'0'5052,"3"43"-1443,-3-37-3364,-1 0 0,0 1 0,0-1 0,-1 0 0,-4 11 0,-4 27 491,10-43-622,6-26-67,21-102-561,-27 124 516,0 3 138,0 32 735,-6 37 338,4-42-680,3-24-195,0-10 81,4-15-369,0-2-40,-1-1 1,1-33-1,-5 57-72,-19 39-85,17-33 104,0 1-1,1-1 1,-1 1 0,1-1-1,0 1 1,1 0 0,-1-1-1,1 1 1,1 9 0,-1 2-2259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0:15.352"/>
    </inkml:context>
    <inkml:brush xml:id="br0">
      <inkml:brushProperty name="width" value="0.05" units="cm"/>
      <inkml:brushProperty name="height" value="0.05" units="cm"/>
      <inkml:brushProperty name="color" value="#E71224"/>
    </inkml:brush>
  </inkml:definitions>
  <inkml:trace contextRef="#ctx0" brushRef="#br0">164 58 1568,'0'0'11695,"-1"-6"-10811,1 4-837,0 1 1,0 0-1,0-1 0,0 1 1,0 0-1,-1-1 0,1 1 1,-1 0-1,1-1 0,-1 1 0,1 0 1,-1 0-1,0-1 0,1 1 1,-1 0-1,0 0 0,0 0 1,0 0-1,0 0 0,0 0 1,0 0-1,0 1 0,0-1 1,-2-1-1,0 2 0,1-1 1,0 1 0,0 0-1,-1 0 1,1 0 0,0 0-1,0 1 1,-1-1-1,1 0 1,0 1 0,0 0-1,0-1 1,0 1-1,0 0 1,0 0 0,0 0-1,0 0 1,0 1 0,-3 1-1,2 0 8,-1-1 1,0 1-1,1 0 0,0 0 1,0 0-1,0 0 0,0 1 1,0-1-1,1 1 0,-1 0 1,1 0-1,0 0 0,0 0 1,0 0-1,1 0 0,0 1 1,-1-1-1,2 0 0,-1 1 1,0-1-1,1 1 0,0-1 0,0 1 1,1 7-1,0-10-42,0-1-1,0 0 1,0 1-1,0-1 1,0 0-1,0 0 1,0 0-1,1 0 1,-1 0-1,0 0 1,1 0-1,-1 0 1,1 0-1,-1-1 1,1 1-1,-1 0 1,1-1-1,-1 0 1,1 1-1,0-1 1,-1 0-1,1 0 1,3 0 0,49 1 228,-39-2-189,-12 1-48,1 0 1,-1 0-1,1 0 0,-1 0 1,0-1-1,1 0 1,-1 0-1,0 0 1,0 0-1,0 0 1,1 0-1,-1-1 1,0 0-1,-1 1 1,1-1-1,0 0 1,0-1-1,-1 1 1,5-5-1,-5 3-4,0 0 0,0 0 0,0 0 0,0 0 0,-1 0 0,1 0 0,-1 0 0,0-1 0,-1 1 0,1 0 0,-1-1 0,1 1 0,-1 0 0,-1-1 0,0-5 0,1 9-13,-1-1 1,1 0 0,-1 0-1,0 1 1,0-1-1,0 0 1,0 1-1,0-1 1,0 1-1,0-1 1,0 1-1,-1 0 1,1-1-1,0 1 1,-1 0 0,1 0-1,-1 0 1,1 0-1,-1 0 1,0 0-1,1 1 1,-1-1-1,0 0 1,0 1-1,0-1 1,1 1-1,-1 0 1,-3-1 0,-60-1-203,51 2 264,8 0-42,0 0-1,-1 1 1,1 0-1,0 0 1,0 0-1,0 1 1,0 0-1,0 0 1,0 0-1,0 1 1,-8 5-1,11-6-5,0 0 0,0 1 0,1-1-1,-1 1 1,1 0 0,-1-1 0,1 1-1,0 0 1,0 0 0,0 1 0,0-1-1,1 0 1,-1 0 0,1 1 0,0-1-1,0 1 1,0 0 0,1-1 0,-1 1-1,1-1 1,0 5 0,0-7 8,0 0 0,0 1 0,1-1 0,-1 0 0,1 0 0,-1 0 1,1 1-1,-1-1 0,1 0 0,0 0 0,0 0 0,0 0 0,-1 0 0,1 0 0,0-1 0,0 1 1,0 0-1,0 0 0,0-1 0,0 1 0,1 0 0,-1-1 0,0 1 0,0-1 0,0 1 0,1-1 1,-1 0-1,0 0 0,0 1 0,1-1 0,-1 0 0,2 0 0,51 0 232,-40 0-167,-5 0-41,1 0-21,1 0-1,-1 0 1,0-1 0,1-1-1,14-3 1,-22 4-15,-1 0 1,0 0-1,0 0 0,0 0 1,0 0-1,0 0 1,0-1-1,0 1 0,0-1 1,0 1-1,-1-1 1,1 0-1,-1 0 0,1 0 1,-1 1-1,0-2 1,0 1-1,0 0 1,0 0-1,0 0 0,0 0 1,0-1-1,-1 1 1,1 0-1,-1-1 0,0 1 1,1 0-1,-1-1 1,-1-2-1,1 4-4,0 0 0,0 0 1,0 0-1,0 0 0,-1 0 0,1 0 0,0 0 1,-1 0-1,1 0 0,-1 0 0,1 0 0,-1 0 1,1 1-1,-1-1 0,0 0 0,0 0 0,1 0 1,-1 1-1,0-1 0,0 1 0,0-1 0,1 0 1,-1 1-1,-1-1 0,-33-8-46,26 8 52,-1 1-1,1 0 1,0 0-1,0 1 0,-17 3 1,23-2 0,0 0 0,-1 0-1,1 0 1,0 0 0,0 0 0,0 1 0,0 0 0,1-1 0,-1 1-1,1 0 1,-1 0 0,1 1 0,-2 3 0,3-5-7,0-1 0,-1 1 0,1 0 0,0 0 0,0 1 0,0-1 0,1 0 0,-1 0 0,1 0 0,-1 1 0,1-1 0,0 0 0,-1 0 0,1 1 0,0-1 0,1 0 0,-1 1 0,0-1 0,1 0 0,-1 0 0,1 0 0,0 1 0,1 2 0,2-3 23,0 0 1,-1 0-1,1-1 0,0 0 1,1 1-1,-1-2 0,0 1 1,0 0-1,0-1 1,0 0-1,1 0 0,-1 0 1,0 0-1,6-2 0,6 1 58,-9 2-64,-1-1 0,0-1 0,1 1 0,-1-1 0,0 0 0,1-1 0,-1 1 0,8-4 0,-12 4-4,0 0 0,0-1 0,0 1 0,-1-1 0,1 1 0,0-1-1,0 0 1,-1 0 0,1 1 0,-1-1 0,0 0 0,1 0 0,-1 0-1,0-1 1,0 1 0,0 0 0,-1 0 0,1-1 0,0 1 0,-1 0-1,0-1 1,1 1 0,-1 0 0,0-1 0,0-2 0,-1 4 1,0 0 1,1 0 0,-1 0 0,0 0 0,1 0-1,-1 0 1,0 1 0,0-1 0,0 0 0,0 1-1,0-1 1,0 1 0,0-1 0,0 1 0,0-1-1,0 1 1,0 0 0,0-1 0,0 1 0,0 0-1,0 0 1,0 0 0,0 0 0,0 0 0,-2 0-1,-35-2 182,35 2-200,1 0 9,0 0 0,-1 0 0,1 0-1,0 0 1,0 0 0,0 1 0,0-1 0,0 1 0,-1-1 0,1 1 0,0 0 0,0 0 0,0 0 0,1 0 0,-1 0 0,0 0 0,0 0 0,-2 3 0,2-1-19,1-1 1,-1 1-1,1 0 1,0-1-1,0 1 1,0 0-1,1 0 1,-1 0-1,1-1 1,-1 1-1,1 0 1,0 0-1,1 4 1,-1-6 24,1 0 1,-1-1-1,1 1 0,0 0 1,-1-1-1,1 1 0,0-1 1,-1 1-1,1 0 0,0-1 1,0 0-1,0 1 0,-1-1 1,1 0-1,0 1 1,0-1-1,0 0 0,0 0 1,0 0-1,0 0 0,0 1 1,0-1-1,0-1 0,-1 1 1,2 0-1,35 0 159,-28 0-107,-3 0-1,55-4-16,-60 4-32,0 0 0,0 0 0,0 0 0,0 0 0,0 0 1,0 0-1,-1 0 0,1 0 0,0-1 0,0 1 0,0 0 0,0-1 0,0 1 0,0-1 0,-1 1 1,1-1-1,0 1 0,0-1 0,-1 0 0,1 1 0,0-1 0,-1 0 0,1 1 0,0-1 0,-1 0 1,1 0-1,-1 0 0,0 0 0,1 1 0,-1-1 0,0 0 0,1 0 0,-1 0 0,0 0 0,0 0 1,0 0-1,0 0 0,0 0 0,0 0 0,0 0 0,0 0 0,0 0 0,0 0 0,0 0 1,-1 1-1,1-1 0,0 0 0,-1 0 0,1 0 0,-1 0 0,1 0 0,-1 1 0,-1-3 0,-1 2 16,-1-1-1,1 0 0,-1 1 0,0 0 1,0 0-1,0 0 0,0 0 0,0 1 1,0-1-1,1 1 0,-1 0 0,0 0 1,0 1-1,-6 0 0,-4 0 39,7-1-43,-2-1 3,-1 2 0,0-1 0,1 1 1,-1 0-1,-9 3 0,17-3-14,1-1 1,-1 1-1,0 0 0,0 0 1,0 0-1,0 0 0,1 0 1,-1 0-1,0 0 0,1 0 1,-1 1-1,1-1 0,0 1 1,-1-1-1,1 1 0,0-1 1,0 1-1,0 0 0,0 0 1,0 0-1,0-1 1,1 1-1,-1 0 0,0 0 1,1 0-1,0 0 0,-1 0 1,1 0-1,0 4 0,0-5-4,1-1-1,-1 1 1,0-1-1,0 1 1,1 0-1,-1-1 1,1 1-1,-1-1 1,0 1-1,1 0 1,-1-1-1,1 1 1,-1-1 0,1 0-1,-1 1 1,1-1-1,0 1 1,-1-1-1,1 0 1,0 1-1,-1-1 1,1 0-1,0 0 1,-1 0-1,1 1 1,0-1-1,-1 0 1,1 0-1,0 0 1,-1 0-1,2 0 1,29 0 155,-22-1-68,19 3 63,-20-1-134,-1 0 0,1-1 0,0 0 1,-1 0-1,1 0 0,0-1 0,12-3 0,-19 3-10,0 0-1,-1 0 1,1 0-1,0 0 0,0 0 1,0 0-1,-1 0 1,1-1-1,-1 1 1,1 0-1,-1 0 0,1-1 1,-1 1-1,0 0 1,1-1-1,-1 1 0,0 0 1,0 0-1,0-1 1,0 1-1,0 0 0,-1-1 1,1 1-1,0 0 1,-1-3-1,0 1-2,1 0-1,-1-1 1,0 1-1,0 0 1,0 0 0,0 1-1,-1-1 1,1 0 0,-4-5-1,0 4-3,-1 0-1,1 1 1,0-1-1,-1 1 1,0 0-1,0 0 1,1 1-1,-2 0 1,1 0-1,0 0 1,0 1 0,-1 0-1,1 0 1,0 0-1,-1 1 1,1 0-1,-1 1 1,1-1-1,-9 3 1,14-2-7,-1 0 0,1 1 0,0-1 0,0 1 0,0-1 0,0 1 1,1 0-1,-1-1 0,0 1 0,1 0 0,-1 0 0,1-1 0,-1 1 0,1 0 0,0 0 1,0 0-1,0-1 0,0 1 0,0 0 0,0 2 0,0 1 1,0-1 0,1 0 0,-1 1 1,1-1-1,0 1 0,0-1 0,3 8 0,-2-9 16,1 0-1,-1 0 1,1 0 0,0 0-1,0-1 1,0 0 0,0 1-1,0-1 1,1 0-1,-1-1 1,1 1 0,-1-1-1,1 1 1,0-1 0,-1 0-1,5 0 1,3 1 39,-1-1 1,0 0-1,1 0 1,19-3 0,-28 2-48,-1-1 1,0 0 0,1 0-1,-1 1 1,1-1 0,-1 0-1,0 0 1,0 0 0,1 0 0,-1 0-1,0-1 1,0 1 0,0 0-1,0 0 1,0-1 0,-1 1 0,1-1-1,0 1 1,-1 0 0,1-1-1,-1 0 1,1 1 0,-1-1 0,0 1-1,1-1 1,-1 1 0,0-1-1,0 0 1,0 1 0,0-1 0,-1-2-1,1 0 0,0 1 0,0-1 0,-1 0-1,1 1 1,-1-1 0,0 0 0,0 1-1,0-1 1,-1 1 0,1-1 0,-1 1-1,1-1 1,-4-3 0,-1 2-17,1 1 0,-1 0-1,0 0 1,0 0 0,0 1 0,0 0 0,-1 0-1,1 0 1,-1 1 0,0 0 0,1 0 0,-1 1 0,0 0-1,0 0 1,0 1 0,0 0 0,0 0 0,-8 1 0,14 0 11,0-1 0,0 1 1,0 0-1,0 0 0,0-1 1,0 1-1,0 0 0,1 0 1,-1 0-1,0 0 0,0 0 1,1 0-1,-1 0 0,0 1 1,1-1-1,-1 0 0,1 0 1,0 0-1,-1 1 0,1-1 1,0 0-1,0 0 1,0 1-1,0-1 0,0 2 1,-1 41-92,1-36 72,0-5 24,1 0-1,-1 0 1,1 0-1,-1 0 1,1-1 0,0 1-1,0 0 1,0 0-1,0-1 1,1 1-1,-1 0 1,1-1-1,-1 1 1,1-1-1,0 0 1,0 0-1,0 0 1,0 0-1,1 0 1,-1 0-1,1 0 1,-1-1-1,1 1 1,-1-1-1,1 1 1,0-1-1,-1 0 1,7 1-1,1 1 25,1-1-1,-1 0 0,1-1 1,0 0-1,-1 0 0,21-3 1,-30 2-30,1-1 0,0 0 0,-1 0 0,1 0 0,0 0 1,-1 0-1,0-1 0,1 1 0,-1 0 0,0-1 0,1 1 0,-1-1 1,0 1-1,0-1 0,0 0 0,0 1 0,-1-1 0,1 0 0,0 0 0,-1 1 1,1-1-1,-1 0 0,0 0 0,1 0 0,-1 0 0,0 0 0,0 0 0,0 1 1,-1-4-1,1 0-15,0 1 0,0-1 1,0 1-1,-1-1 0,1 1 1,-1 0-1,0-1 0,-1 1 1,1 0-1,-1 0 0,1 0 1,-5-6-1,3 6 5,-1 1 0,0 0 1,0 1-1,0-1 0,0 1 0,0-1 0,0 1 1,-1 0-1,1 1 0,-1-1 0,1 1 0,-1 0 1,0 0-1,1 0 0,-1 1 0,0 0 0,0 0 1,-6 1-1,9-1 10,-1 0-1,0 0 1,1 0 0,-1 1-1,1 0 1,-1-1 0,1 1-1,0 0 1,-1 0 0,1 0-1,0 0 1,0 1 0,-1-1-1,1 1 1,0-1 0,0 1-1,1 0 1,-1 0 0,0-1-1,1 1 1,-1 1 0,1-1 0,-1 0-1,1 0 1,0 0 0,0 1-1,0-1 1,0 1 0,0-1-1,1 1 1,-1-1 0,1 1-1,0-1 1,-1 4 0,2-5 4,-1 0 0,0-1 0,0 1 0,0 0 1,1 0-1,-1 0 0,1 0 0,-1 0 0,0-1 0,1 1 1,-1 0-1,1 0 0,0-1 0,-1 1 0,1 0 0,0-1 1,-1 1-1,1 0 0,0-1 0,0 1 0,-1-1 0,1 1 1,0-1-1,0 0 0,0 1 0,1-1 0,36 7 127,-29-7-104,-1 0 0,1 0 1,-1-1-1,0 0 0,1 0 0,15-6 0,-21 6-35,-1-1 0,0 1 0,1-1 1,-1 0-1,0 0 0,0 0 0,0 0 0,0 0 0,0-1 0,0 1 1,-1 0-1,1-1 0,-1 1 0,0-1 0,0 0 0,0 1 0,0-1 1,0 0-1,0 0 0,-1 0 0,1-4 0,-1 5-4,1 0-1,-1 0 0,0 0 1,-1 0-1,1 0 1,0-1-1,-1 1 1,1 0-1,-1 0 1,1 0-1,-1 0 1,0 0-1,0 1 0,0-1 1,0 0-1,0 0 1,-1 0-1,1 1 1,0-1-1,-1 1 1,1-1-1,-1 1 0,0 0 1,1-1-1,-1 1 1,0 0-1,0 0 1,0 0-1,-3-1 1,-7-2-1,0 1 0,-1 1 0,1 0 0,-1 0 0,0 1 0,1 1 0,-25 2 0,34-2 22,-1 0 0,1 1 0,0-1-1,-1 1 1,1 0 0,0-1 0,0 2-1,-1-1 1,1 0 0,0 1 0,0-1-1,1 1 1,-1 0 0,0 0 0,0 0-1,1 0 1,-1 0 0,1 1 0,0-1 0,0 1-1,0 0 1,0-1 0,0 1 0,1 0-1,-1 0 1,1 0 0,0 1 0,-1-1-1,1 0 1,1 0 0,-1 0 0,1 1-1,-1 5 1,1-4 28,-1-1 1,1 0-1,1 1 0,-1-1 0,1 0 0,0 1 0,-1-1 1,2 0-1,-1 0 0,1 0 0,-1 0 0,4 6 0,-2-7-16,-1-1 0,1 0 0,0 1 0,0-1 0,0 0 0,0 0 0,0-1 0,0 1 0,0-1 0,0 1 0,1-1-1,-1 0 1,1 0 0,-1-1 0,1 1 0,3 0 0,3 0 21,-1 1-1,1-1 1,0-1 0,0 1-1,-1-2 1,14-1 0,-21 1-41,0 1-1,1-1 1,-1 1 0,0-1 0,0 0 0,0 0 0,0 0 0,0 0-1,0-1 1,0 1 0,-1 0 0,1-1 0,0 1 0,-1-1 0,1 0-1,-1 1 1,0-1 0,1 0 0,-1 0 0,0 0 0,0 0 0,0 0 0,0 0-1,-1 0 1,1 0 0,0 0 0,-1-1 0,0 1 0,1 0 0,-1 0-1,0 0 1,0-4 0,0 4-5,0 0-1,0 0 1,0 0-1,0 0 1,0 0-1,0 0 1,0 0-1,-1 0 1,1 0-1,-1 1 1,1-1-1,-1 0 1,0 0-1,1 0 1,-1 1-1,0-1 1,0 0-1,-1 1 1,1-1-1,0 1 1,0-1-1,-1 1 1,1 0-1,-1 0 1,-1-2-1,-2 2-5,-1-1 0,1 1 0,-1 0 0,0 0-1,1 1 1,-1-1 0,-10 2 0,14-1 19,0 0-5,0-1-1,1 1 1,-1 0 0,0 1 0,0-1 0,0 0-1,0 0 1,0 1 0,0-1 0,0 1 0,0 0 0,1-1-1,-1 1 1,0 0 0,0 0 0,1 0 0,-1 0 0,1 1-1,-1-1 1,1 0 0,-1 1 0,1-1 0,0 0 0,0 1-1,0 0 1,-2 3 0,1 1 16,0 1 0,1-1 0,0 1 0,0 0 1,0 0-1,1 13 0,0-18-9,0 1 1,1 0 0,-1-1 0,0 1-1,1 0 1,0-1 0,-1 1 0,1 0-1,0-1 1,0 0 0,0 1 0,1-1-1,-1 1 1,1-1 0,-1 0 0,1 0-1,0 0 1,0 0 0,0 0 0,0 0-1,0-1 1,0 1 0,0-1 0,0 1-1,5 1 1,1 0 23,-1 0 0,1-1 0,0 0 0,0-1 0,0 0 0,0 0 0,14 0 0,-20-2-35,0 0 0,-1 1 0,1-1 0,0 0 1,-1 0-1,1 0 0,-1 0 0,0-1 0,1 1 0,-1 0 0,0-1 0,0 1 0,0-1 0,0 1 0,0-1 0,0 1 0,0-1 1,0 0-1,-1 1 0,1-1 0,-1 0 0,1 0 0,-1 1 0,0-1 0,1 0 0,-1 0 0,0 0 0,-1-2 0,2-3-91,0 0 0,-1-1 0,0 1 0,0-1-1,-1 1 1,-1-8 0,0 12 69,1 1 0,-1 0 0,0 0 0,0-1 0,0 1 0,0 1 0,-1-1 0,1 0 1,0 0-1,-1 1 0,0 0 0,1-1 0,-1 1 0,0 0 0,1 0 0,-1 0 0,0 1 0,0-1 0,0 1 0,0-1 0,0 1 0,-3 0 0,-7-1 9,-1 0-1,1 1 1,-21 3-1,33-3 26,0 1 0,0 0-1,0 0 1,0-1 0,-1 1-1,1 0 1,0 0 0,0 0-1,1 0 1,-1 0 0,0 1 0,0-1-1,0 0 1,1 0 0,-1 0-1,1 1 1,-1-1 0,1 0 0,-1 1-1,1-1 1,0 0 0,0 1-1,-1-1 1,1 1 0,0-1-1,0 0 1,0 1 0,1 1 0,-1-1 30,0 1 0,0-1 0,0 1 1,0-1-1,0 0 0,1 1 1,-1-1-1,1 0 0,0 1 1,0-1-1,-1 0 0,1 0 0,1 0 1,-1 0-1,3 4 0,3-2 6,1-1 0,-1-1 0,1 1 0,0-1 0,0 0-1,-1-1 1,1 0 0,0 0 0,0-1 0,1 0 0,11-2-1,2 2 11,-20 0-56,0-1 0,-1 1-1,1 0 1,0-1 0,0 0-1,0 1 1,0-1 0,0 0-1,0 0 1,-1 0-1,1 0 1,0 0 0,-1-1-1,1 1 1,-1 0 0,0-1-1,1 1 1,-1-1 0,0 1-1,0-1 1,0 0-1,0 0 1,0 1 0,0-1-1,0 0 1,-1 0 0,1 0-1,-1 0 1,1 0-1,-1 0 1,1-3 0,-1 3-12,0 0 1,1 0-1,-1-1 1,0 1-1,0 0 1,0 0-1,-1 0 1,1 0 0,0 0-1,-1 0 1,1 0-1,-1 0 1,0 1-1,0-1 1,1 0-1,-1 0 1,0 0-1,-1 1 1,1-1-1,0 0 1,0 1-1,-1-1 1,1 1-1,-1 0 1,1-1 0,-1 1-1,0 0 1,1 0-1,-1 0 1,0 0-1,-2-1 1,-8 0-33,0 0 0,0 0 0,0 1 0,0 1 0,-13 1 0,21-2 50,1 2 1,-1-1-1,1 0 1,-1 1-1,1-1 1,-1 1 0,1 0-1,0 0 1,0 0-1,-1 1 1,1-1-1,0 1 1,0 0-1,0 0 1,0 0-1,1 0 1,-1 0 0,0 0-1,1 1 1,0 0-1,-4 4 1,6-7 0,0 0 0,0 1 0,0-1 0,-1 1 1,1-1-1,0 1 0,0-1 0,0 0 1,0 1-1,0-1 0,0 1 0,0-1 0,0 1 1,0-1-1,0 0 0,0 1 0,0-1 0,0 1 1,0-1-1,1 0 0,-1 1 0,0-1 0,0 1 1,0-1-1,1 0 0,-1 1 0,0-1 0,0 0 1,1 1-1,-1-1 0,0 0 0,1 1 0,0-1 1,19 6 162,32-5 88,-41-2-211,-8 1-36,0 0 0,1 0-1,-1 0 1,1-1-1,-1 0 1,0 1-1,0-1 1,1 0-1,-1-1 1,0 1-1,6-4 1,-8 4-10,1 0 0,-1 0 1,0-1-1,0 1 0,0 0 0,0-1 1,0 1-1,0 0 0,0-1 0,0 0 1,0 1-1,-1-1 0,1 1 0,0-1 1,-1 0-1,0 1 0,1-1 1,-1 0-1,0 0 0,0 1 0,0-1 1,0 0-1,0 0 0,-1-3 0,0 4-15,1 0-1,-1 0 0,0-1 0,0 1 0,1 0 0,-1 0 1,0 0-1,0 0 0,0 1 0,-1-1 0,1 0 0,0 0 1,0 0-1,0 1 0,0-1 0,-1 1 0,1-1 0,0 1 0,-1-1 1,1 1-1,0 0 0,-1 0 0,1 0 0,0-1 0,-2 2 1,-42-3-106,39 2 121,-12-1 1,-20 3 8,37-2-8,0 1 0,0-1-1,0 1 1,0-1 0,0 1-1,0 0 1,0 0 0,0-1-1,1 1 1,-1 0 0,0 0 0,0 0-1,1 0 1,-1 0 0,0 0-1,1 0 1,-1 0 0,1 0-1,-1 0 1,1 0 0,0 0-1,-1 0 1,1 1 0,0-1 0,0 0-1,0 0 1,0 0 0,0 0-1,0 2 1,0 2-163,1 0 0,-1 0 0,1-1 0,0 1 1,0 0-1,0 0 0,1-1 0,-1 1 0,1-1 0,0 0 0,1 1 0,-1-1 0,1 0 0,0 0 1,0 0-1,4 3 0,8 14-4424,-2-4-6260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0:26.138"/>
    </inkml:context>
    <inkml:brush xml:id="br0">
      <inkml:brushProperty name="width" value="0.05" units="cm"/>
      <inkml:brushProperty name="height" value="0.05" units="cm"/>
      <inkml:brushProperty name="color" value="#E71224"/>
    </inkml:brush>
  </inkml:definitions>
  <inkml:trace contextRef="#ctx0" brushRef="#br0">33 1 2761,'0'0'13843,"-16"35"-12080,10-5-1148,1 1 0,2 0 1,1 0-1,2 0 0,0 0 1,8 43-1,50 215 600,53 373 2506,-21-130-2858,-89-531-861,71 498 1232,-63-448-1170,2 0 1,2-1-1,23 57 0,-11-34-22,-11-21-28,12 82 1,-14-64 355,61 214-20,-40-170 1447,-20-77-1756,1-1 1,30 56 0,-28-62-25,-1 0 1,-2 1 0,-1 0-1,9 39 1,27 109-18,-44-164 0,0 0-1,1-1 1,0 1 0,1-1 0,0 0-1,2 0 1,13 19 0,7 6-3,38 37 0,17 24-4,-54-64-136,57 57-1,-1-2 43,-31-31 54,79 71 0,-127-126 85,0 0 0,1 0 0,-1-1 1,1 1-1,0-2 0,0 1 0,1-1 1,-1 0-1,0 0 0,1-1 0,0 0 1,10 1-1,56 14-38,0 4 0,-1 3 0,107 50 0,-144-58 0,0-2 0,1-2 0,0-1 0,44 6 0,12-6 0,-66-10 0,0 2 0,0 1 0,27 8 0,35 16 0,2-4 0,127 16 0,158 10-56,111 39-161,-255-45 204,96 13-5,-188-33 23,-79-12 1,102 7-1,206 19-584,-68-3 328,27-9 243,359 18 84,67-40 24,-484-4-58,-259-3 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0:42.726"/>
    </inkml:context>
    <inkml:brush xml:id="br0">
      <inkml:brushProperty name="width" value="0.05" units="cm"/>
      <inkml:brushProperty name="height" value="0.05" units="cm"/>
      <inkml:brushProperty name="color" value="#E71224"/>
    </inkml:brush>
  </inkml:definitions>
  <inkml:trace contextRef="#ctx0" brushRef="#br0">128 23 2697,'0'0'7182,"-11"0"-1330,-33-3-5720,42 4-110,-1-1-1,0 0 1,1 1-1,-1 0 1,1 0-1,-1-1 1,1 1-1,0 1 1,-1-1-1,1 0 1,0 1-1,0-1 0,0 1 1,0-1-1,0 1 1,0 0-1,0 0 1,0 0-1,1 0 1,-1 0-1,1 0 1,0 1-1,-1-1 1,1 0-1,0 1 1,0-1-1,1 1 0,-1-1 1,0 1-1,0 4 1,-2 11 162,1 0-1,0 0 1,2 26 0,0-36-175,0-6-14,2-1 38,0 0 0,0 0 0,0 0 0,1 0 0,-1-1 0,0 1-1,0-1 1,1 0 0,-1 1 0,1-1 0,-1 0 0,0 0 0,1 0 0,-1-1 0,3 0 0,-1 1 73,11 1 148,-9 0-217,-1-1-1,0 0 1,0 0-1,0 0 1,1 0 0,-1-1-1,0 0 1,0 0-1,0-1 1,9-2-1,13-8 7,-24 12-36,0-1 0,0 0 0,0 0 0,0-1 0,0 1 0,0-1 0,0 1 0,0-1 0,-1 0 0,1 0 0,4-5 0,-3 2 16,-1 0 1,1-1-1,-1 0 1,-1 0-1,1 0 1,-1 0-1,0 0 1,0-1-1,-1 1 1,1 0-1,-1-1 1,-1 1-1,1-1 1,-1 1-1,-1-1 1,0-7-1,1-7 25,-1 20-41,1 0 0,-1 0 0,1 0 0,-1 0 0,0 1 1,1-1-1,-1 0 0,0 1 0,1-1 0,-1 0 0,0 1 0,0-1 1,0 1-1,0-1 0,1 1 0,-1 0 0,0-1 0,0 1 0,0 0 1,0-1-1,0 1 0,0 0 0,0 0 0,0 0 0,0 0 0,0 0 1,-1 0-1,-35-1 341,32 1-255,-8 0-76,1 0-1,0 0 0,0 1 0,0 1 1,0 0-1,-12 4 0,-16 13-2861,28-11-581,0 1-4052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0:47.571"/>
    </inkml:context>
    <inkml:brush xml:id="br0">
      <inkml:brushProperty name="width" value="0.05" units="cm"/>
      <inkml:brushProperty name="height" value="0.05" units="cm"/>
      <inkml:brushProperty name="color" value="#E71224"/>
    </inkml:brush>
  </inkml:definitions>
  <inkml:trace contextRef="#ctx0" brushRef="#br0">17 59 1672,'-2'0'10991,"-12"-3"-5605,32-2-5094,1 0 0,31-3 0,16-3 417,-22 3-522,1 3 1,0 1 0,60 4 0,-69 0-153,580-8-660,-511 7 626,63 0-1,198 25-1,-261-16 3,161-6 0,-19-2 3,1206 28-422,-1024-47-3016,-147 5 3436,886-13 1265,-1012 25-45,172 5-499,-160 15-723,22 0 7,125-17 932,14-1 81,-238 8-988,-9 0 125,-11 0-260,-54-3-304,-47-1-239,-11-2-902,-6-2-1187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2:13.740"/>
    </inkml:context>
    <inkml:brush xml:id="br0">
      <inkml:brushProperty name="width" value="0.05" units="cm"/>
      <inkml:brushProperty name="height" value="0.05" units="cm"/>
      <inkml:brushProperty name="color" value="#E71224"/>
    </inkml:brush>
  </inkml:definitions>
  <inkml:trace contextRef="#ctx0" brushRef="#br0">86 72 2961,'0'0'5490,"-9"-16"-4246,6 16-1140,-1 1 0,1 0 0,0 0 0,-1 1 0,1-1 0,0 1 0,0-1 0,0 1 0,0 0 0,1 0 0,-1 0-1,0 1 1,1-1 0,0 1 0,-1-1 0,1 1 0,0 0 0,0 0 0,0-1 0,1 2 0,-1-1 0,1 0 0,-2 6 0,0-3-110,1 0 0,0 0 0,0 1 0,0-1 1,1 1-1,0-1 0,0 1 0,0 0 0,1-1 1,0 1-1,2 11 0,2-17 86,0 0 1,0 0-1,1 0 0,-1 0 1,0-1-1,0 0 1,0 0-1,1 0 0,7-1 1,-4 1-18,-4-1-31,1 1 0,0-1 0,-1 0 1,1-1-1,-1 1 0,1-1 0,-1 0 0,0 0 1,1 0-1,-1 0 0,0-1 0,-1 1 1,1-1-1,0 0 0,-1-1 0,0 1 0,1-1 1,-1 1-1,-1-1 0,1 0 0,3-6 0,-1 1 266,0 1 0,-1-1 0,-1 1 0,1-1 1,-2 0-1,1 0 0,-1-1 0,0 1 0,0-19 0,-2 27-270,-1-1 0,1 0 0,-1 0 0,1 1 0,-1-1 0,0 0 0,0 1 1,0-1-1,0 1 0,0-1 0,0 1 0,0 0 0,-1-1 0,1 1 0,0 0 1,-1 0-1,1 0 0,-1 0 0,0 0 0,1 0 0,-1 0 0,1 0 1,-1 1-1,0-1 0,0 1 0,-2-1 0,0 0-105,0 0-1,0 0 1,0 0 0,0 0 0,0 1-1,0 0 1,0 0 0,0 0-1,0 0 1,0 1 0,-4 0 0,4 1-184,1 1 1,0-1-1,0 1 1,1-1 0,-1 1-1,0 0 1,1 0 0,0 0-1,0 1 1,0-1-1,0 0 1,0 1 0,1 0-1,-1-1 1,1 1 0,-1 4-1,-1 1-1580,-7 19-6767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1:42:16.212"/>
    </inkml:context>
    <inkml:brush xml:id="br0">
      <inkml:brushProperty name="width" value="0.05" units="cm"/>
      <inkml:brushProperty name="height" value="0.05" units="cm"/>
      <inkml:brushProperty name="color" value="#E71224"/>
    </inkml:brush>
  </inkml:definitions>
  <inkml:trace contextRef="#ctx0" brushRef="#br0">155 9 3593,'0'0'6832,"2"-6"-2402,-9 7-4297,0 0 0,0 0-1,0 0 1,0 1 0,1 0-1,-1 1 1,1-1 0,-1 1-1,1 1 1,0-1 0,0 1 0,0 0-1,1 0 1,-1 1 0,1-1-1,-7 10 1,7-9-121,1-1 0,0 2 0,0-1 0,0 0 0,1 1 0,0 0 0,0 0 0,0 0 0,1 0 0,0 0 0,0 0 0,1 1 0,0-1 0,0 1-1,0-1 1,1 1 0,0 12 0,1-18-7,-1 0-1,1 0 0,0 0 0,0 0 0,0 0 1,0 0-1,0-1 0,0 1 0,0 0 0,0 0 1,0-1-1,0 1 0,0-1 0,0 1 0,1-1 1,-1 1-1,0-1 0,0 0 0,1 1 0,-1-1 1,0 0-1,0 0 0,1 0 0,1 0 0,42 0 58,-35 0-27,6-1 146,1 0 1,-1-1-1,0-1 1,0 0-1,-1-1 1,1-1-1,-1-1 1,0 0-1,0 0 1,24-17-1,-36 21-101,-1-1 0,0 0 0,0 0 0,0 0 0,0-1 0,-1 1 0,1 0 0,-1-1 0,0 1 0,0-1 0,0 1 0,0-1 0,-1 1 0,1-1 0,-1 0 0,0 1 0,0-1 0,0 1 0,-1-1 1,1 0-1,-1 1 0,0-1 0,0 1 0,0-1 0,-1 1 0,1 0 0,-1-1 0,1 1 0,-1 0 0,0 0 0,-1 0 0,-4-5 0,2 6-74,0-1 1,0 1 0,0-1 0,-1 2-1,1-1 1,-1 0 0,1 1-1,-1 0 1,0 1 0,1-1 0,-1 1-1,0 0 1,0 0 0,1 1-1,-1 0 1,0 0 0,-7 2-1,2 1-465,1 0 0,0 0 1,1 1-1,-1 0 0,1 1 0,0 0 0,0 1 0,-8 7 0,-8 9-4587,4-1-3726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FBF320-0DC9-0B1A-4A01-BC030B65DFB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E8DC07C-90F6-50D5-7047-638A0A264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D562018-4192-43D1-5AD3-63FEF5D65951}"/>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5" name="Fußzeilenplatzhalter 4">
            <a:extLst>
              <a:ext uri="{FF2B5EF4-FFF2-40B4-BE49-F238E27FC236}">
                <a16:creationId xmlns:a16="http://schemas.microsoft.com/office/drawing/2014/main" id="{7E50ABCB-F876-9F6F-5F76-C9CD0AB9DB9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CB78556-31CB-AE59-91FC-CB907CDB41A9}"/>
              </a:ext>
            </a:extLst>
          </p:cNvPr>
          <p:cNvSpPr>
            <a:spLocks noGrp="1"/>
          </p:cNvSpPr>
          <p:nvPr>
            <p:ph type="sldNum" sz="quarter" idx="12"/>
          </p:nvPr>
        </p:nvSpPr>
        <p:spPr/>
        <p:txBody>
          <a:bodyPr/>
          <a:lstStyle/>
          <a:p>
            <a:fld id="{198C50A6-AF85-45B9-9072-8483994B30B8}" type="slidenum">
              <a:rPr lang="de-DE" smtClean="0"/>
              <a:t>‹#›</a:t>
            </a:fld>
            <a:endParaRPr lang="de-DE"/>
          </a:p>
        </p:txBody>
      </p:sp>
    </p:spTree>
    <p:extLst>
      <p:ext uri="{BB962C8B-B14F-4D97-AF65-F5344CB8AC3E}">
        <p14:creationId xmlns:p14="http://schemas.microsoft.com/office/powerpoint/2010/main" val="281294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B9764-FDE5-1E01-46C0-C428170D42B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48F68FF-3112-A6B5-75FC-3F9E47A1A27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8C4026D-0243-0BF3-75FE-BC658F5F6A87}"/>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5" name="Fußzeilenplatzhalter 4">
            <a:extLst>
              <a:ext uri="{FF2B5EF4-FFF2-40B4-BE49-F238E27FC236}">
                <a16:creationId xmlns:a16="http://schemas.microsoft.com/office/drawing/2014/main" id="{51DD3563-0223-D1E6-57DC-732EDF07E2F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8759E6-6FEE-416A-5E35-5C4BD03A3C1D}"/>
              </a:ext>
            </a:extLst>
          </p:cNvPr>
          <p:cNvSpPr>
            <a:spLocks noGrp="1"/>
          </p:cNvSpPr>
          <p:nvPr>
            <p:ph type="sldNum" sz="quarter" idx="12"/>
          </p:nvPr>
        </p:nvSpPr>
        <p:spPr/>
        <p:txBody>
          <a:bodyPr/>
          <a:lstStyle/>
          <a:p>
            <a:fld id="{198C50A6-AF85-45B9-9072-8483994B30B8}" type="slidenum">
              <a:rPr lang="de-DE" smtClean="0"/>
              <a:t>‹#›</a:t>
            </a:fld>
            <a:endParaRPr lang="de-DE"/>
          </a:p>
        </p:txBody>
      </p:sp>
    </p:spTree>
    <p:extLst>
      <p:ext uri="{BB962C8B-B14F-4D97-AF65-F5344CB8AC3E}">
        <p14:creationId xmlns:p14="http://schemas.microsoft.com/office/powerpoint/2010/main" val="426666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22B1329-7278-EBB9-0F3D-DD6748F2BB8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0F5B654-0D65-8257-8E3F-2F4FF973940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4E0466E-CC48-2A1F-5F8E-344D37437603}"/>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5" name="Fußzeilenplatzhalter 4">
            <a:extLst>
              <a:ext uri="{FF2B5EF4-FFF2-40B4-BE49-F238E27FC236}">
                <a16:creationId xmlns:a16="http://schemas.microsoft.com/office/drawing/2014/main" id="{93FBB014-F6E5-7730-E3A5-DBA105E79F2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E191EB9-1B7B-80A5-8811-AFF69BB8241B}"/>
              </a:ext>
            </a:extLst>
          </p:cNvPr>
          <p:cNvSpPr>
            <a:spLocks noGrp="1"/>
          </p:cNvSpPr>
          <p:nvPr>
            <p:ph type="sldNum" sz="quarter" idx="12"/>
          </p:nvPr>
        </p:nvSpPr>
        <p:spPr/>
        <p:txBody>
          <a:bodyPr/>
          <a:lstStyle/>
          <a:p>
            <a:fld id="{198C50A6-AF85-45B9-9072-8483994B30B8}" type="slidenum">
              <a:rPr lang="de-DE" smtClean="0"/>
              <a:t>‹#›</a:t>
            </a:fld>
            <a:endParaRPr lang="de-DE"/>
          </a:p>
        </p:txBody>
      </p:sp>
    </p:spTree>
    <p:extLst>
      <p:ext uri="{BB962C8B-B14F-4D97-AF65-F5344CB8AC3E}">
        <p14:creationId xmlns:p14="http://schemas.microsoft.com/office/powerpoint/2010/main" val="137185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3F1616-2FC1-A364-6C48-7F943B375A1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030865B-6450-84B5-532A-BDBFD6D2EAD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552F05-C0DB-2475-403C-1F863F1BEFAD}"/>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5" name="Fußzeilenplatzhalter 4">
            <a:extLst>
              <a:ext uri="{FF2B5EF4-FFF2-40B4-BE49-F238E27FC236}">
                <a16:creationId xmlns:a16="http://schemas.microsoft.com/office/drawing/2014/main" id="{B52CEB6A-05AA-625D-AE68-6A999994BC0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AE2FD8-A428-C779-AAD7-159BCC224965}"/>
              </a:ext>
            </a:extLst>
          </p:cNvPr>
          <p:cNvSpPr>
            <a:spLocks noGrp="1"/>
          </p:cNvSpPr>
          <p:nvPr>
            <p:ph type="sldNum" sz="quarter" idx="12"/>
          </p:nvPr>
        </p:nvSpPr>
        <p:spPr/>
        <p:txBody>
          <a:bodyPr/>
          <a:lstStyle/>
          <a:p>
            <a:fld id="{198C50A6-AF85-45B9-9072-8483994B30B8}" type="slidenum">
              <a:rPr lang="de-DE" smtClean="0"/>
              <a:t>‹#›</a:t>
            </a:fld>
            <a:endParaRPr lang="de-DE"/>
          </a:p>
        </p:txBody>
      </p:sp>
    </p:spTree>
    <p:extLst>
      <p:ext uri="{BB962C8B-B14F-4D97-AF65-F5344CB8AC3E}">
        <p14:creationId xmlns:p14="http://schemas.microsoft.com/office/powerpoint/2010/main" val="66611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DAF95-4C02-1525-CB99-2D84BB8C7B2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2708DA8-C098-F806-CD0A-A44BB92B9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8B3D28D-66F9-F813-45FE-37F94B8C1FBD}"/>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5" name="Fußzeilenplatzhalter 4">
            <a:extLst>
              <a:ext uri="{FF2B5EF4-FFF2-40B4-BE49-F238E27FC236}">
                <a16:creationId xmlns:a16="http://schemas.microsoft.com/office/drawing/2014/main" id="{37C0AEF2-5D28-8174-4D3A-382D6BAD7CC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DC2D00A-3F67-5685-6C73-E931990596A6}"/>
              </a:ext>
            </a:extLst>
          </p:cNvPr>
          <p:cNvSpPr>
            <a:spLocks noGrp="1"/>
          </p:cNvSpPr>
          <p:nvPr>
            <p:ph type="sldNum" sz="quarter" idx="12"/>
          </p:nvPr>
        </p:nvSpPr>
        <p:spPr/>
        <p:txBody>
          <a:bodyPr/>
          <a:lstStyle/>
          <a:p>
            <a:fld id="{198C50A6-AF85-45B9-9072-8483994B30B8}" type="slidenum">
              <a:rPr lang="de-DE" smtClean="0"/>
              <a:t>‹#›</a:t>
            </a:fld>
            <a:endParaRPr lang="de-DE"/>
          </a:p>
        </p:txBody>
      </p:sp>
    </p:spTree>
    <p:extLst>
      <p:ext uri="{BB962C8B-B14F-4D97-AF65-F5344CB8AC3E}">
        <p14:creationId xmlns:p14="http://schemas.microsoft.com/office/powerpoint/2010/main" val="358503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CF6B33-DDA2-8B59-B2C1-18A4509F7BA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B550056-D6D1-409E-BDC1-F83CA92D228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A8AE757-5150-78B8-4B9F-873F1676E18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19957CC-A5EA-12C7-1C3F-5419E4AABC30}"/>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6" name="Fußzeilenplatzhalter 5">
            <a:extLst>
              <a:ext uri="{FF2B5EF4-FFF2-40B4-BE49-F238E27FC236}">
                <a16:creationId xmlns:a16="http://schemas.microsoft.com/office/drawing/2014/main" id="{2BC856F1-42FF-E599-7423-AA23F788656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145EF0A-DC94-8ECC-4593-FEBC70E9E210}"/>
              </a:ext>
            </a:extLst>
          </p:cNvPr>
          <p:cNvSpPr>
            <a:spLocks noGrp="1"/>
          </p:cNvSpPr>
          <p:nvPr>
            <p:ph type="sldNum" sz="quarter" idx="12"/>
          </p:nvPr>
        </p:nvSpPr>
        <p:spPr/>
        <p:txBody>
          <a:bodyPr/>
          <a:lstStyle/>
          <a:p>
            <a:fld id="{198C50A6-AF85-45B9-9072-8483994B30B8}" type="slidenum">
              <a:rPr lang="de-DE" smtClean="0"/>
              <a:t>‹#›</a:t>
            </a:fld>
            <a:endParaRPr lang="de-DE"/>
          </a:p>
        </p:txBody>
      </p:sp>
    </p:spTree>
    <p:extLst>
      <p:ext uri="{BB962C8B-B14F-4D97-AF65-F5344CB8AC3E}">
        <p14:creationId xmlns:p14="http://schemas.microsoft.com/office/powerpoint/2010/main" val="690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D0E9A2-108E-357C-BA7F-4AEECA4303A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C0E9F42-55A2-46A2-56E0-A956CC4ACE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2579020-14C6-CE6B-0C7C-B8ED9B770EA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ADCE1D0-5236-FFAB-2D21-C3FFAD9A2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CB94FEF-FF74-77C4-2CCA-0588F794D90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8A4128-E0DC-3E18-1A94-B181019F0480}"/>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8" name="Fußzeilenplatzhalter 7">
            <a:extLst>
              <a:ext uri="{FF2B5EF4-FFF2-40B4-BE49-F238E27FC236}">
                <a16:creationId xmlns:a16="http://schemas.microsoft.com/office/drawing/2014/main" id="{123A70DB-AE6A-FF29-54E9-C29B823EA71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E2D4F5A-BADE-2875-15E6-7E2ECC877705}"/>
              </a:ext>
            </a:extLst>
          </p:cNvPr>
          <p:cNvSpPr>
            <a:spLocks noGrp="1"/>
          </p:cNvSpPr>
          <p:nvPr>
            <p:ph type="sldNum" sz="quarter" idx="12"/>
          </p:nvPr>
        </p:nvSpPr>
        <p:spPr/>
        <p:txBody>
          <a:bodyPr/>
          <a:lstStyle/>
          <a:p>
            <a:fld id="{198C50A6-AF85-45B9-9072-8483994B30B8}" type="slidenum">
              <a:rPr lang="de-DE" smtClean="0"/>
              <a:t>‹#›</a:t>
            </a:fld>
            <a:endParaRPr lang="de-DE"/>
          </a:p>
        </p:txBody>
      </p:sp>
    </p:spTree>
    <p:extLst>
      <p:ext uri="{BB962C8B-B14F-4D97-AF65-F5344CB8AC3E}">
        <p14:creationId xmlns:p14="http://schemas.microsoft.com/office/powerpoint/2010/main" val="321168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1DC24-E417-3F6C-EC6E-A9B98EEA918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B91687F-994C-F5F7-0FD6-D57ED1590B29}"/>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4" name="Fußzeilenplatzhalter 3">
            <a:extLst>
              <a:ext uri="{FF2B5EF4-FFF2-40B4-BE49-F238E27FC236}">
                <a16:creationId xmlns:a16="http://schemas.microsoft.com/office/drawing/2014/main" id="{438E244B-FD69-5C8B-10B1-F28F7E4770B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42A3539-88F5-47D4-D6C1-8F6B3F796102}"/>
              </a:ext>
            </a:extLst>
          </p:cNvPr>
          <p:cNvSpPr>
            <a:spLocks noGrp="1"/>
          </p:cNvSpPr>
          <p:nvPr>
            <p:ph type="sldNum" sz="quarter" idx="12"/>
          </p:nvPr>
        </p:nvSpPr>
        <p:spPr/>
        <p:txBody>
          <a:bodyPr/>
          <a:lstStyle/>
          <a:p>
            <a:fld id="{198C50A6-AF85-45B9-9072-8483994B30B8}" type="slidenum">
              <a:rPr lang="de-DE" smtClean="0"/>
              <a:t>‹#›</a:t>
            </a:fld>
            <a:endParaRPr lang="de-DE"/>
          </a:p>
        </p:txBody>
      </p:sp>
    </p:spTree>
    <p:extLst>
      <p:ext uri="{BB962C8B-B14F-4D97-AF65-F5344CB8AC3E}">
        <p14:creationId xmlns:p14="http://schemas.microsoft.com/office/powerpoint/2010/main" val="40614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D393841-2E75-ECEC-DB79-25C5B1756EE8}"/>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3" name="Fußzeilenplatzhalter 2">
            <a:extLst>
              <a:ext uri="{FF2B5EF4-FFF2-40B4-BE49-F238E27FC236}">
                <a16:creationId xmlns:a16="http://schemas.microsoft.com/office/drawing/2014/main" id="{AC86C3BB-8B9D-4745-352B-3E839614818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6F0F968-0155-CC45-3058-C3D6BC65194C}"/>
              </a:ext>
            </a:extLst>
          </p:cNvPr>
          <p:cNvSpPr>
            <a:spLocks noGrp="1"/>
          </p:cNvSpPr>
          <p:nvPr>
            <p:ph type="sldNum" sz="quarter" idx="12"/>
          </p:nvPr>
        </p:nvSpPr>
        <p:spPr/>
        <p:txBody>
          <a:bodyPr/>
          <a:lstStyle/>
          <a:p>
            <a:fld id="{198C50A6-AF85-45B9-9072-8483994B30B8}" type="slidenum">
              <a:rPr lang="de-DE" smtClean="0"/>
              <a:t>‹#›</a:t>
            </a:fld>
            <a:endParaRPr lang="de-DE"/>
          </a:p>
        </p:txBody>
      </p:sp>
    </p:spTree>
    <p:extLst>
      <p:ext uri="{BB962C8B-B14F-4D97-AF65-F5344CB8AC3E}">
        <p14:creationId xmlns:p14="http://schemas.microsoft.com/office/powerpoint/2010/main" val="418599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114B47-2FAD-2AB0-EC45-87AD426D9B5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F7BE4FF-5160-7D88-9368-D2E90A521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712E75A-CCB7-A0B5-087A-B257E22AA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034A31D-87AE-E26F-2F37-0263A4601B72}"/>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6" name="Fußzeilenplatzhalter 5">
            <a:extLst>
              <a:ext uri="{FF2B5EF4-FFF2-40B4-BE49-F238E27FC236}">
                <a16:creationId xmlns:a16="http://schemas.microsoft.com/office/drawing/2014/main" id="{5CE90D94-6423-0A3B-A54F-5234CE844FD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25412AD-D5C2-194D-C447-2668F910279B}"/>
              </a:ext>
            </a:extLst>
          </p:cNvPr>
          <p:cNvSpPr>
            <a:spLocks noGrp="1"/>
          </p:cNvSpPr>
          <p:nvPr>
            <p:ph type="sldNum" sz="quarter" idx="12"/>
          </p:nvPr>
        </p:nvSpPr>
        <p:spPr/>
        <p:txBody>
          <a:bodyPr/>
          <a:lstStyle/>
          <a:p>
            <a:fld id="{198C50A6-AF85-45B9-9072-8483994B30B8}" type="slidenum">
              <a:rPr lang="de-DE" smtClean="0"/>
              <a:t>‹#›</a:t>
            </a:fld>
            <a:endParaRPr lang="de-DE"/>
          </a:p>
        </p:txBody>
      </p:sp>
    </p:spTree>
    <p:extLst>
      <p:ext uri="{BB962C8B-B14F-4D97-AF65-F5344CB8AC3E}">
        <p14:creationId xmlns:p14="http://schemas.microsoft.com/office/powerpoint/2010/main" val="236740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65B867-A1C1-03FC-355D-29C00AB24A8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FBEEFF3-4C53-35EE-6353-131AFCE6B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DA9AB7C-016E-3AD9-5A1A-6DF09C1EE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B3D98F-EFD8-1CE0-01B8-B784AE417DCE}"/>
              </a:ext>
            </a:extLst>
          </p:cNvPr>
          <p:cNvSpPr>
            <a:spLocks noGrp="1"/>
          </p:cNvSpPr>
          <p:nvPr>
            <p:ph type="dt" sz="half" idx="10"/>
          </p:nvPr>
        </p:nvSpPr>
        <p:spPr/>
        <p:txBody>
          <a:bodyPr/>
          <a:lstStyle/>
          <a:p>
            <a:fld id="{35666258-EF4C-4CB6-B725-105B8DFBFA28}" type="datetimeFigureOut">
              <a:rPr lang="de-DE" smtClean="0"/>
              <a:t>20.12.2023</a:t>
            </a:fld>
            <a:endParaRPr lang="de-DE"/>
          </a:p>
        </p:txBody>
      </p:sp>
      <p:sp>
        <p:nvSpPr>
          <p:cNvPr id="6" name="Fußzeilenplatzhalter 5">
            <a:extLst>
              <a:ext uri="{FF2B5EF4-FFF2-40B4-BE49-F238E27FC236}">
                <a16:creationId xmlns:a16="http://schemas.microsoft.com/office/drawing/2014/main" id="{3907FA13-EA77-C13A-215F-C1AB2EF8113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9A7EE1-893A-6049-E8CF-6472CE89C0BC}"/>
              </a:ext>
            </a:extLst>
          </p:cNvPr>
          <p:cNvSpPr>
            <a:spLocks noGrp="1"/>
          </p:cNvSpPr>
          <p:nvPr>
            <p:ph type="sldNum" sz="quarter" idx="12"/>
          </p:nvPr>
        </p:nvSpPr>
        <p:spPr/>
        <p:txBody>
          <a:bodyPr/>
          <a:lstStyle/>
          <a:p>
            <a:fld id="{198C50A6-AF85-45B9-9072-8483994B30B8}" type="slidenum">
              <a:rPr lang="de-DE" smtClean="0"/>
              <a:t>‹#›</a:t>
            </a:fld>
            <a:endParaRPr lang="de-DE"/>
          </a:p>
        </p:txBody>
      </p:sp>
    </p:spTree>
    <p:extLst>
      <p:ext uri="{BB962C8B-B14F-4D97-AF65-F5344CB8AC3E}">
        <p14:creationId xmlns:p14="http://schemas.microsoft.com/office/powerpoint/2010/main" val="312207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61A3228-7320-59F4-A980-230F82F13B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922CA71-F237-5B59-6440-C6B72D90D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CAE96A0-B414-3917-2F62-44AB7C47AA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66258-EF4C-4CB6-B725-105B8DFBFA28}" type="datetimeFigureOut">
              <a:rPr lang="de-DE" smtClean="0"/>
              <a:t>20.12.2023</a:t>
            </a:fld>
            <a:endParaRPr lang="de-DE"/>
          </a:p>
        </p:txBody>
      </p:sp>
      <p:sp>
        <p:nvSpPr>
          <p:cNvPr id="5" name="Fußzeilenplatzhalter 4">
            <a:extLst>
              <a:ext uri="{FF2B5EF4-FFF2-40B4-BE49-F238E27FC236}">
                <a16:creationId xmlns:a16="http://schemas.microsoft.com/office/drawing/2014/main" id="{952CF02A-1576-8E8A-F1BF-DFE3BE0B3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B2B412F-7E57-A122-737B-14244FE08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C50A6-AF85-45B9-9072-8483994B30B8}" type="slidenum">
              <a:rPr lang="de-DE" smtClean="0"/>
              <a:t>‹#›</a:t>
            </a:fld>
            <a:endParaRPr lang="de-DE"/>
          </a:p>
        </p:txBody>
      </p:sp>
    </p:spTree>
    <p:extLst>
      <p:ext uri="{BB962C8B-B14F-4D97-AF65-F5344CB8AC3E}">
        <p14:creationId xmlns:p14="http://schemas.microsoft.com/office/powerpoint/2010/main" val="2090474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30.png"/><Relationship Id="rId18" Type="http://schemas.openxmlformats.org/officeDocument/2006/relationships/customXml" Target="../ink/ink9.xml"/><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customXml" Target="../ink/ink6.xml"/><Relationship Id="rId17" Type="http://schemas.openxmlformats.org/officeDocument/2006/relationships/image" Target="../media/image32.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customXml" Target="../ink/ink5.xml"/><Relationship Id="rId19" Type="http://schemas.openxmlformats.org/officeDocument/2006/relationships/image" Target="../media/image33.png"/><Relationship Id="rId4" Type="http://schemas.openxmlformats.org/officeDocument/2006/relationships/customXml" Target="../ink/ink2.xml"/><Relationship Id="rId9" Type="http://schemas.openxmlformats.org/officeDocument/2006/relationships/image" Target="../media/image28.png"/><Relationship Id="rId14" Type="http://schemas.openxmlformats.org/officeDocument/2006/relationships/customXml" Target="../ink/ink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071735-8F4A-0BAB-0AAC-05DAE67A1CAA}"/>
              </a:ext>
            </a:extLst>
          </p:cNvPr>
          <p:cNvSpPr>
            <a:spLocks noGrp="1"/>
          </p:cNvSpPr>
          <p:nvPr>
            <p:ph type="ctrTitle"/>
          </p:nvPr>
        </p:nvSpPr>
        <p:spPr/>
        <p:txBody>
          <a:bodyPr>
            <a:normAutofit fontScale="90000"/>
          </a:bodyPr>
          <a:lstStyle/>
          <a:p>
            <a:r>
              <a:rPr lang="de-DE" dirty="0"/>
              <a:t>Husten in Hausarztpraxen: Eine empirische Untersuchung</a:t>
            </a:r>
          </a:p>
        </p:txBody>
      </p:sp>
      <p:sp>
        <p:nvSpPr>
          <p:cNvPr id="3" name="Untertitel 2">
            <a:extLst>
              <a:ext uri="{FF2B5EF4-FFF2-40B4-BE49-F238E27FC236}">
                <a16:creationId xmlns:a16="http://schemas.microsoft.com/office/drawing/2014/main" id="{96E8FFEB-2DF3-7470-A8D0-02E60B528108}"/>
              </a:ext>
            </a:extLst>
          </p:cNvPr>
          <p:cNvSpPr>
            <a:spLocks noGrp="1"/>
          </p:cNvSpPr>
          <p:nvPr>
            <p:ph type="subTitle" idx="1"/>
          </p:nvPr>
        </p:nvSpPr>
        <p:spPr/>
        <p:txBody>
          <a:bodyPr/>
          <a:lstStyle/>
          <a:p>
            <a:r>
              <a:rPr lang="de-DE" dirty="0"/>
              <a:t>Raphael Kroes</a:t>
            </a:r>
          </a:p>
          <a:p>
            <a:r>
              <a:rPr lang="de-DE"/>
              <a:t>20.12.2023</a:t>
            </a:r>
            <a:endParaRPr lang="de-DE" dirty="0"/>
          </a:p>
        </p:txBody>
      </p:sp>
    </p:spTree>
    <p:extLst>
      <p:ext uri="{BB962C8B-B14F-4D97-AF65-F5344CB8AC3E}">
        <p14:creationId xmlns:p14="http://schemas.microsoft.com/office/powerpoint/2010/main" val="243817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7D76-E98A-5C34-2C6B-FD96B928ABDF}"/>
              </a:ext>
            </a:extLst>
          </p:cNvPr>
          <p:cNvSpPr>
            <a:spLocks noGrp="1"/>
          </p:cNvSpPr>
          <p:nvPr>
            <p:ph type="title"/>
          </p:nvPr>
        </p:nvSpPr>
        <p:spPr/>
        <p:txBody>
          <a:bodyPr/>
          <a:lstStyle/>
          <a:p>
            <a:r>
              <a:rPr lang="en-GB" dirty="0" err="1"/>
              <a:t>Diagnosen</a:t>
            </a:r>
            <a:endParaRPr lang="LID4096" dirty="0"/>
          </a:p>
        </p:txBody>
      </p:sp>
      <p:sp>
        <p:nvSpPr>
          <p:cNvPr id="3" name="Text Placeholder 2">
            <a:extLst>
              <a:ext uri="{FF2B5EF4-FFF2-40B4-BE49-F238E27FC236}">
                <a16:creationId xmlns:a16="http://schemas.microsoft.com/office/drawing/2014/main" id="{7EE27A5E-D3AF-DB15-23B0-CAFCF87B28E3}"/>
              </a:ext>
            </a:extLst>
          </p:cNvPr>
          <p:cNvSpPr>
            <a:spLocks noGrp="1"/>
          </p:cNvSpPr>
          <p:nvPr>
            <p:ph type="body" idx="1"/>
          </p:nvPr>
        </p:nvSpPr>
        <p:spPr/>
        <p:txBody>
          <a:bodyPr/>
          <a:lstStyle/>
          <a:p>
            <a:endParaRPr lang="LID4096"/>
          </a:p>
        </p:txBody>
      </p:sp>
    </p:spTree>
    <p:extLst>
      <p:ext uri="{BB962C8B-B14F-4D97-AF65-F5344CB8AC3E}">
        <p14:creationId xmlns:p14="http://schemas.microsoft.com/office/powerpoint/2010/main" val="86553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99E8-ABED-4AC7-3E10-8FA6FCCC9A41}"/>
              </a:ext>
            </a:extLst>
          </p:cNvPr>
          <p:cNvSpPr>
            <a:spLocks noGrp="1"/>
          </p:cNvSpPr>
          <p:nvPr>
            <p:ph type="title"/>
          </p:nvPr>
        </p:nvSpPr>
        <p:spPr/>
        <p:txBody>
          <a:bodyPr/>
          <a:lstStyle/>
          <a:p>
            <a:r>
              <a:rPr lang="en-GB" dirty="0" err="1"/>
              <a:t>Welche</a:t>
            </a:r>
            <a:r>
              <a:rPr lang="en-GB" dirty="0"/>
              <a:t> </a:t>
            </a:r>
            <a:r>
              <a:rPr lang="en-GB" dirty="0" err="1"/>
              <a:t>Diagnosen</a:t>
            </a:r>
            <a:r>
              <a:rPr lang="en-GB" dirty="0"/>
              <a:t> </a:t>
            </a:r>
            <a:r>
              <a:rPr lang="en-GB" dirty="0" err="1"/>
              <a:t>zuerst</a:t>
            </a:r>
            <a:r>
              <a:rPr lang="en-GB" dirty="0"/>
              <a:t> </a:t>
            </a:r>
            <a:r>
              <a:rPr lang="en-GB" dirty="0" err="1"/>
              <a:t>wurden</a:t>
            </a:r>
            <a:r>
              <a:rPr lang="en-GB" dirty="0"/>
              <a:t> </a:t>
            </a:r>
            <a:r>
              <a:rPr lang="en-GB" dirty="0" err="1"/>
              <a:t>gestellt</a:t>
            </a:r>
            <a:r>
              <a:rPr lang="en-GB" dirty="0"/>
              <a:t>?</a:t>
            </a:r>
            <a:endParaRPr lang="LID4096" dirty="0"/>
          </a:p>
        </p:txBody>
      </p:sp>
      <p:pic>
        <p:nvPicPr>
          <p:cNvPr id="8" name="Content Placeholder 7" descr="A graph with blue bars&#10;&#10;Description automatically generated">
            <a:extLst>
              <a:ext uri="{FF2B5EF4-FFF2-40B4-BE49-F238E27FC236}">
                <a16:creationId xmlns:a16="http://schemas.microsoft.com/office/drawing/2014/main" id="{33C6F481-5C42-F30C-4E3E-855F92CB0FC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4" name="Content Placeholder 13" descr="A graph with blue bars&#10;&#10;Description automatically generated">
            <a:extLst>
              <a:ext uri="{FF2B5EF4-FFF2-40B4-BE49-F238E27FC236}">
                <a16:creationId xmlns:a16="http://schemas.microsoft.com/office/drawing/2014/main" id="{61E06625-078C-CBD3-8E73-9BB645257C1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69668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99E8-ABED-4AC7-3E10-8FA6FCCC9A41}"/>
              </a:ext>
            </a:extLst>
          </p:cNvPr>
          <p:cNvSpPr>
            <a:spLocks noGrp="1"/>
          </p:cNvSpPr>
          <p:nvPr>
            <p:ph type="title"/>
          </p:nvPr>
        </p:nvSpPr>
        <p:spPr/>
        <p:txBody>
          <a:bodyPr/>
          <a:lstStyle/>
          <a:p>
            <a:r>
              <a:rPr lang="en-GB" dirty="0" err="1"/>
              <a:t>Welche</a:t>
            </a:r>
            <a:r>
              <a:rPr lang="en-GB" dirty="0"/>
              <a:t> </a:t>
            </a:r>
            <a:r>
              <a:rPr lang="en-GB" dirty="0" err="1"/>
              <a:t>Diagnosen</a:t>
            </a:r>
            <a:r>
              <a:rPr lang="en-GB" dirty="0"/>
              <a:t> </a:t>
            </a:r>
            <a:r>
              <a:rPr lang="en-GB" dirty="0" err="1"/>
              <a:t>zuerst</a:t>
            </a:r>
            <a:r>
              <a:rPr lang="en-GB" dirty="0"/>
              <a:t> </a:t>
            </a:r>
            <a:r>
              <a:rPr lang="en-GB" dirty="0" err="1"/>
              <a:t>wurden</a:t>
            </a:r>
            <a:r>
              <a:rPr lang="en-GB" dirty="0"/>
              <a:t> </a:t>
            </a:r>
            <a:r>
              <a:rPr lang="en-GB" dirty="0" err="1"/>
              <a:t>gestellt</a:t>
            </a:r>
            <a:r>
              <a:rPr lang="en-GB" dirty="0"/>
              <a:t>?</a:t>
            </a:r>
            <a:endParaRPr lang="LID4096" dirty="0"/>
          </a:p>
        </p:txBody>
      </p:sp>
      <p:pic>
        <p:nvPicPr>
          <p:cNvPr id="6" name="Content Placeholder 5" descr="A graph with numbers and lines&#10;&#10;Description automatically generated">
            <a:extLst>
              <a:ext uri="{FF2B5EF4-FFF2-40B4-BE49-F238E27FC236}">
                <a16:creationId xmlns:a16="http://schemas.microsoft.com/office/drawing/2014/main" id="{EDB83180-4C78-0CF9-C3C8-9B393ACF52F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7" name="Content Placeholder 9" descr="A graph with numbers and lines&#10;&#10;Description automatically generated">
            <a:extLst>
              <a:ext uri="{FF2B5EF4-FFF2-40B4-BE49-F238E27FC236}">
                <a16:creationId xmlns:a16="http://schemas.microsoft.com/office/drawing/2014/main" id="{925B5783-BE3D-0E40-1999-B98654D0677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4082517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A667-F7A4-49AF-499B-EC472FE06BE6}"/>
              </a:ext>
            </a:extLst>
          </p:cNvPr>
          <p:cNvSpPr>
            <a:spLocks noGrp="1"/>
          </p:cNvSpPr>
          <p:nvPr>
            <p:ph type="title"/>
          </p:nvPr>
        </p:nvSpPr>
        <p:spPr/>
        <p:txBody>
          <a:bodyPr/>
          <a:lstStyle/>
          <a:p>
            <a:r>
              <a:rPr lang="en-GB" dirty="0" err="1"/>
              <a:t>Diagnosen</a:t>
            </a:r>
            <a:r>
              <a:rPr lang="en-GB" dirty="0"/>
              <a:t> </a:t>
            </a:r>
            <a:r>
              <a:rPr lang="en-GB" dirty="0" err="1"/>
              <a:t>nach</a:t>
            </a:r>
            <a:r>
              <a:rPr lang="en-GB" dirty="0"/>
              <a:t> Quartal, R1 &amp; R2</a:t>
            </a:r>
            <a:endParaRPr lang="LID4096" dirty="0"/>
          </a:p>
        </p:txBody>
      </p:sp>
      <p:pic>
        <p:nvPicPr>
          <p:cNvPr id="7" name="Picture 6" descr="A graph with blue and white bars&#10;&#10;Description automatically generated">
            <a:extLst>
              <a:ext uri="{FF2B5EF4-FFF2-40B4-BE49-F238E27FC236}">
                <a16:creationId xmlns:a16="http://schemas.microsoft.com/office/drawing/2014/main" id="{2A8F6367-666B-A33F-CDCD-A5986384F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461" y="1690688"/>
            <a:ext cx="2448000" cy="2448000"/>
          </a:xfrm>
          <a:prstGeom prst="rect">
            <a:avLst/>
          </a:prstGeom>
        </p:spPr>
      </p:pic>
      <p:pic>
        <p:nvPicPr>
          <p:cNvPr id="10" name="Picture 9" descr="A graph with blue and white bars&#10;&#10;Description automatically generated">
            <a:extLst>
              <a:ext uri="{FF2B5EF4-FFF2-40B4-BE49-F238E27FC236}">
                <a16:creationId xmlns:a16="http://schemas.microsoft.com/office/drawing/2014/main" id="{E0212055-7184-DD28-F444-8D6F13DB6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461" y="4138688"/>
            <a:ext cx="2448000" cy="2448000"/>
          </a:xfrm>
          <a:prstGeom prst="rect">
            <a:avLst/>
          </a:prstGeom>
        </p:spPr>
      </p:pic>
      <p:pic>
        <p:nvPicPr>
          <p:cNvPr id="11" name="Picture 10" descr="A graph with blue and white bars&#10;&#10;Description automatically generated">
            <a:extLst>
              <a:ext uri="{FF2B5EF4-FFF2-40B4-BE49-F238E27FC236}">
                <a16:creationId xmlns:a16="http://schemas.microsoft.com/office/drawing/2014/main" id="{E3496AB0-A9F2-6467-3F6A-BB892C239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461" y="1690688"/>
            <a:ext cx="2448000" cy="2448000"/>
          </a:xfrm>
          <a:prstGeom prst="rect">
            <a:avLst/>
          </a:prstGeom>
        </p:spPr>
      </p:pic>
      <p:pic>
        <p:nvPicPr>
          <p:cNvPr id="12" name="Picture 11" descr="A graph with blue and white bars&#10;&#10;Description automatically generated">
            <a:extLst>
              <a:ext uri="{FF2B5EF4-FFF2-40B4-BE49-F238E27FC236}">
                <a16:creationId xmlns:a16="http://schemas.microsoft.com/office/drawing/2014/main" id="{DE233C5D-FE18-85B9-A271-D7525659CC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461" y="4138688"/>
            <a:ext cx="2448000" cy="2448000"/>
          </a:xfrm>
          <a:prstGeom prst="rect">
            <a:avLst/>
          </a:prstGeom>
        </p:spPr>
      </p:pic>
      <p:pic>
        <p:nvPicPr>
          <p:cNvPr id="13" name="Content Placeholder 4" descr="A graph with blue and white bars&#10;&#10;Description automatically generated">
            <a:extLst>
              <a:ext uri="{FF2B5EF4-FFF2-40B4-BE49-F238E27FC236}">
                <a16:creationId xmlns:a16="http://schemas.microsoft.com/office/drawing/2014/main" id="{D12DACA7-CA87-A7FD-4309-64A0F47FC494}"/>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941668" y="1688912"/>
            <a:ext cx="2448000" cy="2448000"/>
          </a:xfrm>
        </p:spPr>
      </p:pic>
      <p:pic>
        <p:nvPicPr>
          <p:cNvPr id="14" name="Picture 13" descr="A graph with blue and white bars&#10;&#10;Description automatically generated">
            <a:extLst>
              <a:ext uri="{FF2B5EF4-FFF2-40B4-BE49-F238E27FC236}">
                <a16:creationId xmlns:a16="http://schemas.microsoft.com/office/drawing/2014/main" id="{E2AEAB7A-02A9-B600-8F8D-59CE40320B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9668" y="1688912"/>
            <a:ext cx="2448000" cy="2448000"/>
          </a:xfrm>
          <a:prstGeom prst="rect">
            <a:avLst/>
          </a:prstGeom>
        </p:spPr>
      </p:pic>
      <p:pic>
        <p:nvPicPr>
          <p:cNvPr id="15" name="Picture 14" descr="A graph with blue and white bars&#10;&#10;Description automatically generated">
            <a:extLst>
              <a:ext uri="{FF2B5EF4-FFF2-40B4-BE49-F238E27FC236}">
                <a16:creationId xmlns:a16="http://schemas.microsoft.com/office/drawing/2014/main" id="{54C8B265-C4F1-4B6F-6394-DD0AD755B3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41668" y="4136912"/>
            <a:ext cx="2448000" cy="2448000"/>
          </a:xfrm>
          <a:prstGeom prst="rect">
            <a:avLst/>
          </a:prstGeom>
        </p:spPr>
      </p:pic>
      <p:pic>
        <p:nvPicPr>
          <p:cNvPr id="16" name="Picture 15" descr="A graph with blue bars&#10;&#10;Description automatically generated">
            <a:extLst>
              <a:ext uri="{FF2B5EF4-FFF2-40B4-BE49-F238E27FC236}">
                <a16:creationId xmlns:a16="http://schemas.microsoft.com/office/drawing/2014/main" id="{9ACF1837-ED82-79A9-87C7-1B2243A24A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89668" y="4136912"/>
            <a:ext cx="2448000" cy="2448000"/>
          </a:xfrm>
          <a:prstGeom prst="rect">
            <a:avLst/>
          </a:prstGeom>
        </p:spPr>
      </p:pic>
    </p:spTree>
    <p:extLst>
      <p:ext uri="{BB962C8B-B14F-4D97-AF65-F5344CB8AC3E}">
        <p14:creationId xmlns:p14="http://schemas.microsoft.com/office/powerpoint/2010/main" val="18325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6EAE-A1D2-847A-FBF1-2E563D25AB6B}"/>
              </a:ext>
            </a:extLst>
          </p:cNvPr>
          <p:cNvSpPr>
            <a:spLocks noGrp="1"/>
          </p:cNvSpPr>
          <p:nvPr>
            <p:ph type="title"/>
          </p:nvPr>
        </p:nvSpPr>
        <p:spPr/>
        <p:txBody>
          <a:bodyPr/>
          <a:lstStyle/>
          <a:p>
            <a:r>
              <a:rPr lang="en-GB" dirty="0" err="1"/>
              <a:t>Erste</a:t>
            </a:r>
            <a:r>
              <a:rPr lang="en-GB" dirty="0"/>
              <a:t> Diagnose, wenn AUB </a:t>
            </a:r>
            <a:r>
              <a:rPr lang="en-GB" dirty="0" err="1"/>
              <a:t>ausgestellt</a:t>
            </a:r>
            <a:r>
              <a:rPr lang="en-GB" dirty="0"/>
              <a:t> wurde</a:t>
            </a:r>
            <a:endParaRPr lang="LID4096" dirty="0"/>
          </a:p>
        </p:txBody>
      </p:sp>
      <p:pic>
        <p:nvPicPr>
          <p:cNvPr id="14" name="Content Placeholder 13" descr="A graph with blue and white bars&#10;&#10;Description automatically generated">
            <a:extLst>
              <a:ext uri="{FF2B5EF4-FFF2-40B4-BE49-F238E27FC236}">
                <a16:creationId xmlns:a16="http://schemas.microsoft.com/office/drawing/2014/main" id="{6C765310-CAC9-B6C0-C85F-047ABDBA70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331" y="1825625"/>
            <a:ext cx="4351338" cy="4351338"/>
          </a:xfrm>
        </p:spPr>
      </p:pic>
      <p:pic>
        <p:nvPicPr>
          <p:cNvPr id="12" name="Content Placeholder 11" descr="A graph with blue and white bars&#10;&#10;Description automatically generated">
            <a:extLst>
              <a:ext uri="{FF2B5EF4-FFF2-40B4-BE49-F238E27FC236}">
                <a16:creationId xmlns:a16="http://schemas.microsoft.com/office/drawing/2014/main" id="{34C82B34-EBE9-CF5D-C397-C894E1A4080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53331" y="1825625"/>
            <a:ext cx="4351338" cy="4351338"/>
          </a:xfrm>
        </p:spPr>
      </p:pic>
    </p:spTree>
    <p:extLst>
      <p:ext uri="{BB962C8B-B14F-4D97-AF65-F5344CB8AC3E}">
        <p14:creationId xmlns:p14="http://schemas.microsoft.com/office/powerpoint/2010/main" val="324683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6EAE-A1D2-847A-FBF1-2E563D25AB6B}"/>
              </a:ext>
            </a:extLst>
          </p:cNvPr>
          <p:cNvSpPr>
            <a:spLocks noGrp="1"/>
          </p:cNvSpPr>
          <p:nvPr>
            <p:ph type="title"/>
          </p:nvPr>
        </p:nvSpPr>
        <p:spPr/>
        <p:txBody>
          <a:bodyPr/>
          <a:lstStyle/>
          <a:p>
            <a:r>
              <a:rPr lang="en-GB" dirty="0" err="1"/>
              <a:t>Erste</a:t>
            </a:r>
            <a:r>
              <a:rPr lang="en-GB" dirty="0"/>
              <a:t> Diagnose, wenn AUB </a:t>
            </a:r>
            <a:r>
              <a:rPr lang="en-GB" dirty="0" err="1"/>
              <a:t>ausgestellt</a:t>
            </a:r>
            <a:r>
              <a:rPr lang="en-GB" dirty="0"/>
              <a:t> wurde</a:t>
            </a:r>
            <a:endParaRPr lang="LID4096" dirty="0"/>
          </a:p>
        </p:txBody>
      </p:sp>
      <p:pic>
        <p:nvPicPr>
          <p:cNvPr id="6" name="Content Placeholder 5" descr="A graph with blue lines&#10;&#10;Description automatically generated">
            <a:extLst>
              <a:ext uri="{FF2B5EF4-FFF2-40B4-BE49-F238E27FC236}">
                <a16:creationId xmlns:a16="http://schemas.microsoft.com/office/drawing/2014/main" id="{5E3A12DA-3091-E5E8-DBDB-40CAE6A5C4D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7" descr="A graph with numbers and lines&#10;&#10;Description automatically generated">
            <a:extLst>
              <a:ext uri="{FF2B5EF4-FFF2-40B4-BE49-F238E27FC236}">
                <a16:creationId xmlns:a16="http://schemas.microsoft.com/office/drawing/2014/main" id="{96197770-9671-C1F7-604C-B3515D5A29B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482830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6EAE-A1D2-847A-FBF1-2E563D25AB6B}"/>
              </a:ext>
            </a:extLst>
          </p:cNvPr>
          <p:cNvSpPr>
            <a:spLocks noGrp="1"/>
          </p:cNvSpPr>
          <p:nvPr>
            <p:ph type="title"/>
          </p:nvPr>
        </p:nvSpPr>
        <p:spPr/>
        <p:txBody>
          <a:bodyPr/>
          <a:lstStyle/>
          <a:p>
            <a:r>
              <a:rPr lang="en-GB" dirty="0" err="1"/>
              <a:t>Erste</a:t>
            </a:r>
            <a:r>
              <a:rPr lang="en-GB" dirty="0"/>
              <a:t> Diagnose, wenn </a:t>
            </a:r>
            <a:r>
              <a:rPr lang="en-GB" dirty="0" err="1"/>
              <a:t>keine</a:t>
            </a:r>
            <a:r>
              <a:rPr lang="en-GB" dirty="0"/>
              <a:t> AUB </a:t>
            </a:r>
            <a:r>
              <a:rPr lang="en-GB" dirty="0" err="1"/>
              <a:t>ausgestellt</a:t>
            </a:r>
            <a:r>
              <a:rPr lang="en-GB" dirty="0"/>
              <a:t> wurde</a:t>
            </a:r>
            <a:endParaRPr lang="LID4096" dirty="0"/>
          </a:p>
        </p:txBody>
      </p:sp>
      <p:pic>
        <p:nvPicPr>
          <p:cNvPr id="6" name="Content Placeholder 5" descr="A graph with blue and white bars&#10;&#10;Description automatically generated">
            <a:extLst>
              <a:ext uri="{FF2B5EF4-FFF2-40B4-BE49-F238E27FC236}">
                <a16:creationId xmlns:a16="http://schemas.microsoft.com/office/drawing/2014/main" id="{41D2A619-EB72-5568-5B53-085853234B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0" name="Content Placeholder 9" descr="A graph with blue and white bars&#10;&#10;Description automatically generated">
            <a:extLst>
              <a:ext uri="{FF2B5EF4-FFF2-40B4-BE49-F238E27FC236}">
                <a16:creationId xmlns:a16="http://schemas.microsoft.com/office/drawing/2014/main" id="{8FA3714F-ED0C-C74E-E335-B53C14FF410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427906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6EAE-A1D2-847A-FBF1-2E563D25AB6B}"/>
              </a:ext>
            </a:extLst>
          </p:cNvPr>
          <p:cNvSpPr>
            <a:spLocks noGrp="1"/>
          </p:cNvSpPr>
          <p:nvPr>
            <p:ph type="title"/>
          </p:nvPr>
        </p:nvSpPr>
        <p:spPr/>
        <p:txBody>
          <a:bodyPr/>
          <a:lstStyle/>
          <a:p>
            <a:r>
              <a:rPr lang="en-GB" dirty="0" err="1"/>
              <a:t>Erste</a:t>
            </a:r>
            <a:r>
              <a:rPr lang="en-GB" dirty="0"/>
              <a:t> Diagnose, wenn </a:t>
            </a:r>
            <a:r>
              <a:rPr lang="en-GB" dirty="0" err="1"/>
              <a:t>keine</a:t>
            </a:r>
            <a:r>
              <a:rPr lang="en-GB" dirty="0"/>
              <a:t> AUB </a:t>
            </a:r>
            <a:r>
              <a:rPr lang="en-GB" dirty="0" err="1"/>
              <a:t>ausgestellt</a:t>
            </a:r>
            <a:r>
              <a:rPr lang="en-GB" dirty="0"/>
              <a:t> wurde</a:t>
            </a:r>
            <a:endParaRPr lang="LID4096" dirty="0"/>
          </a:p>
        </p:txBody>
      </p:sp>
      <p:pic>
        <p:nvPicPr>
          <p:cNvPr id="18" name="Content Placeholder 17" descr="A graph with blue lines&#10;&#10;Description automatically generated">
            <a:extLst>
              <a:ext uri="{FF2B5EF4-FFF2-40B4-BE49-F238E27FC236}">
                <a16:creationId xmlns:a16="http://schemas.microsoft.com/office/drawing/2014/main" id="{7D7502F7-AF4A-9AB6-5C04-D198DDBAB9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331" y="1825625"/>
            <a:ext cx="4351338" cy="4351338"/>
          </a:xfrm>
        </p:spPr>
      </p:pic>
      <p:pic>
        <p:nvPicPr>
          <p:cNvPr id="20" name="Content Placeholder 19" descr="A graph with blue lines&#10;&#10;Description automatically generated">
            <a:extLst>
              <a:ext uri="{FF2B5EF4-FFF2-40B4-BE49-F238E27FC236}">
                <a16:creationId xmlns:a16="http://schemas.microsoft.com/office/drawing/2014/main" id="{D946A00E-087A-AFB2-B895-4067C9E8519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53331" y="1825625"/>
            <a:ext cx="4351338" cy="4351338"/>
          </a:xfrm>
        </p:spPr>
      </p:pic>
    </p:spTree>
    <p:extLst>
      <p:ext uri="{BB962C8B-B14F-4D97-AF65-F5344CB8AC3E}">
        <p14:creationId xmlns:p14="http://schemas.microsoft.com/office/powerpoint/2010/main" val="340051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3E52-7022-5DD6-1C8B-BE4120B02F09}"/>
              </a:ext>
            </a:extLst>
          </p:cNvPr>
          <p:cNvSpPr>
            <a:spLocks noGrp="1"/>
          </p:cNvSpPr>
          <p:nvPr>
            <p:ph type="title"/>
          </p:nvPr>
        </p:nvSpPr>
        <p:spPr/>
        <p:txBody>
          <a:bodyPr/>
          <a:lstStyle/>
          <a:p>
            <a:r>
              <a:rPr lang="en-GB" dirty="0" err="1"/>
              <a:t>Eskalation</a:t>
            </a:r>
            <a:endParaRPr lang="LID4096" dirty="0"/>
          </a:p>
        </p:txBody>
      </p:sp>
      <p:sp>
        <p:nvSpPr>
          <p:cNvPr id="3" name="Text Placeholder 2">
            <a:extLst>
              <a:ext uri="{FF2B5EF4-FFF2-40B4-BE49-F238E27FC236}">
                <a16:creationId xmlns:a16="http://schemas.microsoft.com/office/drawing/2014/main" id="{18378BFF-B25C-0A66-0933-B69637B3D650}"/>
              </a:ext>
            </a:extLst>
          </p:cNvPr>
          <p:cNvSpPr>
            <a:spLocks noGrp="1"/>
          </p:cNvSpPr>
          <p:nvPr>
            <p:ph type="body" idx="1"/>
          </p:nvPr>
        </p:nvSpPr>
        <p:spPr/>
        <p:txBody>
          <a:bodyPr/>
          <a:lstStyle/>
          <a:p>
            <a:endParaRPr lang="LID4096"/>
          </a:p>
        </p:txBody>
      </p:sp>
    </p:spTree>
    <p:extLst>
      <p:ext uri="{BB962C8B-B14F-4D97-AF65-F5344CB8AC3E}">
        <p14:creationId xmlns:p14="http://schemas.microsoft.com/office/powerpoint/2010/main" val="2319385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5EDD-E38F-CCF4-469B-8CC262F64367}"/>
              </a:ext>
            </a:extLst>
          </p:cNvPr>
          <p:cNvSpPr>
            <a:spLocks noGrp="1"/>
          </p:cNvSpPr>
          <p:nvPr>
            <p:ph type="title"/>
          </p:nvPr>
        </p:nvSpPr>
        <p:spPr/>
        <p:txBody>
          <a:bodyPr/>
          <a:lstStyle/>
          <a:p>
            <a:r>
              <a:rPr lang="en-GB" dirty="0" err="1"/>
              <a:t>Anzahl</a:t>
            </a:r>
            <a:r>
              <a:rPr lang="en-GB" dirty="0"/>
              <a:t> </a:t>
            </a:r>
            <a:r>
              <a:rPr lang="en-GB" dirty="0" err="1"/>
              <a:t>Besuche</a:t>
            </a:r>
            <a:r>
              <a:rPr lang="en-GB" dirty="0"/>
              <a:t> </a:t>
            </a:r>
            <a:r>
              <a:rPr lang="en-GB" dirty="0" err="1"/>
              <a:t>mit</a:t>
            </a:r>
            <a:r>
              <a:rPr lang="en-GB" dirty="0"/>
              <a:t> </a:t>
            </a:r>
            <a:r>
              <a:rPr lang="en-GB" dirty="0" err="1"/>
              <a:t>aufgezeichneten</a:t>
            </a:r>
            <a:r>
              <a:rPr lang="en-GB" dirty="0"/>
              <a:t> </a:t>
            </a:r>
            <a:r>
              <a:rPr lang="en-GB" dirty="0" err="1"/>
              <a:t>Diagnosen</a:t>
            </a:r>
            <a:endParaRPr lang="LID4096" dirty="0"/>
          </a:p>
        </p:txBody>
      </p:sp>
      <p:pic>
        <p:nvPicPr>
          <p:cNvPr id="6" name="Content Placeholder 5" descr="A graph of a number of numbers&#10;&#10;Description automatically generated">
            <a:extLst>
              <a:ext uri="{FF2B5EF4-FFF2-40B4-BE49-F238E27FC236}">
                <a16:creationId xmlns:a16="http://schemas.microsoft.com/office/drawing/2014/main" id="{5A1AD360-083D-7DDB-4F57-7DFC23BF42B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7" descr="A graph with blue bars&#10;&#10;Description automatically generated">
            <a:extLst>
              <a:ext uri="{FF2B5EF4-FFF2-40B4-BE49-F238E27FC236}">
                <a16:creationId xmlns:a16="http://schemas.microsoft.com/office/drawing/2014/main" id="{AE64B8F8-F29F-3EC7-E6CB-E802367794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
        <p:nvSpPr>
          <p:cNvPr id="9" name="TextBox 8">
            <a:extLst>
              <a:ext uri="{FF2B5EF4-FFF2-40B4-BE49-F238E27FC236}">
                <a16:creationId xmlns:a16="http://schemas.microsoft.com/office/drawing/2014/main" id="{4DB2C176-2EB3-040C-430A-33F2D328F2DF}"/>
              </a:ext>
            </a:extLst>
          </p:cNvPr>
          <p:cNvSpPr txBox="1"/>
          <p:nvPr/>
        </p:nvSpPr>
        <p:spPr>
          <a:xfrm>
            <a:off x="838200" y="6176963"/>
            <a:ext cx="10100469" cy="584775"/>
          </a:xfrm>
          <a:prstGeom prst="rect">
            <a:avLst/>
          </a:prstGeom>
          <a:noFill/>
        </p:spPr>
        <p:txBody>
          <a:bodyPr wrap="square" rtlCol="0">
            <a:spAutoFit/>
          </a:bodyPr>
          <a:lstStyle/>
          <a:p>
            <a:pPr algn="ctr"/>
            <a:r>
              <a:rPr lang="en-GB" sz="1600" dirty="0"/>
              <a:t>Nicht </a:t>
            </a:r>
            <a:r>
              <a:rPr lang="en-GB" sz="1600" dirty="0" err="1"/>
              <a:t>überraschend</a:t>
            </a:r>
            <a:r>
              <a:rPr lang="en-GB" sz="1600" dirty="0"/>
              <a:t>, wenn wir die </a:t>
            </a:r>
            <a:r>
              <a:rPr lang="en-GB" sz="1600" dirty="0" err="1"/>
              <a:t>Episoden</a:t>
            </a:r>
            <a:r>
              <a:rPr lang="en-GB" sz="1600" dirty="0"/>
              <a:t> </a:t>
            </a:r>
            <a:r>
              <a:rPr lang="en-GB" sz="1600" dirty="0" err="1"/>
              <a:t>zusammenziehen</a:t>
            </a:r>
            <a:r>
              <a:rPr lang="en-GB" sz="1600" dirty="0"/>
              <a:t> (R1) </a:t>
            </a:r>
            <a:r>
              <a:rPr lang="en-GB" sz="1600" dirty="0" err="1"/>
              <a:t>kommen</a:t>
            </a:r>
            <a:r>
              <a:rPr lang="en-GB" sz="1600" dirty="0"/>
              <a:t> die </a:t>
            </a:r>
            <a:r>
              <a:rPr lang="en-GB" sz="1600" dirty="0" err="1"/>
              <a:t>Patienten</a:t>
            </a:r>
            <a:r>
              <a:rPr lang="en-GB" sz="1600" dirty="0"/>
              <a:t> </a:t>
            </a:r>
            <a:r>
              <a:rPr lang="en-GB" sz="1600" dirty="0" err="1"/>
              <a:t>häufiger</a:t>
            </a:r>
            <a:r>
              <a:rPr lang="en-GB" sz="1600" dirty="0"/>
              <a:t> pro Diagnose </a:t>
            </a:r>
            <a:r>
              <a:rPr lang="en-GB" sz="1600" dirty="0" err="1"/>
              <a:t>zum</a:t>
            </a:r>
            <a:r>
              <a:rPr lang="en-GB" sz="1600" dirty="0"/>
              <a:t> </a:t>
            </a:r>
            <a:r>
              <a:rPr lang="en-GB" sz="1600" dirty="0" err="1"/>
              <a:t>Arzt</a:t>
            </a:r>
            <a:r>
              <a:rPr lang="en-GB" sz="1600" dirty="0"/>
              <a:t>. </a:t>
            </a:r>
            <a:r>
              <a:rPr lang="en-GB" sz="1600" dirty="0" err="1"/>
              <a:t>Diese</a:t>
            </a:r>
            <a:r>
              <a:rPr lang="en-GB" sz="1600" dirty="0"/>
              <a:t> </a:t>
            </a:r>
            <a:r>
              <a:rPr lang="en-GB" sz="1600" dirty="0" err="1"/>
              <a:t>Graphiken</a:t>
            </a:r>
            <a:r>
              <a:rPr lang="en-GB" sz="1600" dirty="0"/>
              <a:t> </a:t>
            </a:r>
            <a:r>
              <a:rPr lang="en-GB" sz="1600" dirty="0" err="1"/>
              <a:t>erklären</a:t>
            </a:r>
            <a:r>
              <a:rPr lang="en-GB" sz="1600" dirty="0"/>
              <a:t>, </a:t>
            </a:r>
            <a:r>
              <a:rPr lang="en-GB" sz="1600" dirty="0" err="1"/>
              <a:t>warum</a:t>
            </a:r>
            <a:r>
              <a:rPr lang="en-GB" sz="1600" dirty="0"/>
              <a:t> in den </a:t>
            </a:r>
            <a:r>
              <a:rPr lang="en-GB" sz="1600" dirty="0" err="1"/>
              <a:t>Eskalationsgraphiken</a:t>
            </a:r>
            <a:r>
              <a:rPr lang="en-GB" sz="1600" dirty="0"/>
              <a:t> so </a:t>
            </a:r>
            <a:r>
              <a:rPr lang="en-GB" sz="1600" dirty="0" err="1"/>
              <a:t>häufig</a:t>
            </a:r>
            <a:r>
              <a:rPr lang="en-GB" sz="1600" dirty="0"/>
              <a:t> die </a:t>
            </a:r>
            <a:r>
              <a:rPr lang="en-GB" sz="1600" dirty="0" err="1"/>
              <a:t>Eskalation</a:t>
            </a:r>
            <a:r>
              <a:rPr lang="en-GB" sz="1600" dirty="0"/>
              <a:t> an Tag 0 </a:t>
            </a:r>
            <a:r>
              <a:rPr lang="en-GB" sz="1600" dirty="0" err="1"/>
              <a:t>geschieht</a:t>
            </a:r>
            <a:r>
              <a:rPr lang="en-GB" sz="1600" dirty="0"/>
              <a:t>.</a:t>
            </a:r>
            <a:endParaRPr lang="LID4096" sz="1600" dirty="0"/>
          </a:p>
        </p:txBody>
      </p:sp>
    </p:spTree>
    <p:extLst>
      <p:ext uri="{BB962C8B-B14F-4D97-AF65-F5344CB8AC3E}">
        <p14:creationId xmlns:p14="http://schemas.microsoft.com/office/powerpoint/2010/main" val="189198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36DBC0-20C9-2433-45A2-C2F017CFA723}"/>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id="{A0DCE5AB-56DD-9B4B-D0C9-61E50AA50B55}"/>
              </a:ext>
            </a:extLst>
          </p:cNvPr>
          <p:cNvSpPr>
            <a:spLocks noGrp="1"/>
          </p:cNvSpPr>
          <p:nvPr>
            <p:ph idx="1"/>
          </p:nvPr>
        </p:nvSpPr>
        <p:spPr/>
        <p:txBody>
          <a:bodyPr/>
          <a:lstStyle/>
          <a:p>
            <a:r>
              <a:rPr lang="de-DE" dirty="0"/>
              <a:t>Data Generation </a:t>
            </a:r>
            <a:r>
              <a:rPr lang="de-DE" dirty="0" err="1"/>
              <a:t>Process</a:t>
            </a:r>
            <a:r>
              <a:rPr lang="de-DE" dirty="0"/>
              <a:t> (ausgelassen)</a:t>
            </a:r>
          </a:p>
          <a:p>
            <a:r>
              <a:rPr lang="de-DE" dirty="0"/>
              <a:t>Heuristiken zur Erstellung von Episoden</a:t>
            </a:r>
          </a:p>
          <a:p>
            <a:r>
              <a:rPr lang="de-DE" dirty="0"/>
              <a:t>Beschreibung des Patientenstamms der Hausarztpraxen</a:t>
            </a:r>
          </a:p>
          <a:p>
            <a:r>
              <a:rPr lang="de-DE" dirty="0"/>
              <a:t>Beschreibung der hustenden Patienten</a:t>
            </a:r>
          </a:p>
        </p:txBody>
      </p:sp>
    </p:spTree>
    <p:extLst>
      <p:ext uri="{BB962C8B-B14F-4D97-AF65-F5344CB8AC3E}">
        <p14:creationId xmlns:p14="http://schemas.microsoft.com/office/powerpoint/2010/main" val="219090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4EE2-F748-2D79-CA36-60C7F23E6E81}"/>
              </a:ext>
            </a:extLst>
          </p:cNvPr>
          <p:cNvSpPr>
            <a:spLocks noGrp="1"/>
          </p:cNvSpPr>
          <p:nvPr>
            <p:ph type="title"/>
          </p:nvPr>
        </p:nvSpPr>
        <p:spPr/>
        <p:txBody>
          <a:bodyPr/>
          <a:lstStyle/>
          <a:p>
            <a:r>
              <a:rPr lang="en-GB" dirty="0"/>
              <a:t>Die </a:t>
            </a:r>
            <a:r>
              <a:rPr lang="en-GB" dirty="0" err="1"/>
              <a:t>Geschichte</a:t>
            </a:r>
            <a:r>
              <a:rPr lang="en-GB" dirty="0"/>
              <a:t> die wir </a:t>
            </a:r>
            <a:r>
              <a:rPr lang="en-GB" dirty="0" err="1"/>
              <a:t>erzählen</a:t>
            </a:r>
            <a:r>
              <a:rPr lang="en-GB" dirty="0"/>
              <a:t>…</a:t>
            </a:r>
            <a:endParaRPr lang="LID4096" dirty="0"/>
          </a:p>
        </p:txBody>
      </p:sp>
      <p:cxnSp>
        <p:nvCxnSpPr>
          <p:cNvPr id="5" name="Straight Arrow Connector 4">
            <a:extLst>
              <a:ext uri="{FF2B5EF4-FFF2-40B4-BE49-F238E27FC236}">
                <a16:creationId xmlns:a16="http://schemas.microsoft.com/office/drawing/2014/main" id="{F973E91D-F189-4131-FDB4-2BF96FECCB4A}"/>
              </a:ext>
            </a:extLst>
          </p:cNvPr>
          <p:cNvCxnSpPr>
            <a:cxnSpLocks/>
          </p:cNvCxnSpPr>
          <p:nvPr/>
        </p:nvCxnSpPr>
        <p:spPr>
          <a:xfrm>
            <a:off x="1388853" y="4330460"/>
            <a:ext cx="317452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C6E36EF-B778-6516-57A6-7C7B7C8A3477}"/>
              </a:ext>
            </a:extLst>
          </p:cNvPr>
          <p:cNvCxnSpPr>
            <a:cxnSpLocks/>
          </p:cNvCxnSpPr>
          <p:nvPr/>
        </p:nvCxnSpPr>
        <p:spPr>
          <a:xfrm flipV="1">
            <a:off x="1541253" y="1820174"/>
            <a:ext cx="0" cy="26626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4D5B6BE-C929-6240-EF28-94B4CD6282A9}"/>
              </a:ext>
            </a:extLst>
          </p:cNvPr>
          <p:cNvCxnSpPr>
            <a:cxnSpLocks/>
          </p:cNvCxnSpPr>
          <p:nvPr/>
        </p:nvCxnSpPr>
        <p:spPr>
          <a:xfrm>
            <a:off x="6096000" y="4301705"/>
            <a:ext cx="317452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70C5AF2-210D-B199-0821-1F2323B9CD50}"/>
              </a:ext>
            </a:extLst>
          </p:cNvPr>
          <p:cNvCxnSpPr>
            <a:cxnSpLocks/>
          </p:cNvCxnSpPr>
          <p:nvPr/>
        </p:nvCxnSpPr>
        <p:spPr>
          <a:xfrm flipV="1">
            <a:off x="6248400" y="1791419"/>
            <a:ext cx="0" cy="26626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08BC634A-FF5E-1EF2-BE1F-31E15E3DE001}"/>
                  </a:ext>
                </a:extLst>
              </p14:cNvPr>
              <p14:cNvContentPartPr/>
              <p14:nvPr/>
            </p14:nvContentPartPr>
            <p14:xfrm>
              <a:off x="1720705" y="4331377"/>
              <a:ext cx="14400" cy="78840"/>
            </p14:xfrm>
          </p:contentPart>
        </mc:Choice>
        <mc:Fallback>
          <p:pic>
            <p:nvPicPr>
              <p:cNvPr id="11" name="Ink 10">
                <a:extLst>
                  <a:ext uri="{FF2B5EF4-FFF2-40B4-BE49-F238E27FC236}">
                    <a16:creationId xmlns:a16="http://schemas.microsoft.com/office/drawing/2014/main" id="{08BC634A-FF5E-1EF2-BE1F-31E15E3DE001}"/>
                  </a:ext>
                </a:extLst>
              </p:cNvPr>
              <p:cNvPicPr/>
              <p:nvPr/>
            </p:nvPicPr>
            <p:blipFill>
              <a:blip r:embed="rId3"/>
              <a:stretch>
                <a:fillRect/>
              </a:stretch>
            </p:blipFill>
            <p:spPr>
              <a:xfrm>
                <a:off x="1712065" y="4322737"/>
                <a:ext cx="3204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9ACD16AA-636E-E1B7-D0B4-6A431D635612}"/>
                  </a:ext>
                </a:extLst>
              </p14:cNvPr>
              <p14:cNvContentPartPr/>
              <p14:nvPr/>
            </p14:nvContentPartPr>
            <p14:xfrm>
              <a:off x="1750225" y="2028457"/>
              <a:ext cx="88560" cy="68400"/>
            </p14:xfrm>
          </p:contentPart>
        </mc:Choice>
        <mc:Fallback>
          <p:pic>
            <p:nvPicPr>
              <p:cNvPr id="13" name="Ink 12">
                <a:extLst>
                  <a:ext uri="{FF2B5EF4-FFF2-40B4-BE49-F238E27FC236}">
                    <a16:creationId xmlns:a16="http://schemas.microsoft.com/office/drawing/2014/main" id="{9ACD16AA-636E-E1B7-D0B4-6A431D635612}"/>
                  </a:ext>
                </a:extLst>
              </p:cNvPr>
              <p:cNvPicPr/>
              <p:nvPr/>
            </p:nvPicPr>
            <p:blipFill>
              <a:blip r:embed="rId5"/>
              <a:stretch>
                <a:fillRect/>
              </a:stretch>
            </p:blipFill>
            <p:spPr>
              <a:xfrm>
                <a:off x="1741225" y="2019817"/>
                <a:ext cx="10620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Ink 17">
                <a:extLst>
                  <a:ext uri="{FF2B5EF4-FFF2-40B4-BE49-F238E27FC236}">
                    <a16:creationId xmlns:a16="http://schemas.microsoft.com/office/drawing/2014/main" id="{8C171F20-36AB-BBA5-0408-85760CAAFB28}"/>
                  </a:ext>
                </a:extLst>
              </p14:cNvPr>
              <p14:cNvContentPartPr/>
              <p14:nvPr/>
            </p14:nvContentPartPr>
            <p14:xfrm>
              <a:off x="6448585" y="4325617"/>
              <a:ext cx="16560" cy="58320"/>
            </p14:xfrm>
          </p:contentPart>
        </mc:Choice>
        <mc:Fallback>
          <p:pic>
            <p:nvPicPr>
              <p:cNvPr id="18" name="Ink 17">
                <a:extLst>
                  <a:ext uri="{FF2B5EF4-FFF2-40B4-BE49-F238E27FC236}">
                    <a16:creationId xmlns:a16="http://schemas.microsoft.com/office/drawing/2014/main" id="{8C171F20-36AB-BBA5-0408-85760CAAFB28}"/>
                  </a:ext>
                </a:extLst>
              </p:cNvPr>
              <p:cNvPicPr/>
              <p:nvPr/>
            </p:nvPicPr>
            <p:blipFill>
              <a:blip r:embed="rId7"/>
              <a:stretch>
                <a:fillRect/>
              </a:stretch>
            </p:blipFill>
            <p:spPr>
              <a:xfrm>
                <a:off x="6439585" y="4316617"/>
                <a:ext cx="342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5E2495B7-DED4-586E-04E6-A40FE3B92EE3}"/>
                  </a:ext>
                </a:extLst>
              </p14:cNvPr>
              <p14:cNvContentPartPr/>
              <p14:nvPr/>
            </p14:nvContentPartPr>
            <p14:xfrm>
              <a:off x="6504025" y="2011177"/>
              <a:ext cx="99000" cy="78840"/>
            </p14:xfrm>
          </p:contentPart>
        </mc:Choice>
        <mc:Fallback>
          <p:pic>
            <p:nvPicPr>
              <p:cNvPr id="20" name="Ink 19">
                <a:extLst>
                  <a:ext uri="{FF2B5EF4-FFF2-40B4-BE49-F238E27FC236}">
                    <a16:creationId xmlns:a16="http://schemas.microsoft.com/office/drawing/2014/main" id="{5E2495B7-DED4-586E-04E6-A40FE3B92EE3}"/>
                  </a:ext>
                </a:extLst>
              </p:cNvPr>
              <p:cNvPicPr/>
              <p:nvPr/>
            </p:nvPicPr>
            <p:blipFill>
              <a:blip r:embed="rId9"/>
              <a:stretch>
                <a:fillRect/>
              </a:stretch>
            </p:blipFill>
            <p:spPr>
              <a:xfrm>
                <a:off x="6495385" y="2002537"/>
                <a:ext cx="11664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5C7BF1FC-C18C-4B12-9235-0B9E96EE5B40}"/>
                  </a:ext>
                </a:extLst>
              </p14:cNvPr>
              <p14:cNvContentPartPr/>
              <p14:nvPr/>
            </p14:nvContentPartPr>
            <p14:xfrm>
              <a:off x="6541465" y="2111257"/>
              <a:ext cx="2619000" cy="1936080"/>
            </p14:xfrm>
          </p:contentPart>
        </mc:Choice>
        <mc:Fallback>
          <p:pic>
            <p:nvPicPr>
              <p:cNvPr id="21" name="Ink 20">
                <a:extLst>
                  <a:ext uri="{FF2B5EF4-FFF2-40B4-BE49-F238E27FC236}">
                    <a16:creationId xmlns:a16="http://schemas.microsoft.com/office/drawing/2014/main" id="{5C7BF1FC-C18C-4B12-9235-0B9E96EE5B40}"/>
                  </a:ext>
                </a:extLst>
              </p:cNvPr>
              <p:cNvPicPr/>
              <p:nvPr/>
            </p:nvPicPr>
            <p:blipFill>
              <a:blip r:embed="rId11"/>
              <a:stretch>
                <a:fillRect/>
              </a:stretch>
            </p:blipFill>
            <p:spPr>
              <a:xfrm>
                <a:off x="6532825" y="2102617"/>
                <a:ext cx="2636640" cy="1953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3" name="Ink 22">
                <a:extLst>
                  <a:ext uri="{FF2B5EF4-FFF2-40B4-BE49-F238E27FC236}">
                    <a16:creationId xmlns:a16="http://schemas.microsoft.com/office/drawing/2014/main" id="{B87146EA-171E-EC43-2EDC-B77669BD2851}"/>
                  </a:ext>
                </a:extLst>
              </p14:cNvPr>
              <p14:cNvContentPartPr/>
              <p14:nvPr/>
            </p14:nvContentPartPr>
            <p14:xfrm>
              <a:off x="1758865" y="3841777"/>
              <a:ext cx="82800" cy="68760"/>
            </p14:xfrm>
          </p:contentPart>
        </mc:Choice>
        <mc:Fallback>
          <p:pic>
            <p:nvPicPr>
              <p:cNvPr id="23" name="Ink 22">
                <a:extLst>
                  <a:ext uri="{FF2B5EF4-FFF2-40B4-BE49-F238E27FC236}">
                    <a16:creationId xmlns:a16="http://schemas.microsoft.com/office/drawing/2014/main" id="{B87146EA-171E-EC43-2EDC-B77669BD2851}"/>
                  </a:ext>
                </a:extLst>
              </p:cNvPr>
              <p:cNvPicPr/>
              <p:nvPr/>
            </p:nvPicPr>
            <p:blipFill>
              <a:blip r:embed="rId13"/>
              <a:stretch>
                <a:fillRect/>
              </a:stretch>
            </p:blipFill>
            <p:spPr>
              <a:xfrm>
                <a:off x="1750225" y="3833137"/>
                <a:ext cx="10044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 name="Ink 23">
                <a:extLst>
                  <a:ext uri="{FF2B5EF4-FFF2-40B4-BE49-F238E27FC236}">
                    <a16:creationId xmlns:a16="http://schemas.microsoft.com/office/drawing/2014/main" id="{F2442C3B-F62B-72C7-DD98-64BE1AFEFE80}"/>
                  </a:ext>
                </a:extLst>
              </p14:cNvPr>
              <p14:cNvContentPartPr/>
              <p14:nvPr/>
            </p14:nvContentPartPr>
            <p14:xfrm>
              <a:off x="1858585" y="3872017"/>
              <a:ext cx="2657160" cy="27360"/>
            </p14:xfrm>
          </p:contentPart>
        </mc:Choice>
        <mc:Fallback>
          <p:pic>
            <p:nvPicPr>
              <p:cNvPr id="24" name="Ink 23">
                <a:extLst>
                  <a:ext uri="{FF2B5EF4-FFF2-40B4-BE49-F238E27FC236}">
                    <a16:creationId xmlns:a16="http://schemas.microsoft.com/office/drawing/2014/main" id="{F2442C3B-F62B-72C7-DD98-64BE1AFEFE80}"/>
                  </a:ext>
                </a:extLst>
              </p:cNvPr>
              <p:cNvPicPr/>
              <p:nvPr/>
            </p:nvPicPr>
            <p:blipFill>
              <a:blip r:embed="rId15"/>
              <a:stretch>
                <a:fillRect/>
              </a:stretch>
            </p:blipFill>
            <p:spPr>
              <a:xfrm>
                <a:off x="1849945" y="3863017"/>
                <a:ext cx="26748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k 26">
                <a:extLst>
                  <a:ext uri="{FF2B5EF4-FFF2-40B4-BE49-F238E27FC236}">
                    <a16:creationId xmlns:a16="http://schemas.microsoft.com/office/drawing/2014/main" id="{E399D6CF-7C4C-8B6C-D79D-699231E44D1D}"/>
                  </a:ext>
                </a:extLst>
              </p14:cNvPr>
              <p14:cNvContentPartPr/>
              <p14:nvPr/>
            </p14:nvContentPartPr>
            <p14:xfrm>
              <a:off x="1681105" y="4498777"/>
              <a:ext cx="65160" cy="74880"/>
            </p14:xfrm>
          </p:contentPart>
        </mc:Choice>
        <mc:Fallback>
          <p:pic>
            <p:nvPicPr>
              <p:cNvPr id="27" name="Ink 26">
                <a:extLst>
                  <a:ext uri="{FF2B5EF4-FFF2-40B4-BE49-F238E27FC236}">
                    <a16:creationId xmlns:a16="http://schemas.microsoft.com/office/drawing/2014/main" id="{E399D6CF-7C4C-8B6C-D79D-699231E44D1D}"/>
                  </a:ext>
                </a:extLst>
              </p:cNvPr>
              <p:cNvPicPr/>
              <p:nvPr/>
            </p:nvPicPr>
            <p:blipFill>
              <a:blip r:embed="rId17"/>
              <a:stretch>
                <a:fillRect/>
              </a:stretch>
            </p:blipFill>
            <p:spPr>
              <a:xfrm>
                <a:off x="1672105" y="4490137"/>
                <a:ext cx="828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BF20B4A9-71B5-38AD-A1AE-BD504EA0B0BA}"/>
                  </a:ext>
                </a:extLst>
              </p14:cNvPr>
              <p14:cNvContentPartPr/>
              <p14:nvPr/>
            </p14:nvContentPartPr>
            <p14:xfrm>
              <a:off x="6422305" y="4505977"/>
              <a:ext cx="109080" cy="69840"/>
            </p14:xfrm>
          </p:contentPart>
        </mc:Choice>
        <mc:Fallback>
          <p:pic>
            <p:nvPicPr>
              <p:cNvPr id="28" name="Ink 27">
                <a:extLst>
                  <a:ext uri="{FF2B5EF4-FFF2-40B4-BE49-F238E27FC236}">
                    <a16:creationId xmlns:a16="http://schemas.microsoft.com/office/drawing/2014/main" id="{BF20B4A9-71B5-38AD-A1AE-BD504EA0B0BA}"/>
                  </a:ext>
                </a:extLst>
              </p:cNvPr>
              <p:cNvPicPr/>
              <p:nvPr/>
            </p:nvPicPr>
            <p:blipFill>
              <a:blip r:embed="rId19"/>
              <a:stretch>
                <a:fillRect/>
              </a:stretch>
            </p:blipFill>
            <p:spPr>
              <a:xfrm>
                <a:off x="6413665" y="4497337"/>
                <a:ext cx="126720" cy="87480"/>
              </a:xfrm>
              <a:prstGeom prst="rect">
                <a:avLst/>
              </a:prstGeom>
            </p:spPr>
          </p:pic>
        </mc:Fallback>
      </mc:AlternateContent>
    </p:spTree>
    <p:extLst>
      <p:ext uri="{BB962C8B-B14F-4D97-AF65-F5344CB8AC3E}">
        <p14:creationId xmlns:p14="http://schemas.microsoft.com/office/powerpoint/2010/main" val="2596800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normAutofit fontScale="90000"/>
          </a:bodyPr>
          <a:lstStyle/>
          <a:p>
            <a:r>
              <a:rPr lang="en-GB" dirty="0" err="1"/>
              <a:t>Eskalation</a:t>
            </a:r>
            <a:r>
              <a:rPr lang="en-GB" dirty="0"/>
              <a:t>: </a:t>
            </a:r>
            <a:r>
              <a:rPr lang="en-GB" dirty="0" err="1"/>
              <a:t>Wann</a:t>
            </a:r>
            <a:r>
              <a:rPr lang="en-GB" dirty="0"/>
              <a:t> </a:t>
            </a:r>
            <a:r>
              <a:rPr lang="en-GB" dirty="0" err="1"/>
              <a:t>wurden</a:t>
            </a:r>
            <a:r>
              <a:rPr lang="en-GB" dirty="0"/>
              <a:t> </a:t>
            </a:r>
            <a:r>
              <a:rPr lang="en-GB" dirty="0" err="1"/>
              <a:t>Patienten</a:t>
            </a:r>
            <a:r>
              <a:rPr lang="en-GB" dirty="0"/>
              <a:t> </a:t>
            </a:r>
            <a:r>
              <a:rPr lang="en-GB" dirty="0" err="1"/>
              <a:t>zu</a:t>
            </a:r>
            <a:r>
              <a:rPr lang="en-GB" dirty="0"/>
              <a:t> </a:t>
            </a:r>
            <a:r>
              <a:rPr lang="en-GB" dirty="0" err="1"/>
              <a:t>einem</a:t>
            </a:r>
            <a:r>
              <a:rPr lang="en-GB" dirty="0"/>
              <a:t> </a:t>
            </a:r>
            <a:r>
              <a:rPr lang="en-GB" dirty="0" err="1"/>
              <a:t>Spezialisten</a:t>
            </a:r>
            <a:r>
              <a:rPr lang="en-GB" dirty="0"/>
              <a:t> (</a:t>
            </a:r>
            <a:r>
              <a:rPr lang="en-GB" dirty="0" err="1"/>
              <a:t>Pneumologe</a:t>
            </a:r>
            <a:r>
              <a:rPr lang="en-GB" dirty="0"/>
              <a:t>, </a:t>
            </a:r>
            <a:r>
              <a:rPr lang="en-GB" dirty="0" err="1"/>
              <a:t>Radiologe</a:t>
            </a:r>
            <a:r>
              <a:rPr lang="en-GB" dirty="0"/>
              <a:t>, </a:t>
            </a:r>
            <a:r>
              <a:rPr lang="en-GB" dirty="0" err="1"/>
              <a:t>Krankenhaus</a:t>
            </a:r>
            <a:r>
              <a:rPr lang="en-GB" dirty="0"/>
              <a:t>) </a:t>
            </a:r>
            <a:r>
              <a:rPr lang="en-GB" dirty="0" err="1"/>
              <a:t>überwiesen</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584775"/>
          </a:xfrm>
          <a:prstGeom prst="rect">
            <a:avLst/>
          </a:prstGeom>
          <a:noFill/>
        </p:spPr>
        <p:txBody>
          <a:bodyPr wrap="square" rtlCol="0">
            <a:spAutoFit/>
          </a:bodyPr>
          <a:lstStyle/>
          <a:p>
            <a:pPr algn="ctr"/>
            <a:r>
              <a:rPr lang="de-DE" sz="1600" dirty="0"/>
              <a:t>Muster: Spike an Tag 0, stationär bis Tag 56, danach kaum etwas (Abfall der Überweisungen ist wahrscheinlich ein statistisches Artefakt).</a:t>
            </a:r>
          </a:p>
        </p:txBody>
      </p:sp>
      <p:pic>
        <p:nvPicPr>
          <p:cNvPr id="7" name="Content Placeholder 6" descr="A graph with blue lines&#10;&#10;Description automatically generated">
            <a:extLst>
              <a:ext uri="{FF2B5EF4-FFF2-40B4-BE49-F238E27FC236}">
                <a16:creationId xmlns:a16="http://schemas.microsoft.com/office/drawing/2014/main" id="{1F790128-8F66-6834-12B7-5954A5DF658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3" name="Content Placeholder 12" descr="A graph with blue and white bars&#10;&#10;Description automatically generated">
            <a:extLst>
              <a:ext uri="{FF2B5EF4-FFF2-40B4-BE49-F238E27FC236}">
                <a16:creationId xmlns:a16="http://schemas.microsoft.com/office/drawing/2014/main" id="{C129A1F6-C48D-2162-33B1-481D712F60C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666682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a:t>
            </a:r>
            <a:r>
              <a:rPr lang="en-GB" dirty="0" err="1"/>
              <a:t>wurden</a:t>
            </a:r>
            <a:r>
              <a:rPr lang="en-GB" dirty="0"/>
              <a:t> </a:t>
            </a:r>
            <a:r>
              <a:rPr lang="en-GB" dirty="0" err="1"/>
              <a:t>Patienten</a:t>
            </a:r>
            <a:r>
              <a:rPr lang="en-GB" dirty="0"/>
              <a:t> </a:t>
            </a:r>
            <a:r>
              <a:rPr lang="en-GB" dirty="0" err="1"/>
              <a:t>zum</a:t>
            </a:r>
            <a:r>
              <a:rPr lang="en-GB" dirty="0"/>
              <a:t> </a:t>
            </a:r>
            <a:r>
              <a:rPr lang="en-GB" dirty="0" err="1"/>
              <a:t>Pneumologen</a:t>
            </a:r>
            <a:r>
              <a:rPr lang="en-GB" dirty="0"/>
              <a:t> </a:t>
            </a:r>
            <a:r>
              <a:rPr lang="en-GB" dirty="0" err="1"/>
              <a:t>überwiesen</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584775"/>
          </a:xfrm>
          <a:prstGeom prst="rect">
            <a:avLst/>
          </a:prstGeom>
          <a:noFill/>
        </p:spPr>
        <p:txBody>
          <a:bodyPr wrap="square" rtlCol="0">
            <a:spAutoFit/>
          </a:bodyPr>
          <a:lstStyle/>
          <a:p>
            <a:pPr algn="ctr"/>
            <a:r>
              <a:rPr lang="de-DE" sz="1600" dirty="0"/>
              <a:t>In vielen Fällen wurden die Patienten umgehend zum Pneumologen geschickt. Bei R1 könnte man ein Maximum bei ca. 25 Tagen erahnen, aber wahrscheinlich ist dies ein statistisches Artefakt. </a:t>
            </a:r>
          </a:p>
        </p:txBody>
      </p:sp>
      <p:pic>
        <p:nvPicPr>
          <p:cNvPr id="6" name="Content Placeholder 5" descr="A graph of a patient&#10;&#10;Description automatically generated">
            <a:extLst>
              <a:ext uri="{FF2B5EF4-FFF2-40B4-BE49-F238E27FC236}">
                <a16:creationId xmlns:a16="http://schemas.microsoft.com/office/drawing/2014/main" id="{C270A71A-E6FD-C524-15BD-34BB212D546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2" name="Content Placeholder 11" descr="A graph of a patient&#10;&#10;Description automatically generated">
            <a:extLst>
              <a:ext uri="{FF2B5EF4-FFF2-40B4-BE49-F238E27FC236}">
                <a16:creationId xmlns:a16="http://schemas.microsoft.com/office/drawing/2014/main" id="{ED6276A4-F735-4F34-3F76-240E79A3CCE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3086712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a:t>
            </a:r>
            <a:r>
              <a:rPr lang="en-GB" dirty="0" err="1"/>
              <a:t>wurden</a:t>
            </a:r>
            <a:r>
              <a:rPr lang="en-GB" dirty="0"/>
              <a:t> </a:t>
            </a:r>
            <a:r>
              <a:rPr lang="en-GB" dirty="0" err="1"/>
              <a:t>Patienten</a:t>
            </a:r>
            <a:r>
              <a:rPr lang="en-GB" dirty="0"/>
              <a:t> </a:t>
            </a:r>
            <a:r>
              <a:rPr lang="en-GB" dirty="0" err="1"/>
              <a:t>zum</a:t>
            </a:r>
            <a:r>
              <a:rPr lang="en-GB" dirty="0"/>
              <a:t> </a:t>
            </a:r>
            <a:r>
              <a:rPr lang="en-GB" dirty="0" err="1"/>
              <a:t>Radiologen</a:t>
            </a:r>
            <a:r>
              <a:rPr lang="en-GB" dirty="0"/>
              <a:t> </a:t>
            </a:r>
            <a:r>
              <a:rPr lang="en-GB" dirty="0" err="1"/>
              <a:t>überwiesen</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584775"/>
          </a:xfrm>
          <a:prstGeom prst="rect">
            <a:avLst/>
          </a:prstGeom>
          <a:noFill/>
        </p:spPr>
        <p:txBody>
          <a:bodyPr wrap="square" rtlCol="0">
            <a:spAutoFit/>
          </a:bodyPr>
          <a:lstStyle/>
          <a:p>
            <a:pPr algn="ctr"/>
            <a:r>
              <a:rPr lang="de-DE" sz="1600" dirty="0"/>
              <a:t>In vielen Fällen wurden die Patienten umgehend zum Radiologen geschickt. Ansonsten ist kein Trend zu beobachten. </a:t>
            </a:r>
          </a:p>
        </p:txBody>
      </p:sp>
      <p:pic>
        <p:nvPicPr>
          <p:cNvPr id="7" name="Content Placeholder 6" descr="A graph with blue and white lines&#10;&#10;Description automatically generated">
            <a:extLst>
              <a:ext uri="{FF2B5EF4-FFF2-40B4-BE49-F238E27FC236}">
                <a16:creationId xmlns:a16="http://schemas.microsoft.com/office/drawing/2014/main" id="{5EDF2DE9-0211-14F3-01DF-03A47EC8C4B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3" name="Content Placeholder 12" descr="A graph with blue and white bars&#10;&#10;Description automatically generated">
            <a:extLst>
              <a:ext uri="{FF2B5EF4-FFF2-40B4-BE49-F238E27FC236}">
                <a16:creationId xmlns:a16="http://schemas.microsoft.com/office/drawing/2014/main" id="{03429527-9567-1982-3C5A-CB658AFED91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4209126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a:t>
            </a:r>
            <a:r>
              <a:rPr lang="en-GB" dirty="0" err="1"/>
              <a:t>wurden</a:t>
            </a:r>
            <a:r>
              <a:rPr lang="en-GB" dirty="0"/>
              <a:t> </a:t>
            </a:r>
            <a:r>
              <a:rPr lang="en-GB" dirty="0" err="1"/>
              <a:t>Patienten</a:t>
            </a:r>
            <a:r>
              <a:rPr lang="en-GB" dirty="0"/>
              <a:t> ins </a:t>
            </a:r>
            <a:r>
              <a:rPr lang="en-GB" dirty="0" err="1"/>
              <a:t>Krankenhaus</a:t>
            </a:r>
            <a:r>
              <a:rPr lang="en-GB" dirty="0"/>
              <a:t> </a:t>
            </a:r>
            <a:r>
              <a:rPr lang="en-GB" dirty="0" err="1"/>
              <a:t>einge</a:t>
            </a:r>
            <a:r>
              <a:rPr lang="en-GB" dirty="0"/>
              <a:t>- </a:t>
            </a:r>
            <a:r>
              <a:rPr lang="en-GB" dirty="0" err="1"/>
              <a:t>oder</a:t>
            </a:r>
            <a:r>
              <a:rPr lang="en-GB" dirty="0"/>
              <a:t> </a:t>
            </a:r>
            <a:r>
              <a:rPr lang="en-GB" dirty="0" err="1"/>
              <a:t>überwiesen</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338554"/>
          </a:xfrm>
          <a:prstGeom prst="rect">
            <a:avLst/>
          </a:prstGeom>
          <a:noFill/>
        </p:spPr>
        <p:txBody>
          <a:bodyPr wrap="square" rtlCol="0">
            <a:spAutoFit/>
          </a:bodyPr>
          <a:lstStyle/>
          <a:p>
            <a:pPr algn="ctr"/>
            <a:r>
              <a:rPr lang="de-DE" sz="1600" dirty="0"/>
              <a:t>Auch hier sehen wir, dass Patienten häufig umgehend ins Krankenhaus geschickt wurden. Ansonsten kein Trend.</a:t>
            </a:r>
          </a:p>
        </p:txBody>
      </p:sp>
      <p:pic>
        <p:nvPicPr>
          <p:cNvPr id="8" name="Content Placeholder 7" descr="A graph with blue lines&#10;&#10;Description automatically generated">
            <a:extLst>
              <a:ext uri="{FF2B5EF4-FFF2-40B4-BE49-F238E27FC236}">
                <a16:creationId xmlns:a16="http://schemas.microsoft.com/office/drawing/2014/main" id="{9AC995F1-5B5D-2877-1382-5B02B459F3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3" name="Content Placeholder 12" descr="A graph with numbers and lines&#10;&#10;Description automatically generated">
            <a:extLst>
              <a:ext uri="{FF2B5EF4-FFF2-40B4-BE49-F238E27FC236}">
                <a16:creationId xmlns:a16="http://schemas.microsoft.com/office/drawing/2014/main" id="{8055AF0D-6969-9709-A7E7-2CC13B4714D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45022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7CD2-1DD5-E450-AF4D-A98B28F85185}"/>
              </a:ext>
            </a:extLst>
          </p:cNvPr>
          <p:cNvSpPr>
            <a:spLocks noGrp="1"/>
          </p:cNvSpPr>
          <p:nvPr>
            <p:ph type="title"/>
          </p:nvPr>
        </p:nvSpPr>
        <p:spPr/>
        <p:txBody>
          <a:bodyPr/>
          <a:lstStyle/>
          <a:p>
            <a:r>
              <a:rPr lang="en-GB" dirty="0" err="1"/>
              <a:t>Eskalation</a:t>
            </a:r>
            <a:r>
              <a:rPr lang="en-GB" dirty="0"/>
              <a:t>: </a:t>
            </a:r>
            <a:r>
              <a:rPr lang="en-GB" dirty="0" err="1"/>
              <a:t>Wann</a:t>
            </a:r>
            <a:r>
              <a:rPr lang="en-GB" dirty="0"/>
              <a:t> wurde (</a:t>
            </a:r>
            <a:r>
              <a:rPr lang="en-GB" dirty="0" err="1"/>
              <a:t>irgend</a:t>
            </a:r>
            <a:r>
              <a:rPr lang="en-GB" dirty="0"/>
              <a:t>-) </a:t>
            </a:r>
            <a:r>
              <a:rPr lang="en-GB" dirty="0" err="1"/>
              <a:t>ein</a:t>
            </a:r>
            <a:r>
              <a:rPr lang="en-GB" dirty="0"/>
              <a:t> </a:t>
            </a:r>
            <a:r>
              <a:rPr lang="en-GB" dirty="0" err="1"/>
              <a:t>Labortest</a:t>
            </a:r>
            <a:r>
              <a:rPr lang="en-GB" dirty="0"/>
              <a:t> </a:t>
            </a:r>
            <a:r>
              <a:rPr lang="en-GB" dirty="0" err="1"/>
              <a:t>angeordnet</a:t>
            </a:r>
            <a:r>
              <a:rPr lang="en-GB" dirty="0"/>
              <a:t>?</a:t>
            </a:r>
            <a:endParaRPr lang="LID4096" dirty="0"/>
          </a:p>
        </p:txBody>
      </p:sp>
      <p:pic>
        <p:nvPicPr>
          <p:cNvPr id="6" name="Content Placeholder 5" descr="A graph with numbers and lines&#10;&#10;Description automatically generated">
            <a:extLst>
              <a:ext uri="{FF2B5EF4-FFF2-40B4-BE49-F238E27FC236}">
                <a16:creationId xmlns:a16="http://schemas.microsoft.com/office/drawing/2014/main" id="{FDA3C3EC-C146-5F99-75C8-DD0E34EA30F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7" descr="A graph with blue and white bars&#10;&#10;Description automatically generated">
            <a:extLst>
              <a:ext uri="{FF2B5EF4-FFF2-40B4-BE49-F238E27FC236}">
                <a16:creationId xmlns:a16="http://schemas.microsoft.com/office/drawing/2014/main" id="{42107D00-521D-622B-7752-5DF39722438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
        <p:nvSpPr>
          <p:cNvPr id="9" name="TextBox 8">
            <a:extLst>
              <a:ext uri="{FF2B5EF4-FFF2-40B4-BE49-F238E27FC236}">
                <a16:creationId xmlns:a16="http://schemas.microsoft.com/office/drawing/2014/main" id="{44D47838-8017-23AE-FF64-AF049107F68C}"/>
              </a:ext>
            </a:extLst>
          </p:cNvPr>
          <p:cNvSpPr txBox="1"/>
          <p:nvPr/>
        </p:nvSpPr>
        <p:spPr>
          <a:xfrm>
            <a:off x="1552754" y="6305909"/>
            <a:ext cx="9454551" cy="584775"/>
          </a:xfrm>
          <a:prstGeom prst="rect">
            <a:avLst/>
          </a:prstGeom>
          <a:noFill/>
        </p:spPr>
        <p:txBody>
          <a:bodyPr wrap="square" rtlCol="0">
            <a:spAutoFit/>
          </a:bodyPr>
          <a:lstStyle/>
          <a:p>
            <a:pPr algn="ctr"/>
            <a:r>
              <a:rPr lang="de-DE" sz="1600" dirty="0"/>
              <a:t>Die meisten Tests werden nichts mit Husten zu tun gehabt haben. Das kann man an den Inhalten der Tests und an dem scharfen Abfall von Tests nach 56 Tagen in R1 sehen.</a:t>
            </a:r>
          </a:p>
        </p:txBody>
      </p:sp>
    </p:spTree>
    <p:extLst>
      <p:ext uri="{BB962C8B-B14F-4D97-AF65-F5344CB8AC3E}">
        <p14:creationId xmlns:p14="http://schemas.microsoft.com/office/powerpoint/2010/main" val="958157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wurde auf C-</a:t>
            </a:r>
            <a:r>
              <a:rPr lang="en-GB" dirty="0" err="1"/>
              <a:t>reaktives</a:t>
            </a:r>
            <a:r>
              <a:rPr lang="en-GB" dirty="0"/>
              <a:t> Protein </a:t>
            </a:r>
            <a:r>
              <a:rPr lang="en-GB" dirty="0" err="1"/>
              <a:t>getestet</a:t>
            </a:r>
            <a:r>
              <a:rPr lang="en-GB" dirty="0"/>
              <a:t>?</a:t>
            </a:r>
            <a:endParaRPr lang="LID4096" dirty="0"/>
          </a:p>
        </p:txBody>
      </p:sp>
      <p:pic>
        <p:nvPicPr>
          <p:cNvPr id="6" name="Content Placeholder 5" descr="A graph with blue lines&#10;&#10;Description automatically generated">
            <a:extLst>
              <a:ext uri="{FF2B5EF4-FFF2-40B4-BE49-F238E27FC236}">
                <a16:creationId xmlns:a16="http://schemas.microsoft.com/office/drawing/2014/main" id="{D0A5AC2D-935B-0F28-FC16-E98E0449148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7" descr="A graph with blue lines&#10;&#10;Description automatically generated">
            <a:extLst>
              <a:ext uri="{FF2B5EF4-FFF2-40B4-BE49-F238E27FC236}">
                <a16:creationId xmlns:a16="http://schemas.microsoft.com/office/drawing/2014/main" id="{198D885D-B92A-DA5D-5D5D-521D23B3055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584775"/>
          </a:xfrm>
          <a:prstGeom prst="rect">
            <a:avLst/>
          </a:prstGeom>
          <a:noFill/>
        </p:spPr>
        <p:txBody>
          <a:bodyPr wrap="square" rtlCol="0">
            <a:spAutoFit/>
          </a:bodyPr>
          <a:lstStyle/>
          <a:p>
            <a:pPr algn="ctr"/>
            <a:r>
              <a:rPr lang="de-DE" sz="1600" dirty="0"/>
              <a:t>In den meisten Fällen wurde sehr zeitnah auf CRP getestet. In einer nicht unerheblichen Anzahl von Fällen wurde aber erst später getestet. Wir sehen ein recht robustes, abfallendes Muster.</a:t>
            </a:r>
          </a:p>
        </p:txBody>
      </p:sp>
    </p:spTree>
    <p:extLst>
      <p:ext uri="{BB962C8B-B14F-4D97-AF65-F5344CB8AC3E}">
        <p14:creationId xmlns:p14="http://schemas.microsoft.com/office/powerpoint/2010/main" val="2660217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wurde auf Procalcitonin </a:t>
            </a:r>
            <a:r>
              <a:rPr lang="en-GB" dirty="0" err="1"/>
              <a:t>getestet</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584775"/>
          </a:xfrm>
          <a:prstGeom prst="rect">
            <a:avLst/>
          </a:prstGeom>
          <a:noFill/>
        </p:spPr>
        <p:txBody>
          <a:bodyPr wrap="square" rtlCol="0">
            <a:spAutoFit/>
          </a:bodyPr>
          <a:lstStyle/>
          <a:p>
            <a:pPr algn="ctr"/>
            <a:r>
              <a:rPr lang="de-DE" sz="1600" dirty="0"/>
              <a:t>In den meisten Fällen wurde ebenfalls sehr zeitnah auf Procalcitonin getestet. Wegen der Seltenheit dieses Tests sind die Muster, die wir sehen, mit viel Vorsicht zu genießen.</a:t>
            </a:r>
          </a:p>
        </p:txBody>
      </p:sp>
      <p:pic>
        <p:nvPicPr>
          <p:cNvPr id="7" name="Content Placeholder 6" descr="A graph with blue lines&#10;&#10;Description automatically generated">
            <a:extLst>
              <a:ext uri="{FF2B5EF4-FFF2-40B4-BE49-F238E27FC236}">
                <a16:creationId xmlns:a16="http://schemas.microsoft.com/office/drawing/2014/main" id="{513D19C1-CBE5-A799-56DE-8A5E273592F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3" name="Content Placeholder 12" descr="A graph of a number of times&#10;&#10;Description automatically generated with medium confidence">
            <a:extLst>
              <a:ext uri="{FF2B5EF4-FFF2-40B4-BE49-F238E27FC236}">
                <a16:creationId xmlns:a16="http://schemas.microsoft.com/office/drawing/2014/main" id="{AF248D50-00D2-B6D1-8A4C-1A0E20D62B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825247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wurde </a:t>
            </a:r>
            <a:r>
              <a:rPr lang="en-GB" dirty="0" err="1"/>
              <a:t>ein</a:t>
            </a:r>
            <a:r>
              <a:rPr lang="en-GB" dirty="0"/>
              <a:t> </a:t>
            </a:r>
            <a:r>
              <a:rPr lang="en-GB" dirty="0" err="1"/>
              <a:t>Blutbild</a:t>
            </a:r>
            <a:r>
              <a:rPr lang="en-GB" dirty="0"/>
              <a:t> </a:t>
            </a:r>
            <a:r>
              <a:rPr lang="en-GB" dirty="0" err="1"/>
              <a:t>angeordnet</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552754" y="6305909"/>
            <a:ext cx="9454551" cy="584775"/>
          </a:xfrm>
          <a:prstGeom prst="rect">
            <a:avLst/>
          </a:prstGeom>
          <a:noFill/>
        </p:spPr>
        <p:txBody>
          <a:bodyPr wrap="square" rtlCol="0">
            <a:spAutoFit/>
          </a:bodyPr>
          <a:lstStyle/>
          <a:p>
            <a:pPr algn="ctr"/>
            <a:r>
              <a:rPr lang="de-DE" sz="1600" dirty="0"/>
              <a:t>Aus den Graphiken selbst lernen wir nichts- wir sehen aber, dass die Hausärzte in den teilnehmenden Praxen nicht üblicherweise Blutbilder anordnen. Differentialblutbilder wurden keine angeordnet.</a:t>
            </a:r>
          </a:p>
        </p:txBody>
      </p:sp>
      <p:pic>
        <p:nvPicPr>
          <p:cNvPr id="6" name="Content Placeholder 5" descr="A graph of a number of seasons&#10;&#10;Description automatically generated">
            <a:extLst>
              <a:ext uri="{FF2B5EF4-FFF2-40B4-BE49-F238E27FC236}">
                <a16:creationId xmlns:a16="http://schemas.microsoft.com/office/drawing/2014/main" id="{4B00C161-FE62-8E9F-4871-E44D6604D84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2" name="Content Placeholder 11" descr="A graph of a number of seasons&#10;&#10;Description automatically generated">
            <a:extLst>
              <a:ext uri="{FF2B5EF4-FFF2-40B4-BE49-F238E27FC236}">
                <a16:creationId xmlns:a16="http://schemas.microsoft.com/office/drawing/2014/main" id="{6C237322-E1BB-44BB-5629-4883861A11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519740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913A-98C5-E668-F3B6-E24491CD6EAE}"/>
              </a:ext>
            </a:extLst>
          </p:cNvPr>
          <p:cNvSpPr>
            <a:spLocks noGrp="1"/>
          </p:cNvSpPr>
          <p:nvPr>
            <p:ph type="title"/>
          </p:nvPr>
        </p:nvSpPr>
        <p:spPr/>
        <p:txBody>
          <a:bodyPr/>
          <a:lstStyle/>
          <a:p>
            <a:r>
              <a:rPr lang="en-GB" dirty="0" err="1"/>
              <a:t>Eskalation</a:t>
            </a:r>
            <a:r>
              <a:rPr lang="en-GB" dirty="0"/>
              <a:t>: </a:t>
            </a:r>
            <a:r>
              <a:rPr lang="en-GB" dirty="0" err="1"/>
              <a:t>Wann</a:t>
            </a:r>
            <a:r>
              <a:rPr lang="en-GB" dirty="0"/>
              <a:t> </a:t>
            </a:r>
            <a:r>
              <a:rPr lang="en-GB" dirty="0" err="1"/>
              <a:t>wurden</a:t>
            </a:r>
            <a:r>
              <a:rPr lang="en-GB" dirty="0"/>
              <a:t> </a:t>
            </a:r>
            <a:r>
              <a:rPr lang="en-GB" dirty="0" err="1"/>
              <a:t>Leukozythen</a:t>
            </a:r>
            <a:r>
              <a:rPr lang="en-GB" dirty="0"/>
              <a:t> </a:t>
            </a:r>
            <a:r>
              <a:rPr lang="en-GB" dirty="0" err="1"/>
              <a:t>gemessen</a:t>
            </a:r>
            <a:r>
              <a:rPr lang="en-GB" dirty="0"/>
              <a:t>?</a:t>
            </a:r>
            <a:endParaRPr lang="LID4096" dirty="0"/>
          </a:p>
        </p:txBody>
      </p:sp>
      <p:sp>
        <p:nvSpPr>
          <p:cNvPr id="9" name="TextBox 8">
            <a:extLst>
              <a:ext uri="{FF2B5EF4-FFF2-40B4-BE49-F238E27FC236}">
                <a16:creationId xmlns:a16="http://schemas.microsoft.com/office/drawing/2014/main" id="{4F29F117-A5D9-E1F0-2CF6-D5C534BB1DCA}"/>
              </a:ext>
            </a:extLst>
          </p:cNvPr>
          <p:cNvSpPr txBox="1"/>
          <p:nvPr/>
        </p:nvSpPr>
        <p:spPr>
          <a:xfrm>
            <a:off x="1253330" y="6305909"/>
            <a:ext cx="9685339" cy="600164"/>
          </a:xfrm>
          <a:prstGeom prst="rect">
            <a:avLst/>
          </a:prstGeom>
          <a:noFill/>
        </p:spPr>
        <p:txBody>
          <a:bodyPr wrap="square" rtlCol="0">
            <a:spAutoFit/>
          </a:bodyPr>
          <a:lstStyle/>
          <a:p>
            <a:pPr algn="ctr"/>
            <a:r>
              <a:rPr lang="de-DE" sz="1100" dirty="0"/>
              <a:t>Wir sehen ein sehr ähnliches Muster wie für CRP und Procalcitonin. Gerade später in den Episoden von R2 sehen wir jedoch einige Spitzen- wahrscheinlich Ausreißer, da sich kein Trend zeigt. Das würde auch zusammenpassen mit R1. </a:t>
            </a:r>
          </a:p>
          <a:p>
            <a:pPr algn="ctr"/>
            <a:r>
              <a:rPr lang="de-DE" sz="1100" dirty="0" err="1"/>
              <a:t>Erythrozythen</a:t>
            </a:r>
            <a:r>
              <a:rPr lang="de-DE" sz="1100" dirty="0"/>
              <a:t> wurden nie gemessen.</a:t>
            </a:r>
          </a:p>
        </p:txBody>
      </p:sp>
      <p:pic>
        <p:nvPicPr>
          <p:cNvPr id="6" name="Content Placeholder 5">
            <a:extLst>
              <a:ext uri="{FF2B5EF4-FFF2-40B4-BE49-F238E27FC236}">
                <a16:creationId xmlns:a16="http://schemas.microsoft.com/office/drawing/2014/main" id="{4B00C161-FE62-8E9F-4871-E44D6604D84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253331" y="1825625"/>
            <a:ext cx="4351338" cy="4351338"/>
          </a:xfrm>
        </p:spPr>
      </p:pic>
      <p:pic>
        <p:nvPicPr>
          <p:cNvPr id="7" name="Content Placeholder 6" descr="A graph with blue lines&#10;&#10;Description automatically generated">
            <a:extLst>
              <a:ext uri="{FF2B5EF4-FFF2-40B4-BE49-F238E27FC236}">
                <a16:creationId xmlns:a16="http://schemas.microsoft.com/office/drawing/2014/main" id="{B2E85F3D-7576-3AAA-AF42-C84D2EFCAF6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355558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E5AC7A-FF70-C7B7-3945-9A22F0EA31ED}"/>
              </a:ext>
            </a:extLst>
          </p:cNvPr>
          <p:cNvSpPr>
            <a:spLocks noGrp="1"/>
          </p:cNvSpPr>
          <p:nvPr>
            <p:ph type="title"/>
          </p:nvPr>
        </p:nvSpPr>
        <p:spPr/>
        <p:txBody>
          <a:bodyPr/>
          <a:lstStyle/>
          <a:p>
            <a:r>
              <a:rPr lang="de-DE" dirty="0"/>
              <a:t>Benötigte Plots und Statistiken</a:t>
            </a:r>
          </a:p>
        </p:txBody>
      </p:sp>
      <p:sp>
        <p:nvSpPr>
          <p:cNvPr id="3" name="Inhaltsplatzhalter 2">
            <a:extLst>
              <a:ext uri="{FF2B5EF4-FFF2-40B4-BE49-F238E27FC236}">
                <a16:creationId xmlns:a16="http://schemas.microsoft.com/office/drawing/2014/main" id="{0BD6C97D-D2EC-043A-AE80-8E694DC7F35E}"/>
              </a:ext>
            </a:extLst>
          </p:cNvPr>
          <p:cNvSpPr>
            <a:spLocks noGrp="1"/>
          </p:cNvSpPr>
          <p:nvPr>
            <p:ph idx="1"/>
          </p:nvPr>
        </p:nvSpPr>
        <p:spPr/>
        <p:txBody>
          <a:bodyPr>
            <a:normAutofit fontScale="92500" lnSpcReduction="20000"/>
          </a:bodyPr>
          <a:lstStyle/>
          <a:p>
            <a:r>
              <a:rPr lang="de-DE" dirty="0" err="1"/>
              <a:t>Number</a:t>
            </a:r>
            <a:r>
              <a:rPr lang="de-DE" dirty="0"/>
              <a:t> </a:t>
            </a:r>
            <a:r>
              <a:rPr lang="de-DE" dirty="0" err="1"/>
              <a:t>of</a:t>
            </a:r>
            <a:r>
              <a:rPr lang="de-DE" dirty="0"/>
              <a:t> </a:t>
            </a:r>
            <a:r>
              <a:rPr lang="de-DE" dirty="0" err="1"/>
              <a:t>chronically</a:t>
            </a:r>
            <a:r>
              <a:rPr lang="de-DE" dirty="0"/>
              <a:t> </a:t>
            </a:r>
            <a:r>
              <a:rPr lang="de-DE" dirty="0" err="1"/>
              <a:t>diseased</a:t>
            </a:r>
            <a:r>
              <a:rPr lang="de-DE" dirty="0"/>
              <a:t> </a:t>
            </a:r>
            <a:r>
              <a:rPr lang="de-DE" dirty="0" err="1"/>
              <a:t>patients</a:t>
            </a:r>
            <a:endParaRPr lang="de-DE" dirty="0"/>
          </a:p>
          <a:p>
            <a:pPr lvl="1"/>
            <a:r>
              <a:rPr lang="de-DE" dirty="0"/>
              <a:t>Average </a:t>
            </a:r>
            <a:r>
              <a:rPr lang="de-DE" dirty="0" err="1"/>
              <a:t>no</a:t>
            </a:r>
            <a:r>
              <a:rPr lang="de-DE" dirty="0"/>
              <a:t> </a:t>
            </a:r>
            <a:r>
              <a:rPr lang="de-DE" dirty="0" err="1"/>
              <a:t>of</a:t>
            </a:r>
            <a:r>
              <a:rPr lang="de-DE" dirty="0"/>
              <a:t> </a:t>
            </a:r>
            <a:r>
              <a:rPr lang="de-DE" dirty="0" err="1"/>
              <a:t>visits</a:t>
            </a:r>
            <a:endParaRPr lang="de-DE" dirty="0"/>
          </a:p>
          <a:p>
            <a:r>
              <a:rPr lang="de-DE" dirty="0" err="1"/>
              <a:t>Number</a:t>
            </a:r>
            <a:r>
              <a:rPr lang="de-DE" dirty="0"/>
              <a:t> </a:t>
            </a:r>
            <a:r>
              <a:rPr lang="de-DE" dirty="0" err="1"/>
              <a:t>of</a:t>
            </a:r>
            <a:r>
              <a:rPr lang="de-DE" dirty="0"/>
              <a:t> COPD </a:t>
            </a:r>
            <a:r>
              <a:rPr lang="de-DE" dirty="0" err="1"/>
              <a:t>patients</a:t>
            </a:r>
            <a:endParaRPr lang="de-DE" dirty="0"/>
          </a:p>
          <a:p>
            <a:pPr lvl="1"/>
            <a:r>
              <a:rPr lang="de-DE" dirty="0"/>
              <a:t>Average </a:t>
            </a:r>
            <a:r>
              <a:rPr lang="de-DE" dirty="0" err="1"/>
              <a:t>no</a:t>
            </a:r>
            <a:r>
              <a:rPr lang="de-DE" dirty="0"/>
              <a:t> </a:t>
            </a:r>
            <a:r>
              <a:rPr lang="de-DE" dirty="0" err="1"/>
              <a:t>of</a:t>
            </a:r>
            <a:r>
              <a:rPr lang="de-DE" dirty="0"/>
              <a:t> </a:t>
            </a:r>
            <a:r>
              <a:rPr lang="de-DE" dirty="0" err="1"/>
              <a:t>visits</a:t>
            </a:r>
            <a:endParaRPr lang="de-DE" dirty="0"/>
          </a:p>
          <a:p>
            <a:r>
              <a:rPr lang="de-DE" dirty="0"/>
              <a:t>Age </a:t>
            </a:r>
            <a:r>
              <a:rPr lang="de-DE" dirty="0" err="1"/>
              <a:t>distribution</a:t>
            </a:r>
            <a:endParaRPr lang="de-DE" dirty="0"/>
          </a:p>
          <a:p>
            <a:pPr lvl="1"/>
            <a:r>
              <a:rPr lang="de-DE" dirty="0" err="1"/>
              <a:t>Number</a:t>
            </a:r>
            <a:r>
              <a:rPr lang="de-DE" dirty="0"/>
              <a:t> </a:t>
            </a:r>
            <a:r>
              <a:rPr lang="de-DE" dirty="0" err="1"/>
              <a:t>of</a:t>
            </a:r>
            <a:r>
              <a:rPr lang="de-DE" dirty="0"/>
              <a:t> </a:t>
            </a:r>
            <a:r>
              <a:rPr lang="de-DE" dirty="0" err="1"/>
              <a:t>minors</a:t>
            </a:r>
            <a:r>
              <a:rPr lang="de-DE" dirty="0"/>
              <a:t>/ </a:t>
            </a:r>
            <a:r>
              <a:rPr lang="de-DE" dirty="0" err="1"/>
              <a:t>children</a:t>
            </a:r>
            <a:endParaRPr lang="de-DE" dirty="0"/>
          </a:p>
          <a:p>
            <a:r>
              <a:rPr lang="de-DE" dirty="0" err="1"/>
              <a:t>Diag</a:t>
            </a:r>
            <a:r>
              <a:rPr lang="de-DE" dirty="0"/>
              <a:t> </a:t>
            </a:r>
            <a:r>
              <a:rPr lang="de-DE" dirty="0" err="1"/>
              <a:t>distribution</a:t>
            </a:r>
            <a:endParaRPr lang="de-DE" dirty="0"/>
          </a:p>
          <a:p>
            <a:r>
              <a:rPr lang="de-DE" dirty="0"/>
              <a:t>Summary </a:t>
            </a:r>
            <a:r>
              <a:rPr lang="de-DE" dirty="0" err="1"/>
              <a:t>for</a:t>
            </a:r>
            <a:r>
              <a:rPr lang="de-DE" dirty="0"/>
              <a:t> </a:t>
            </a:r>
            <a:r>
              <a:rPr lang="de-DE" dirty="0" err="1"/>
              <a:t>length</a:t>
            </a:r>
            <a:r>
              <a:rPr lang="de-DE" dirty="0"/>
              <a:t> </a:t>
            </a:r>
            <a:r>
              <a:rPr lang="de-DE" dirty="0" err="1"/>
              <a:t>of</a:t>
            </a:r>
            <a:r>
              <a:rPr lang="de-DE" dirty="0"/>
              <a:t> </a:t>
            </a:r>
            <a:r>
              <a:rPr lang="de-DE" dirty="0" err="1"/>
              <a:t>episodes</a:t>
            </a:r>
            <a:endParaRPr lang="de-DE" dirty="0"/>
          </a:p>
          <a:p>
            <a:r>
              <a:rPr lang="de-DE" dirty="0"/>
              <a:t>Lab </a:t>
            </a:r>
            <a:r>
              <a:rPr lang="de-DE" dirty="0" err="1"/>
              <a:t>graphics</a:t>
            </a:r>
            <a:endParaRPr lang="de-DE" dirty="0"/>
          </a:p>
          <a:p>
            <a:pPr lvl="1"/>
            <a:r>
              <a:rPr lang="de-DE" dirty="0"/>
              <a:t>Summary </a:t>
            </a:r>
            <a:r>
              <a:rPr lang="de-DE" dirty="0" err="1"/>
              <a:t>stats</a:t>
            </a:r>
            <a:r>
              <a:rPr lang="de-DE" dirty="0"/>
              <a:t> </a:t>
            </a:r>
            <a:r>
              <a:rPr lang="de-DE" dirty="0" err="1"/>
              <a:t>for</a:t>
            </a:r>
            <a:r>
              <a:rPr lang="de-DE" dirty="0"/>
              <a:t> lab</a:t>
            </a:r>
          </a:p>
          <a:p>
            <a:r>
              <a:rPr lang="de-DE" dirty="0" err="1"/>
              <a:t>Ueberweis</a:t>
            </a:r>
            <a:r>
              <a:rPr lang="de-DE" dirty="0"/>
              <a:t> </a:t>
            </a:r>
            <a:r>
              <a:rPr lang="de-DE" dirty="0" err="1"/>
              <a:t>graphics</a:t>
            </a:r>
            <a:endParaRPr lang="de-DE" dirty="0"/>
          </a:p>
          <a:p>
            <a:pPr lvl="1"/>
            <a:r>
              <a:rPr lang="de-DE" dirty="0" err="1"/>
              <a:t>Sumary</a:t>
            </a:r>
            <a:r>
              <a:rPr lang="de-DE" dirty="0"/>
              <a:t> </a:t>
            </a:r>
            <a:r>
              <a:rPr lang="de-DE" dirty="0" err="1"/>
              <a:t>stats</a:t>
            </a:r>
            <a:r>
              <a:rPr lang="de-DE" dirty="0"/>
              <a:t> </a:t>
            </a:r>
            <a:r>
              <a:rPr lang="de-DE" dirty="0" err="1"/>
              <a:t>for</a:t>
            </a:r>
            <a:r>
              <a:rPr lang="de-DE" dirty="0"/>
              <a:t> </a:t>
            </a:r>
            <a:r>
              <a:rPr lang="de-DE" dirty="0" err="1"/>
              <a:t>ueberweis</a:t>
            </a:r>
            <a:endParaRPr lang="de-DE" dirty="0"/>
          </a:p>
          <a:p>
            <a:endParaRPr lang="de-DE" dirty="0"/>
          </a:p>
          <a:p>
            <a:endParaRPr lang="de-DE" dirty="0"/>
          </a:p>
        </p:txBody>
      </p:sp>
    </p:spTree>
    <p:extLst>
      <p:ext uri="{BB962C8B-B14F-4D97-AF65-F5344CB8AC3E}">
        <p14:creationId xmlns:p14="http://schemas.microsoft.com/office/powerpoint/2010/main" val="284592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04CA-2742-9BAD-BD2B-4D0718921DCE}"/>
              </a:ext>
            </a:extLst>
          </p:cNvPr>
          <p:cNvSpPr>
            <a:spLocks noGrp="1"/>
          </p:cNvSpPr>
          <p:nvPr>
            <p:ph type="title"/>
          </p:nvPr>
        </p:nvSpPr>
        <p:spPr/>
        <p:txBody>
          <a:bodyPr/>
          <a:lstStyle/>
          <a:p>
            <a:r>
              <a:rPr lang="de-DE" dirty="0"/>
              <a:t>Heuristiken zur Erstellung von Episoden</a:t>
            </a:r>
            <a:endParaRPr lang="LID4096" dirty="0"/>
          </a:p>
        </p:txBody>
      </p:sp>
      <p:sp>
        <p:nvSpPr>
          <p:cNvPr id="3" name="Text Placeholder 2">
            <a:extLst>
              <a:ext uri="{FF2B5EF4-FFF2-40B4-BE49-F238E27FC236}">
                <a16:creationId xmlns:a16="http://schemas.microsoft.com/office/drawing/2014/main" id="{7892BDA2-A70A-11C9-E248-2C1314FD947F}"/>
              </a:ext>
            </a:extLst>
          </p:cNvPr>
          <p:cNvSpPr>
            <a:spLocks noGrp="1"/>
          </p:cNvSpPr>
          <p:nvPr>
            <p:ph type="body" idx="1"/>
          </p:nvPr>
        </p:nvSpPr>
        <p:spPr/>
        <p:txBody>
          <a:bodyPr/>
          <a:lstStyle/>
          <a:p>
            <a:r>
              <a:rPr lang="en-GB" dirty="0"/>
              <a:t>Regel 1</a:t>
            </a:r>
            <a:endParaRPr lang="LID4096" dirty="0"/>
          </a:p>
        </p:txBody>
      </p:sp>
      <p:sp>
        <p:nvSpPr>
          <p:cNvPr id="4" name="Content Placeholder 3">
            <a:extLst>
              <a:ext uri="{FF2B5EF4-FFF2-40B4-BE49-F238E27FC236}">
                <a16:creationId xmlns:a16="http://schemas.microsoft.com/office/drawing/2014/main" id="{600179CE-E3D1-58C0-2E88-1869ACDD10BE}"/>
              </a:ext>
            </a:extLst>
          </p:cNvPr>
          <p:cNvSpPr>
            <a:spLocks noGrp="1"/>
          </p:cNvSpPr>
          <p:nvPr>
            <p:ph sz="half" idx="2"/>
          </p:nvPr>
        </p:nvSpPr>
        <p:spPr/>
        <p:txBody>
          <a:bodyPr>
            <a:normAutofit fontScale="92500"/>
          </a:bodyPr>
          <a:lstStyle/>
          <a:p>
            <a:r>
              <a:rPr lang="en-GB" dirty="0"/>
              <a:t>Eine Episode </a:t>
            </a:r>
            <a:r>
              <a:rPr lang="en-GB" dirty="0" err="1"/>
              <a:t>beginnt</a:t>
            </a:r>
            <a:r>
              <a:rPr lang="en-GB" dirty="0"/>
              <a:t>, wenn der </a:t>
            </a:r>
            <a:r>
              <a:rPr lang="en-GB" dirty="0" err="1"/>
              <a:t>Arzt</a:t>
            </a:r>
            <a:r>
              <a:rPr lang="en-GB" dirty="0"/>
              <a:t> </a:t>
            </a:r>
            <a:r>
              <a:rPr lang="en-GB" dirty="0" err="1"/>
              <a:t>husten</a:t>
            </a:r>
            <a:r>
              <a:rPr lang="en-GB" dirty="0"/>
              <a:t> </a:t>
            </a:r>
            <a:r>
              <a:rPr lang="en-GB" dirty="0" err="1"/>
              <a:t>notiert</a:t>
            </a:r>
            <a:r>
              <a:rPr lang="en-GB" dirty="0"/>
              <a:t> hat.</a:t>
            </a:r>
          </a:p>
          <a:p>
            <a:r>
              <a:rPr lang="en-GB" dirty="0"/>
              <a:t>Eine Episode </a:t>
            </a:r>
            <a:r>
              <a:rPr lang="en-GB" dirty="0" err="1"/>
              <a:t>dauert</a:t>
            </a:r>
            <a:r>
              <a:rPr lang="en-GB" dirty="0"/>
              <a:t> </a:t>
            </a:r>
            <a:r>
              <a:rPr lang="en-GB" dirty="0" err="1"/>
              <a:t>üblicherweise</a:t>
            </a:r>
            <a:r>
              <a:rPr lang="en-GB" dirty="0"/>
              <a:t> 56 </a:t>
            </a:r>
            <a:r>
              <a:rPr lang="en-GB" dirty="0" err="1"/>
              <a:t>Tage</a:t>
            </a:r>
            <a:r>
              <a:rPr lang="en-GB" dirty="0"/>
              <a:t>/ 8 </a:t>
            </a:r>
            <a:r>
              <a:rPr lang="en-GB" dirty="0" err="1"/>
              <a:t>Wochen</a:t>
            </a:r>
            <a:endParaRPr lang="en-GB" dirty="0"/>
          </a:p>
          <a:p>
            <a:r>
              <a:rPr lang="en-GB" dirty="0"/>
              <a:t>Falls </a:t>
            </a:r>
            <a:r>
              <a:rPr lang="en-GB" dirty="0" err="1"/>
              <a:t>ein</a:t>
            </a:r>
            <a:r>
              <a:rPr lang="en-GB" dirty="0"/>
              <a:t> </a:t>
            </a:r>
            <a:r>
              <a:rPr lang="en-GB" dirty="0" err="1"/>
              <a:t>Arzt</a:t>
            </a:r>
            <a:r>
              <a:rPr lang="en-GB" dirty="0"/>
              <a:t> </a:t>
            </a:r>
            <a:r>
              <a:rPr lang="en-GB" dirty="0" err="1"/>
              <a:t>mehrfach</a:t>
            </a:r>
            <a:r>
              <a:rPr lang="en-GB" dirty="0"/>
              <a:t> </a:t>
            </a:r>
            <a:r>
              <a:rPr lang="en-GB" dirty="0" err="1"/>
              <a:t>Husten</a:t>
            </a:r>
            <a:r>
              <a:rPr lang="en-GB" dirty="0"/>
              <a:t> </a:t>
            </a:r>
            <a:r>
              <a:rPr lang="en-GB" dirty="0" err="1"/>
              <a:t>innerhalb</a:t>
            </a:r>
            <a:r>
              <a:rPr lang="en-GB" dirty="0"/>
              <a:t> von 56 </a:t>
            </a:r>
            <a:r>
              <a:rPr lang="en-GB" dirty="0" err="1"/>
              <a:t>Tagen</a:t>
            </a:r>
            <a:r>
              <a:rPr lang="en-GB" dirty="0"/>
              <a:t> </a:t>
            </a:r>
            <a:r>
              <a:rPr lang="en-GB" dirty="0" err="1"/>
              <a:t>notiert</a:t>
            </a:r>
            <a:r>
              <a:rPr lang="en-GB" dirty="0"/>
              <a:t>, gilt dies </a:t>
            </a:r>
            <a:r>
              <a:rPr lang="en-GB" dirty="0" err="1"/>
              <a:t>als</a:t>
            </a:r>
            <a:r>
              <a:rPr lang="en-GB" dirty="0"/>
              <a:t> </a:t>
            </a:r>
            <a:r>
              <a:rPr lang="en-GB" dirty="0" err="1"/>
              <a:t>eine</a:t>
            </a:r>
            <a:r>
              <a:rPr lang="en-GB" dirty="0"/>
              <a:t> Episode.</a:t>
            </a:r>
            <a:endParaRPr lang="LID4096" dirty="0"/>
          </a:p>
        </p:txBody>
      </p:sp>
      <p:sp>
        <p:nvSpPr>
          <p:cNvPr id="5" name="Text Placeholder 4">
            <a:extLst>
              <a:ext uri="{FF2B5EF4-FFF2-40B4-BE49-F238E27FC236}">
                <a16:creationId xmlns:a16="http://schemas.microsoft.com/office/drawing/2014/main" id="{BD573B33-F486-AF1B-DAE9-FC6E963CC987}"/>
              </a:ext>
            </a:extLst>
          </p:cNvPr>
          <p:cNvSpPr>
            <a:spLocks noGrp="1"/>
          </p:cNvSpPr>
          <p:nvPr>
            <p:ph type="body" sz="quarter" idx="3"/>
          </p:nvPr>
        </p:nvSpPr>
        <p:spPr/>
        <p:txBody>
          <a:bodyPr/>
          <a:lstStyle/>
          <a:p>
            <a:r>
              <a:rPr lang="en-GB" dirty="0"/>
              <a:t>Regel 2</a:t>
            </a:r>
            <a:endParaRPr lang="LID4096" dirty="0"/>
          </a:p>
        </p:txBody>
      </p:sp>
      <p:sp>
        <p:nvSpPr>
          <p:cNvPr id="6" name="Content Placeholder 5">
            <a:extLst>
              <a:ext uri="{FF2B5EF4-FFF2-40B4-BE49-F238E27FC236}">
                <a16:creationId xmlns:a16="http://schemas.microsoft.com/office/drawing/2014/main" id="{EB39611C-8A7A-3D09-D5FB-C97C4541BB82}"/>
              </a:ext>
            </a:extLst>
          </p:cNvPr>
          <p:cNvSpPr>
            <a:spLocks noGrp="1"/>
          </p:cNvSpPr>
          <p:nvPr>
            <p:ph sz="quarter" idx="4"/>
          </p:nvPr>
        </p:nvSpPr>
        <p:spPr/>
        <p:txBody>
          <a:bodyPr>
            <a:normAutofit fontScale="92500"/>
          </a:bodyPr>
          <a:lstStyle/>
          <a:p>
            <a:r>
              <a:rPr lang="en-GB" dirty="0"/>
              <a:t>Eine Episode </a:t>
            </a:r>
            <a:r>
              <a:rPr lang="en-GB" dirty="0" err="1"/>
              <a:t>beginnt</a:t>
            </a:r>
            <a:r>
              <a:rPr lang="en-GB" dirty="0"/>
              <a:t>, wenn der </a:t>
            </a:r>
            <a:r>
              <a:rPr lang="en-GB" dirty="0" err="1"/>
              <a:t>Arzt</a:t>
            </a:r>
            <a:r>
              <a:rPr lang="en-GB" dirty="0"/>
              <a:t> </a:t>
            </a:r>
            <a:r>
              <a:rPr lang="en-GB" dirty="0" err="1"/>
              <a:t>husten</a:t>
            </a:r>
            <a:r>
              <a:rPr lang="en-GB" dirty="0"/>
              <a:t> </a:t>
            </a:r>
            <a:r>
              <a:rPr lang="en-GB" dirty="0" err="1"/>
              <a:t>notiert</a:t>
            </a:r>
            <a:r>
              <a:rPr lang="en-GB" dirty="0"/>
              <a:t> hat.</a:t>
            </a:r>
          </a:p>
          <a:p>
            <a:r>
              <a:rPr lang="en-GB" dirty="0"/>
              <a:t>Eine Episode </a:t>
            </a:r>
            <a:r>
              <a:rPr lang="en-GB" dirty="0" err="1"/>
              <a:t>dauert</a:t>
            </a:r>
            <a:r>
              <a:rPr lang="en-GB" dirty="0"/>
              <a:t> </a:t>
            </a:r>
            <a:r>
              <a:rPr lang="en-GB" dirty="0" err="1"/>
              <a:t>üblicherweise</a:t>
            </a:r>
            <a:r>
              <a:rPr lang="en-GB" dirty="0"/>
              <a:t> 56 </a:t>
            </a:r>
            <a:r>
              <a:rPr lang="en-GB" dirty="0" err="1"/>
              <a:t>Tage</a:t>
            </a:r>
            <a:r>
              <a:rPr lang="en-GB" dirty="0"/>
              <a:t>/ 8 </a:t>
            </a:r>
            <a:r>
              <a:rPr lang="en-GB" dirty="0" err="1"/>
              <a:t>Wochen</a:t>
            </a:r>
            <a:endParaRPr lang="en-GB" dirty="0"/>
          </a:p>
          <a:p>
            <a:r>
              <a:rPr lang="en-GB" dirty="0"/>
              <a:t>Falls </a:t>
            </a:r>
            <a:r>
              <a:rPr lang="en-GB" dirty="0" err="1"/>
              <a:t>ein</a:t>
            </a:r>
            <a:r>
              <a:rPr lang="en-GB" dirty="0"/>
              <a:t> </a:t>
            </a:r>
            <a:r>
              <a:rPr lang="en-GB" dirty="0" err="1"/>
              <a:t>Arzt</a:t>
            </a:r>
            <a:r>
              <a:rPr lang="en-GB" dirty="0"/>
              <a:t> </a:t>
            </a:r>
            <a:r>
              <a:rPr lang="en-GB" dirty="0" err="1"/>
              <a:t>mehrfach</a:t>
            </a:r>
            <a:r>
              <a:rPr lang="en-GB" dirty="0"/>
              <a:t> </a:t>
            </a:r>
            <a:r>
              <a:rPr lang="en-GB" dirty="0" err="1"/>
              <a:t>Husten</a:t>
            </a:r>
            <a:r>
              <a:rPr lang="en-GB" dirty="0"/>
              <a:t> </a:t>
            </a:r>
            <a:r>
              <a:rPr lang="en-GB" dirty="0" err="1"/>
              <a:t>innerhalb</a:t>
            </a:r>
            <a:r>
              <a:rPr lang="en-GB" dirty="0"/>
              <a:t> von 56 </a:t>
            </a:r>
            <a:r>
              <a:rPr lang="en-GB" dirty="0" err="1"/>
              <a:t>Tagen</a:t>
            </a:r>
            <a:r>
              <a:rPr lang="en-GB" dirty="0"/>
              <a:t> </a:t>
            </a:r>
            <a:r>
              <a:rPr lang="en-GB" dirty="0" err="1"/>
              <a:t>notiert</a:t>
            </a:r>
            <a:r>
              <a:rPr lang="en-GB" dirty="0"/>
              <a:t>, </a:t>
            </a:r>
            <a:r>
              <a:rPr lang="en-GB" dirty="0" err="1"/>
              <a:t>endet</a:t>
            </a:r>
            <a:r>
              <a:rPr lang="en-GB" dirty="0"/>
              <a:t> die </a:t>
            </a:r>
            <a:r>
              <a:rPr lang="en-GB" dirty="0" err="1"/>
              <a:t>erste</a:t>
            </a:r>
            <a:r>
              <a:rPr lang="en-GB" dirty="0"/>
              <a:t> Episode am Tag bevor der </a:t>
            </a:r>
            <a:r>
              <a:rPr lang="en-GB" dirty="0" err="1"/>
              <a:t>Arzt</a:t>
            </a:r>
            <a:r>
              <a:rPr lang="en-GB" dirty="0"/>
              <a:t> das </a:t>
            </a:r>
            <a:r>
              <a:rPr lang="en-GB" dirty="0" err="1"/>
              <a:t>zweite</a:t>
            </a:r>
            <a:r>
              <a:rPr lang="en-GB" dirty="0"/>
              <a:t> Mal </a:t>
            </a:r>
            <a:r>
              <a:rPr lang="en-GB" dirty="0" err="1"/>
              <a:t>Husten</a:t>
            </a:r>
            <a:r>
              <a:rPr lang="en-GB" dirty="0"/>
              <a:t> </a:t>
            </a:r>
            <a:r>
              <a:rPr lang="en-GB" dirty="0" err="1"/>
              <a:t>notiert</a:t>
            </a:r>
            <a:r>
              <a:rPr lang="en-GB" dirty="0"/>
              <a:t>.</a:t>
            </a:r>
            <a:endParaRPr lang="LID4096" dirty="0"/>
          </a:p>
          <a:p>
            <a:endParaRPr lang="LID4096" dirty="0"/>
          </a:p>
        </p:txBody>
      </p:sp>
    </p:spTree>
    <p:extLst>
      <p:ext uri="{BB962C8B-B14F-4D97-AF65-F5344CB8AC3E}">
        <p14:creationId xmlns:p14="http://schemas.microsoft.com/office/powerpoint/2010/main" val="207148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04CA-2742-9BAD-BD2B-4D0718921DCE}"/>
              </a:ext>
            </a:extLst>
          </p:cNvPr>
          <p:cNvSpPr>
            <a:spLocks noGrp="1"/>
          </p:cNvSpPr>
          <p:nvPr>
            <p:ph type="title"/>
          </p:nvPr>
        </p:nvSpPr>
        <p:spPr/>
        <p:txBody>
          <a:bodyPr/>
          <a:lstStyle/>
          <a:p>
            <a:r>
              <a:rPr lang="de-DE" dirty="0"/>
              <a:t>Heuristiken zur Erstellung von Episoden: Beispiel</a:t>
            </a:r>
            <a:endParaRPr lang="LID4096" dirty="0"/>
          </a:p>
        </p:txBody>
      </p:sp>
      <p:sp>
        <p:nvSpPr>
          <p:cNvPr id="3" name="Text Placeholder 2">
            <a:extLst>
              <a:ext uri="{FF2B5EF4-FFF2-40B4-BE49-F238E27FC236}">
                <a16:creationId xmlns:a16="http://schemas.microsoft.com/office/drawing/2014/main" id="{7892BDA2-A70A-11C9-E248-2C1314FD947F}"/>
              </a:ext>
            </a:extLst>
          </p:cNvPr>
          <p:cNvSpPr>
            <a:spLocks noGrp="1"/>
          </p:cNvSpPr>
          <p:nvPr>
            <p:ph type="body" idx="1"/>
          </p:nvPr>
        </p:nvSpPr>
        <p:spPr/>
        <p:txBody>
          <a:bodyPr/>
          <a:lstStyle/>
          <a:p>
            <a:r>
              <a:rPr lang="en-GB" dirty="0"/>
              <a:t>Regel 1</a:t>
            </a:r>
            <a:endParaRPr lang="LID4096" dirty="0"/>
          </a:p>
        </p:txBody>
      </p:sp>
      <p:sp>
        <p:nvSpPr>
          <p:cNvPr id="5" name="Text Placeholder 4">
            <a:extLst>
              <a:ext uri="{FF2B5EF4-FFF2-40B4-BE49-F238E27FC236}">
                <a16:creationId xmlns:a16="http://schemas.microsoft.com/office/drawing/2014/main" id="{BD573B33-F486-AF1B-DAE9-FC6E963CC987}"/>
              </a:ext>
            </a:extLst>
          </p:cNvPr>
          <p:cNvSpPr>
            <a:spLocks noGrp="1"/>
          </p:cNvSpPr>
          <p:nvPr>
            <p:ph type="body" sz="quarter" idx="3"/>
          </p:nvPr>
        </p:nvSpPr>
        <p:spPr/>
        <p:txBody>
          <a:bodyPr/>
          <a:lstStyle/>
          <a:p>
            <a:r>
              <a:rPr lang="en-GB" dirty="0"/>
              <a:t>Regel 2</a:t>
            </a:r>
            <a:endParaRPr lang="LID4096" dirty="0"/>
          </a:p>
        </p:txBody>
      </p:sp>
      <p:cxnSp>
        <p:nvCxnSpPr>
          <p:cNvPr id="12" name="Straight Arrow Connector 11">
            <a:extLst>
              <a:ext uri="{FF2B5EF4-FFF2-40B4-BE49-F238E27FC236}">
                <a16:creationId xmlns:a16="http://schemas.microsoft.com/office/drawing/2014/main" id="{8E8AE2C4-CF00-025E-6045-CF4E85FF1642}"/>
              </a:ext>
            </a:extLst>
          </p:cNvPr>
          <p:cNvCxnSpPr/>
          <p:nvPr/>
        </p:nvCxnSpPr>
        <p:spPr>
          <a:xfrm>
            <a:off x="908799" y="3640347"/>
            <a:ext cx="293298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BCA3A8-6651-BE57-BDBC-C11628BA5D0C}"/>
              </a:ext>
            </a:extLst>
          </p:cNvPr>
          <p:cNvSpPr txBox="1"/>
          <p:nvPr/>
        </p:nvSpPr>
        <p:spPr>
          <a:xfrm>
            <a:off x="908799" y="3821113"/>
            <a:ext cx="859616" cy="276999"/>
          </a:xfrm>
          <a:prstGeom prst="rect">
            <a:avLst/>
          </a:prstGeom>
          <a:noFill/>
        </p:spPr>
        <p:txBody>
          <a:bodyPr wrap="square" rtlCol="0">
            <a:spAutoFit/>
          </a:bodyPr>
          <a:lstStyle/>
          <a:p>
            <a:r>
              <a:rPr lang="en-GB" sz="1200" dirty="0"/>
              <a:t>1. </a:t>
            </a:r>
            <a:r>
              <a:rPr lang="en-GB" sz="1200" dirty="0" err="1"/>
              <a:t>Januar</a:t>
            </a:r>
            <a:endParaRPr lang="LID4096" dirty="0"/>
          </a:p>
        </p:txBody>
      </p:sp>
      <p:sp>
        <p:nvSpPr>
          <p:cNvPr id="15" name="TextBox 14">
            <a:extLst>
              <a:ext uri="{FF2B5EF4-FFF2-40B4-BE49-F238E27FC236}">
                <a16:creationId xmlns:a16="http://schemas.microsoft.com/office/drawing/2014/main" id="{B514E9F9-AA57-0D0B-01D9-A7F4871F74E6}"/>
              </a:ext>
            </a:extLst>
          </p:cNvPr>
          <p:cNvSpPr txBox="1"/>
          <p:nvPr/>
        </p:nvSpPr>
        <p:spPr>
          <a:xfrm>
            <a:off x="2375289" y="3821113"/>
            <a:ext cx="859616" cy="276999"/>
          </a:xfrm>
          <a:prstGeom prst="rect">
            <a:avLst/>
          </a:prstGeom>
          <a:noFill/>
        </p:spPr>
        <p:txBody>
          <a:bodyPr wrap="square" rtlCol="0">
            <a:spAutoFit/>
          </a:bodyPr>
          <a:lstStyle/>
          <a:p>
            <a:r>
              <a:rPr lang="en-GB" sz="1200" dirty="0"/>
              <a:t>20. </a:t>
            </a:r>
            <a:r>
              <a:rPr lang="en-GB" sz="1200" dirty="0" err="1"/>
              <a:t>Januar</a:t>
            </a:r>
            <a:endParaRPr lang="LID4096" dirty="0"/>
          </a:p>
        </p:txBody>
      </p:sp>
      <p:cxnSp>
        <p:nvCxnSpPr>
          <p:cNvPr id="17" name="Straight Connector 16">
            <a:extLst>
              <a:ext uri="{FF2B5EF4-FFF2-40B4-BE49-F238E27FC236}">
                <a16:creationId xmlns:a16="http://schemas.microsoft.com/office/drawing/2014/main" id="{D2470ADD-AD53-6090-A93E-D02CBBD3E723}"/>
              </a:ext>
            </a:extLst>
          </p:cNvPr>
          <p:cNvCxnSpPr>
            <a:stCxn id="14" idx="0"/>
            <a:endCxn id="14" idx="0"/>
          </p:cNvCxnSpPr>
          <p:nvPr/>
        </p:nvCxnSpPr>
        <p:spPr>
          <a:xfrm>
            <a:off x="1338607" y="382111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40E255-F8EB-DF5E-CE2B-7344A3522B38}"/>
              </a:ext>
            </a:extLst>
          </p:cNvPr>
          <p:cNvCxnSpPr>
            <a:stCxn id="14" idx="0"/>
          </p:cNvCxnSpPr>
          <p:nvPr/>
        </p:nvCxnSpPr>
        <p:spPr>
          <a:xfrm flipV="1">
            <a:off x="1338607" y="3640347"/>
            <a:ext cx="0" cy="1807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435960-AE0C-91C2-FD7E-5F09BF08FE9A}"/>
              </a:ext>
            </a:extLst>
          </p:cNvPr>
          <p:cNvCxnSpPr>
            <a:cxnSpLocks/>
            <a:stCxn id="15" idx="0"/>
          </p:cNvCxnSpPr>
          <p:nvPr/>
        </p:nvCxnSpPr>
        <p:spPr>
          <a:xfrm flipV="1">
            <a:off x="2805097" y="3640347"/>
            <a:ext cx="0" cy="1807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806C9D6D-C256-2385-A5DB-B368DAEECAA3}"/>
              </a:ext>
            </a:extLst>
          </p:cNvPr>
          <p:cNvSpPr/>
          <p:nvPr/>
        </p:nvSpPr>
        <p:spPr>
          <a:xfrm rot="16200000">
            <a:off x="1830313" y="2665561"/>
            <a:ext cx="483077" cy="14664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p:sp>
        <p:nvSpPr>
          <p:cNvPr id="24" name="TextBox 23">
            <a:extLst>
              <a:ext uri="{FF2B5EF4-FFF2-40B4-BE49-F238E27FC236}">
                <a16:creationId xmlns:a16="http://schemas.microsoft.com/office/drawing/2014/main" id="{F9C37F0B-A525-55B2-41E4-7D80B5BB9AA5}"/>
              </a:ext>
            </a:extLst>
          </p:cNvPr>
          <p:cNvSpPr txBox="1"/>
          <p:nvPr/>
        </p:nvSpPr>
        <p:spPr>
          <a:xfrm>
            <a:off x="1338607" y="2907102"/>
            <a:ext cx="1466488" cy="276999"/>
          </a:xfrm>
          <a:prstGeom prst="rect">
            <a:avLst/>
          </a:prstGeom>
          <a:noFill/>
        </p:spPr>
        <p:txBody>
          <a:bodyPr wrap="square" rtlCol="0">
            <a:spAutoFit/>
          </a:bodyPr>
          <a:lstStyle/>
          <a:p>
            <a:pPr algn="ctr"/>
            <a:r>
              <a:rPr lang="en-GB" sz="1200" dirty="0" err="1"/>
              <a:t>Differenz</a:t>
            </a:r>
            <a:r>
              <a:rPr lang="en-GB" sz="1200" dirty="0"/>
              <a:t>: 19 </a:t>
            </a:r>
            <a:r>
              <a:rPr lang="en-GB" sz="1200" dirty="0" err="1"/>
              <a:t>Tage</a:t>
            </a:r>
            <a:endParaRPr lang="LID4096" dirty="0"/>
          </a:p>
        </p:txBody>
      </p:sp>
      <p:sp>
        <p:nvSpPr>
          <p:cNvPr id="25" name="TextBox 24">
            <a:extLst>
              <a:ext uri="{FF2B5EF4-FFF2-40B4-BE49-F238E27FC236}">
                <a16:creationId xmlns:a16="http://schemas.microsoft.com/office/drawing/2014/main" id="{F7DAA2AD-0E7F-C0AC-20E3-5033BC704FD7}"/>
              </a:ext>
            </a:extLst>
          </p:cNvPr>
          <p:cNvSpPr txBox="1"/>
          <p:nvPr/>
        </p:nvSpPr>
        <p:spPr>
          <a:xfrm>
            <a:off x="908799" y="4364966"/>
            <a:ext cx="2932981" cy="923330"/>
          </a:xfrm>
          <a:prstGeom prst="rect">
            <a:avLst/>
          </a:prstGeom>
          <a:noFill/>
        </p:spPr>
        <p:txBody>
          <a:bodyPr wrap="square" rtlCol="0">
            <a:spAutoFit/>
          </a:bodyPr>
          <a:lstStyle/>
          <a:p>
            <a:pPr algn="ctr"/>
            <a:r>
              <a:rPr lang="en-GB" dirty="0"/>
              <a:t>-&gt; Eine Episode, die </a:t>
            </a:r>
            <a:r>
              <a:rPr lang="en-GB" dirty="0" err="1"/>
              <a:t>vom</a:t>
            </a:r>
            <a:r>
              <a:rPr lang="en-GB" dirty="0"/>
              <a:t> 1. </a:t>
            </a:r>
            <a:r>
              <a:rPr lang="en-GB" dirty="0" err="1"/>
              <a:t>Januar</a:t>
            </a:r>
            <a:r>
              <a:rPr lang="en-GB" dirty="0"/>
              <a:t> bis </a:t>
            </a:r>
            <a:r>
              <a:rPr lang="en-GB" dirty="0" err="1"/>
              <a:t>zum</a:t>
            </a:r>
            <a:r>
              <a:rPr lang="en-GB" dirty="0"/>
              <a:t> 20. </a:t>
            </a:r>
            <a:r>
              <a:rPr lang="en-GB" dirty="0" err="1"/>
              <a:t>Januar</a:t>
            </a:r>
            <a:r>
              <a:rPr lang="en-GB" dirty="0"/>
              <a:t> + 56 </a:t>
            </a:r>
            <a:r>
              <a:rPr lang="en-GB" dirty="0" err="1"/>
              <a:t>Tage</a:t>
            </a:r>
            <a:r>
              <a:rPr lang="en-GB" dirty="0"/>
              <a:t> </a:t>
            </a:r>
            <a:r>
              <a:rPr lang="en-GB" dirty="0" err="1"/>
              <a:t>reicht</a:t>
            </a:r>
            <a:endParaRPr lang="LID4096" dirty="0"/>
          </a:p>
        </p:txBody>
      </p:sp>
      <p:cxnSp>
        <p:nvCxnSpPr>
          <p:cNvPr id="26" name="Straight Arrow Connector 25">
            <a:extLst>
              <a:ext uri="{FF2B5EF4-FFF2-40B4-BE49-F238E27FC236}">
                <a16:creationId xmlns:a16="http://schemas.microsoft.com/office/drawing/2014/main" id="{1FDE2467-3900-EC24-F977-53B94F6F4258}"/>
              </a:ext>
            </a:extLst>
          </p:cNvPr>
          <p:cNvCxnSpPr/>
          <p:nvPr/>
        </p:nvCxnSpPr>
        <p:spPr>
          <a:xfrm>
            <a:off x="5997575" y="3640347"/>
            <a:ext cx="293298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D65F540-E795-196E-B375-046C1B673527}"/>
              </a:ext>
            </a:extLst>
          </p:cNvPr>
          <p:cNvSpPr txBox="1"/>
          <p:nvPr/>
        </p:nvSpPr>
        <p:spPr>
          <a:xfrm>
            <a:off x="5997575" y="3821113"/>
            <a:ext cx="859616" cy="276999"/>
          </a:xfrm>
          <a:prstGeom prst="rect">
            <a:avLst/>
          </a:prstGeom>
          <a:noFill/>
        </p:spPr>
        <p:txBody>
          <a:bodyPr wrap="square" rtlCol="0">
            <a:spAutoFit/>
          </a:bodyPr>
          <a:lstStyle/>
          <a:p>
            <a:r>
              <a:rPr lang="en-GB" sz="1200" dirty="0"/>
              <a:t>1. </a:t>
            </a:r>
            <a:r>
              <a:rPr lang="en-GB" sz="1200" dirty="0" err="1"/>
              <a:t>Januar</a:t>
            </a:r>
            <a:endParaRPr lang="LID4096" dirty="0"/>
          </a:p>
        </p:txBody>
      </p:sp>
      <p:sp>
        <p:nvSpPr>
          <p:cNvPr id="28" name="TextBox 27">
            <a:extLst>
              <a:ext uri="{FF2B5EF4-FFF2-40B4-BE49-F238E27FC236}">
                <a16:creationId xmlns:a16="http://schemas.microsoft.com/office/drawing/2014/main" id="{6284C4BF-6D8B-2C0F-B5D7-23683E9D0710}"/>
              </a:ext>
            </a:extLst>
          </p:cNvPr>
          <p:cNvSpPr txBox="1"/>
          <p:nvPr/>
        </p:nvSpPr>
        <p:spPr>
          <a:xfrm>
            <a:off x="7464065" y="3821113"/>
            <a:ext cx="859616" cy="276999"/>
          </a:xfrm>
          <a:prstGeom prst="rect">
            <a:avLst/>
          </a:prstGeom>
          <a:noFill/>
        </p:spPr>
        <p:txBody>
          <a:bodyPr wrap="square" rtlCol="0">
            <a:spAutoFit/>
          </a:bodyPr>
          <a:lstStyle/>
          <a:p>
            <a:r>
              <a:rPr lang="en-GB" sz="1200" dirty="0"/>
              <a:t>20. </a:t>
            </a:r>
            <a:r>
              <a:rPr lang="en-GB" sz="1200" dirty="0" err="1"/>
              <a:t>Januar</a:t>
            </a:r>
            <a:endParaRPr lang="LID4096" dirty="0"/>
          </a:p>
        </p:txBody>
      </p:sp>
      <p:cxnSp>
        <p:nvCxnSpPr>
          <p:cNvPr id="29" name="Straight Connector 28">
            <a:extLst>
              <a:ext uri="{FF2B5EF4-FFF2-40B4-BE49-F238E27FC236}">
                <a16:creationId xmlns:a16="http://schemas.microsoft.com/office/drawing/2014/main" id="{769CB420-ED24-DFEB-7059-2A4ACB54FB97}"/>
              </a:ext>
            </a:extLst>
          </p:cNvPr>
          <p:cNvCxnSpPr>
            <a:stCxn id="27" idx="0"/>
            <a:endCxn id="27" idx="0"/>
          </p:cNvCxnSpPr>
          <p:nvPr/>
        </p:nvCxnSpPr>
        <p:spPr>
          <a:xfrm>
            <a:off x="6427383" y="382111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17707A5-9F7F-1751-11D5-0190E4503BF4}"/>
              </a:ext>
            </a:extLst>
          </p:cNvPr>
          <p:cNvCxnSpPr>
            <a:stCxn id="27" idx="0"/>
          </p:cNvCxnSpPr>
          <p:nvPr/>
        </p:nvCxnSpPr>
        <p:spPr>
          <a:xfrm flipV="1">
            <a:off x="6427383" y="3640347"/>
            <a:ext cx="0" cy="1807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1B9A95D-2772-5FE3-F696-CC99337C74C8}"/>
              </a:ext>
            </a:extLst>
          </p:cNvPr>
          <p:cNvCxnSpPr>
            <a:cxnSpLocks/>
            <a:stCxn id="28" idx="0"/>
          </p:cNvCxnSpPr>
          <p:nvPr/>
        </p:nvCxnSpPr>
        <p:spPr>
          <a:xfrm flipV="1">
            <a:off x="7893873" y="3640347"/>
            <a:ext cx="0" cy="1807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D7FE7617-C083-AF77-3C5B-C438FA867788}"/>
              </a:ext>
            </a:extLst>
          </p:cNvPr>
          <p:cNvSpPr/>
          <p:nvPr/>
        </p:nvSpPr>
        <p:spPr>
          <a:xfrm rot="16200000">
            <a:off x="6919089" y="2665561"/>
            <a:ext cx="483077" cy="14664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p:sp>
        <p:nvSpPr>
          <p:cNvPr id="33" name="TextBox 32">
            <a:extLst>
              <a:ext uri="{FF2B5EF4-FFF2-40B4-BE49-F238E27FC236}">
                <a16:creationId xmlns:a16="http://schemas.microsoft.com/office/drawing/2014/main" id="{B1ECC641-A050-06E3-CA5D-8B50FAE421CF}"/>
              </a:ext>
            </a:extLst>
          </p:cNvPr>
          <p:cNvSpPr txBox="1"/>
          <p:nvPr/>
        </p:nvSpPr>
        <p:spPr>
          <a:xfrm>
            <a:off x="6427383" y="2907102"/>
            <a:ext cx="1466488" cy="276999"/>
          </a:xfrm>
          <a:prstGeom prst="rect">
            <a:avLst/>
          </a:prstGeom>
          <a:noFill/>
        </p:spPr>
        <p:txBody>
          <a:bodyPr wrap="square" rtlCol="0">
            <a:spAutoFit/>
          </a:bodyPr>
          <a:lstStyle/>
          <a:p>
            <a:pPr algn="ctr"/>
            <a:r>
              <a:rPr lang="en-GB" sz="1200" dirty="0" err="1"/>
              <a:t>Differenz</a:t>
            </a:r>
            <a:r>
              <a:rPr lang="en-GB" sz="1200" dirty="0"/>
              <a:t>: 19 </a:t>
            </a:r>
            <a:r>
              <a:rPr lang="en-GB" sz="1200" dirty="0" err="1"/>
              <a:t>Tage</a:t>
            </a:r>
            <a:endParaRPr lang="LID4096" dirty="0"/>
          </a:p>
        </p:txBody>
      </p:sp>
      <p:sp>
        <p:nvSpPr>
          <p:cNvPr id="34" name="TextBox 33">
            <a:extLst>
              <a:ext uri="{FF2B5EF4-FFF2-40B4-BE49-F238E27FC236}">
                <a16:creationId xmlns:a16="http://schemas.microsoft.com/office/drawing/2014/main" id="{8ED2465C-9B28-19D0-CA95-787946D80734}"/>
              </a:ext>
            </a:extLst>
          </p:cNvPr>
          <p:cNvSpPr txBox="1"/>
          <p:nvPr/>
        </p:nvSpPr>
        <p:spPr>
          <a:xfrm>
            <a:off x="5997575" y="4364966"/>
            <a:ext cx="2932981" cy="1200329"/>
          </a:xfrm>
          <a:prstGeom prst="rect">
            <a:avLst/>
          </a:prstGeom>
          <a:noFill/>
        </p:spPr>
        <p:txBody>
          <a:bodyPr wrap="square" rtlCol="0">
            <a:spAutoFit/>
          </a:bodyPr>
          <a:lstStyle/>
          <a:p>
            <a:pPr algn="ctr"/>
            <a:r>
              <a:rPr lang="en-GB" dirty="0"/>
              <a:t>-&gt; Zwei </a:t>
            </a:r>
            <a:r>
              <a:rPr lang="en-GB" dirty="0" err="1"/>
              <a:t>Episoden</a:t>
            </a:r>
            <a:r>
              <a:rPr lang="en-GB" dirty="0"/>
              <a:t>, die </a:t>
            </a:r>
            <a:r>
              <a:rPr lang="en-GB" dirty="0" err="1"/>
              <a:t>vom</a:t>
            </a:r>
            <a:r>
              <a:rPr lang="en-GB" dirty="0"/>
              <a:t> 1. </a:t>
            </a:r>
            <a:r>
              <a:rPr lang="en-GB" dirty="0" err="1"/>
              <a:t>Januar</a:t>
            </a:r>
            <a:r>
              <a:rPr lang="en-GB" dirty="0"/>
              <a:t> bis </a:t>
            </a:r>
            <a:r>
              <a:rPr lang="en-GB" dirty="0" err="1"/>
              <a:t>zum</a:t>
            </a:r>
            <a:r>
              <a:rPr lang="en-GB" dirty="0"/>
              <a:t> 19. </a:t>
            </a:r>
            <a:r>
              <a:rPr lang="en-GB" dirty="0" err="1"/>
              <a:t>Januar</a:t>
            </a:r>
            <a:r>
              <a:rPr lang="en-GB" dirty="0"/>
              <a:t> und </a:t>
            </a:r>
            <a:r>
              <a:rPr lang="en-GB" dirty="0" err="1"/>
              <a:t>vom</a:t>
            </a:r>
            <a:r>
              <a:rPr lang="en-GB" dirty="0"/>
              <a:t> 20. </a:t>
            </a:r>
            <a:r>
              <a:rPr lang="en-GB" dirty="0" err="1"/>
              <a:t>Januar</a:t>
            </a:r>
            <a:r>
              <a:rPr lang="en-GB" dirty="0"/>
              <a:t> bis </a:t>
            </a:r>
            <a:r>
              <a:rPr lang="en-GB" dirty="0" err="1"/>
              <a:t>zum</a:t>
            </a:r>
            <a:r>
              <a:rPr lang="en-GB" dirty="0"/>
              <a:t> 20. </a:t>
            </a:r>
            <a:r>
              <a:rPr lang="en-GB" dirty="0" err="1"/>
              <a:t>Januar</a:t>
            </a:r>
            <a:r>
              <a:rPr lang="en-GB" dirty="0"/>
              <a:t> + 56 </a:t>
            </a:r>
            <a:r>
              <a:rPr lang="en-GB" dirty="0" err="1"/>
              <a:t>Tage</a:t>
            </a:r>
            <a:r>
              <a:rPr lang="en-GB" dirty="0"/>
              <a:t> </a:t>
            </a:r>
            <a:r>
              <a:rPr lang="en-GB" dirty="0" err="1"/>
              <a:t>reichen</a:t>
            </a:r>
            <a:endParaRPr lang="LID4096" dirty="0"/>
          </a:p>
        </p:txBody>
      </p:sp>
    </p:spTree>
    <p:extLst>
      <p:ext uri="{BB962C8B-B14F-4D97-AF65-F5344CB8AC3E}">
        <p14:creationId xmlns:p14="http://schemas.microsoft.com/office/powerpoint/2010/main" val="294316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DF56C4-F2A8-4AFC-D5F0-C70B865A2B8E}"/>
              </a:ext>
            </a:extLst>
          </p:cNvPr>
          <p:cNvSpPr>
            <a:spLocks noGrp="1"/>
          </p:cNvSpPr>
          <p:nvPr>
            <p:ph type="title"/>
          </p:nvPr>
        </p:nvSpPr>
        <p:spPr/>
        <p:txBody>
          <a:bodyPr/>
          <a:lstStyle/>
          <a:p>
            <a:r>
              <a:rPr lang="de-DE" dirty="0"/>
              <a:t>Beschreibung des Patientenstamms</a:t>
            </a:r>
          </a:p>
        </p:txBody>
      </p:sp>
      <p:graphicFrame>
        <p:nvGraphicFramePr>
          <p:cNvPr id="4" name="Inhaltsplatzhalter 3">
            <a:extLst>
              <a:ext uri="{FF2B5EF4-FFF2-40B4-BE49-F238E27FC236}">
                <a16:creationId xmlns:a16="http://schemas.microsoft.com/office/drawing/2014/main" id="{BD532312-31A3-134C-5620-1891A9D84685}"/>
              </a:ext>
            </a:extLst>
          </p:cNvPr>
          <p:cNvGraphicFramePr>
            <a:graphicFrameLocks noGrp="1"/>
          </p:cNvGraphicFramePr>
          <p:nvPr>
            <p:ph idx="1"/>
            <p:extLst>
              <p:ext uri="{D42A27DB-BD31-4B8C-83A1-F6EECF244321}">
                <p14:modId xmlns:p14="http://schemas.microsoft.com/office/powerpoint/2010/main" val="82373408"/>
              </p:ext>
            </p:extLst>
          </p:nvPr>
        </p:nvGraphicFramePr>
        <p:xfrm>
          <a:off x="0" y="1907921"/>
          <a:ext cx="12192000" cy="4500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05752467"/>
                    </a:ext>
                  </a:extLst>
                </a:gridCol>
                <a:gridCol w="4064000">
                  <a:extLst>
                    <a:ext uri="{9D8B030D-6E8A-4147-A177-3AD203B41FA5}">
                      <a16:colId xmlns:a16="http://schemas.microsoft.com/office/drawing/2014/main" val="2699847514"/>
                    </a:ext>
                  </a:extLst>
                </a:gridCol>
                <a:gridCol w="4064000">
                  <a:extLst>
                    <a:ext uri="{9D8B030D-6E8A-4147-A177-3AD203B41FA5}">
                      <a16:colId xmlns:a16="http://schemas.microsoft.com/office/drawing/2014/main" val="4186606598"/>
                    </a:ext>
                  </a:extLst>
                </a:gridCol>
              </a:tblGrid>
              <a:tr h="370840">
                <a:tc>
                  <a:txBody>
                    <a:bodyPr/>
                    <a:lstStyle/>
                    <a:p>
                      <a:r>
                        <a:rPr lang="de-DE" dirty="0"/>
                        <a:t>Name</a:t>
                      </a:r>
                    </a:p>
                  </a:txBody>
                  <a:tcPr/>
                </a:tc>
                <a:tc>
                  <a:txBody>
                    <a:bodyPr/>
                    <a:lstStyle/>
                    <a:p>
                      <a:r>
                        <a:rPr lang="de-DE" dirty="0"/>
                        <a:t>Regel 1 (</a:t>
                      </a:r>
                      <a:r>
                        <a:rPr lang="de-DE" dirty="0" err="1"/>
                        <a:t>merge</a:t>
                      </a:r>
                      <a:r>
                        <a:rPr lang="de-DE" dirty="0"/>
                        <a:t>)</a:t>
                      </a:r>
                    </a:p>
                  </a:txBody>
                  <a:tcPr/>
                </a:tc>
                <a:tc>
                  <a:txBody>
                    <a:bodyPr/>
                    <a:lstStyle/>
                    <a:p>
                      <a:r>
                        <a:rPr lang="de-DE" dirty="0"/>
                        <a:t>Regel 2 (</a:t>
                      </a:r>
                      <a:r>
                        <a:rPr lang="de-DE" dirty="0" err="1"/>
                        <a:t>split</a:t>
                      </a:r>
                      <a:r>
                        <a:rPr lang="de-DE" dirty="0"/>
                        <a:t>)</a:t>
                      </a:r>
                    </a:p>
                  </a:txBody>
                  <a:tcPr/>
                </a:tc>
                <a:extLst>
                  <a:ext uri="{0D108BD9-81ED-4DB2-BD59-A6C34878D82A}">
                    <a16:rowId xmlns:a16="http://schemas.microsoft.com/office/drawing/2014/main" val="3563325637"/>
                  </a:ext>
                </a:extLst>
              </a:tr>
              <a:tr h="370840">
                <a:tc>
                  <a:txBody>
                    <a:bodyPr/>
                    <a:lstStyle/>
                    <a:p>
                      <a:r>
                        <a:rPr lang="de-DE" dirty="0"/>
                        <a:t>Anzahl Episoden</a:t>
                      </a:r>
                    </a:p>
                  </a:txBody>
                  <a:tcPr/>
                </a:tc>
                <a:tc>
                  <a:txBody>
                    <a:bodyPr/>
                    <a:lstStyle/>
                    <a:p>
                      <a:r>
                        <a:rPr lang="de-DE" dirty="0"/>
                        <a:t>9 814</a:t>
                      </a:r>
                    </a:p>
                  </a:txBody>
                  <a:tcPr/>
                </a:tc>
                <a:tc>
                  <a:txBody>
                    <a:bodyPr/>
                    <a:lstStyle/>
                    <a:p>
                      <a:r>
                        <a:rPr lang="de-DE" dirty="0"/>
                        <a:t>11 541</a:t>
                      </a:r>
                    </a:p>
                  </a:txBody>
                  <a:tcPr/>
                </a:tc>
                <a:extLst>
                  <a:ext uri="{0D108BD9-81ED-4DB2-BD59-A6C34878D82A}">
                    <a16:rowId xmlns:a16="http://schemas.microsoft.com/office/drawing/2014/main" val="2128397737"/>
                  </a:ext>
                </a:extLst>
              </a:tr>
              <a:tr h="370840">
                <a:tc>
                  <a:txBody>
                    <a:bodyPr/>
                    <a:lstStyle/>
                    <a:p>
                      <a:r>
                        <a:rPr lang="de-DE" dirty="0"/>
                        <a:t>Anzahl Patienten</a:t>
                      </a:r>
                    </a:p>
                  </a:txBody>
                  <a:tcPr/>
                </a:tc>
                <a:tc gridSpan="2">
                  <a:txBody>
                    <a:bodyPr/>
                    <a:lstStyle/>
                    <a:p>
                      <a:pPr algn="ctr"/>
                      <a:r>
                        <a:rPr lang="de-DE" dirty="0"/>
                        <a:t>7023</a:t>
                      </a:r>
                    </a:p>
                  </a:txBody>
                  <a:tcPr/>
                </a:tc>
                <a:tc hMerge="1">
                  <a:txBody>
                    <a:bodyPr/>
                    <a:lstStyle/>
                    <a:p>
                      <a:endParaRPr lang="de-DE" dirty="0"/>
                    </a:p>
                  </a:txBody>
                  <a:tcPr/>
                </a:tc>
                <a:extLst>
                  <a:ext uri="{0D108BD9-81ED-4DB2-BD59-A6C34878D82A}">
                    <a16:rowId xmlns:a16="http://schemas.microsoft.com/office/drawing/2014/main" val="474860904"/>
                  </a:ext>
                </a:extLst>
              </a:tr>
              <a:tr h="370840">
                <a:tc>
                  <a:txBody>
                    <a:bodyPr/>
                    <a:lstStyle/>
                    <a:p>
                      <a:r>
                        <a:rPr lang="de-DE" dirty="0"/>
                        <a:t>Startzeitpunkt…</a:t>
                      </a:r>
                    </a:p>
                    <a:p>
                      <a:r>
                        <a:rPr lang="de-DE" dirty="0"/>
                        <a:t>Erste Episode:</a:t>
                      </a:r>
                    </a:p>
                    <a:p>
                      <a:r>
                        <a:rPr lang="de-DE" dirty="0"/>
                        <a:t>Letzte Episode:</a:t>
                      </a:r>
                    </a:p>
                  </a:txBody>
                  <a:tcPr/>
                </a:tc>
                <a:tc gridSpan="2">
                  <a:txBody>
                    <a:bodyPr/>
                    <a:lstStyle/>
                    <a:p>
                      <a:pPr algn="ctr"/>
                      <a:endParaRPr lang="de-DE" dirty="0"/>
                    </a:p>
                    <a:p>
                      <a:pPr algn="ctr"/>
                      <a:r>
                        <a:rPr lang="de-DE" dirty="0"/>
                        <a:t>03. Januar 2016</a:t>
                      </a:r>
                    </a:p>
                    <a:p>
                      <a:pPr algn="ctr"/>
                      <a:r>
                        <a:rPr lang="de-DE" dirty="0"/>
                        <a:t>01. April 2022</a:t>
                      </a:r>
                    </a:p>
                  </a:txBody>
                  <a:tcPr/>
                </a:tc>
                <a:tc hMerge="1">
                  <a:txBody>
                    <a:bodyPr/>
                    <a:lstStyle/>
                    <a:p>
                      <a:endParaRPr lang="de-DE" dirty="0"/>
                    </a:p>
                  </a:txBody>
                  <a:tcPr/>
                </a:tc>
                <a:extLst>
                  <a:ext uri="{0D108BD9-81ED-4DB2-BD59-A6C34878D82A}">
                    <a16:rowId xmlns:a16="http://schemas.microsoft.com/office/drawing/2014/main" val="49388964"/>
                  </a:ext>
                </a:extLst>
              </a:tr>
              <a:tr h="370840">
                <a:tc>
                  <a:txBody>
                    <a:bodyPr/>
                    <a:lstStyle/>
                    <a:p>
                      <a:r>
                        <a:rPr lang="de-DE" dirty="0"/>
                        <a:t>Geringste Episodenlänge:</a:t>
                      </a:r>
                    </a:p>
                    <a:p>
                      <a:r>
                        <a:rPr lang="de-DE" dirty="0"/>
                        <a:t>Höchste Episodenlänge:</a:t>
                      </a:r>
                    </a:p>
                    <a:p>
                      <a:r>
                        <a:rPr lang="de-DE" dirty="0"/>
                        <a:t>Mittlere Episodenlänge:</a:t>
                      </a:r>
                    </a:p>
                  </a:txBody>
                  <a:tcPr/>
                </a:tc>
                <a:tc>
                  <a:txBody>
                    <a:bodyPr/>
                    <a:lstStyle/>
                    <a:p>
                      <a:r>
                        <a:rPr lang="de-DE" dirty="0"/>
                        <a:t>56 Tage</a:t>
                      </a:r>
                    </a:p>
                    <a:p>
                      <a:r>
                        <a:rPr lang="de-DE" dirty="0"/>
                        <a:t>213 Tage</a:t>
                      </a:r>
                    </a:p>
                    <a:p>
                      <a:r>
                        <a:rPr lang="de-DE" dirty="0"/>
                        <a:t>59 Tage</a:t>
                      </a:r>
                    </a:p>
                  </a:txBody>
                  <a:tcPr/>
                </a:tc>
                <a:tc>
                  <a:txBody>
                    <a:bodyPr/>
                    <a:lstStyle/>
                    <a:p>
                      <a:r>
                        <a:rPr lang="de-DE" dirty="0"/>
                        <a:t>0 Tage</a:t>
                      </a:r>
                    </a:p>
                    <a:p>
                      <a:r>
                        <a:rPr lang="de-DE" dirty="0"/>
                        <a:t>56 Tage</a:t>
                      </a:r>
                    </a:p>
                    <a:p>
                      <a:r>
                        <a:rPr lang="de-DE" dirty="0"/>
                        <a:t>51 Tage</a:t>
                      </a:r>
                    </a:p>
                  </a:txBody>
                  <a:tcPr/>
                </a:tc>
                <a:extLst>
                  <a:ext uri="{0D108BD9-81ED-4DB2-BD59-A6C34878D82A}">
                    <a16:rowId xmlns:a16="http://schemas.microsoft.com/office/drawing/2014/main" val="562458395"/>
                  </a:ext>
                </a:extLst>
              </a:tr>
              <a:tr h="370840">
                <a:tc>
                  <a:txBody>
                    <a:bodyPr/>
                    <a:lstStyle/>
                    <a:p>
                      <a:r>
                        <a:rPr lang="de-DE" dirty="0"/>
                        <a:t>Geschlecht:</a:t>
                      </a:r>
                    </a:p>
                    <a:p>
                      <a:r>
                        <a:rPr lang="de-DE" dirty="0"/>
                        <a:t>Männlich (% an Patienten/ Episoden):</a:t>
                      </a:r>
                    </a:p>
                    <a:p>
                      <a:r>
                        <a:rPr lang="de-DE" dirty="0"/>
                        <a:t>Weiblich (% an Patienten/ Episoden):</a:t>
                      </a:r>
                    </a:p>
                    <a:p>
                      <a:r>
                        <a:rPr lang="de-DE" dirty="0"/>
                        <a:t>Transgender/ undefiniert/ divers:</a:t>
                      </a:r>
                    </a:p>
                  </a:txBody>
                  <a:tcPr/>
                </a:tc>
                <a:tc>
                  <a:txBody>
                    <a:bodyPr/>
                    <a:lstStyle/>
                    <a:p>
                      <a:endParaRPr lang="de-DE" dirty="0"/>
                    </a:p>
                    <a:p>
                      <a:r>
                        <a:rPr lang="de-DE" dirty="0"/>
                        <a:t>4037 (44%/43%)</a:t>
                      </a:r>
                    </a:p>
                    <a:p>
                      <a:r>
                        <a:rPr lang="de-DE" dirty="0"/>
                        <a:t>5409 (56%/57%)</a:t>
                      </a:r>
                    </a:p>
                    <a:p>
                      <a:r>
                        <a:rPr lang="de-DE" dirty="0"/>
                        <a:t>0</a:t>
                      </a:r>
                    </a:p>
                  </a:txBody>
                  <a:tcPr/>
                </a:tc>
                <a:tc>
                  <a:txBody>
                    <a:bodyPr/>
                    <a:lstStyle/>
                    <a:p>
                      <a:endParaRPr lang="de-DE" dirty="0"/>
                    </a:p>
                    <a:p>
                      <a:r>
                        <a:rPr lang="de-DE" dirty="0"/>
                        <a:t>4747 (44%/43%)</a:t>
                      </a:r>
                    </a:p>
                    <a:p>
                      <a:r>
                        <a:rPr lang="de-DE" dirty="0"/>
                        <a:t>6392 (56%/57%)</a:t>
                      </a:r>
                    </a:p>
                    <a:p>
                      <a:r>
                        <a:rPr lang="de-DE" dirty="0"/>
                        <a:t>0</a:t>
                      </a:r>
                    </a:p>
                  </a:txBody>
                  <a:tcPr/>
                </a:tc>
                <a:extLst>
                  <a:ext uri="{0D108BD9-81ED-4DB2-BD59-A6C34878D82A}">
                    <a16:rowId xmlns:a16="http://schemas.microsoft.com/office/drawing/2014/main" val="558608810"/>
                  </a:ext>
                </a:extLst>
              </a:tr>
              <a:tr h="370840">
                <a:tc>
                  <a:txBody>
                    <a:bodyPr/>
                    <a:lstStyle/>
                    <a:p>
                      <a:r>
                        <a:rPr lang="de-DE" dirty="0"/>
                        <a:t>Privatpatienten</a:t>
                      </a:r>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732882102"/>
                  </a:ext>
                </a:extLst>
              </a:tr>
            </a:tbl>
          </a:graphicData>
        </a:graphic>
      </p:graphicFrame>
    </p:spTree>
    <p:extLst>
      <p:ext uri="{BB962C8B-B14F-4D97-AF65-F5344CB8AC3E}">
        <p14:creationId xmlns:p14="http://schemas.microsoft.com/office/powerpoint/2010/main" val="260518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DF56C4-F2A8-4AFC-D5F0-C70B865A2B8E}"/>
              </a:ext>
            </a:extLst>
          </p:cNvPr>
          <p:cNvSpPr>
            <a:spLocks noGrp="1"/>
          </p:cNvSpPr>
          <p:nvPr>
            <p:ph type="title"/>
          </p:nvPr>
        </p:nvSpPr>
        <p:spPr/>
        <p:txBody>
          <a:bodyPr/>
          <a:lstStyle/>
          <a:p>
            <a:r>
              <a:rPr lang="de-DE" dirty="0"/>
              <a:t>Beschreibung des Patientenstamms</a:t>
            </a:r>
          </a:p>
        </p:txBody>
      </p:sp>
      <p:graphicFrame>
        <p:nvGraphicFramePr>
          <p:cNvPr id="4" name="Inhaltsplatzhalter 3">
            <a:extLst>
              <a:ext uri="{FF2B5EF4-FFF2-40B4-BE49-F238E27FC236}">
                <a16:creationId xmlns:a16="http://schemas.microsoft.com/office/drawing/2014/main" id="{BD532312-31A3-134C-5620-1891A9D84685}"/>
              </a:ext>
            </a:extLst>
          </p:cNvPr>
          <p:cNvGraphicFramePr>
            <a:graphicFrameLocks noGrp="1"/>
          </p:cNvGraphicFramePr>
          <p:nvPr>
            <p:ph idx="1"/>
            <p:extLst>
              <p:ext uri="{D42A27DB-BD31-4B8C-83A1-F6EECF244321}">
                <p14:modId xmlns:p14="http://schemas.microsoft.com/office/powerpoint/2010/main" val="2389065581"/>
              </p:ext>
            </p:extLst>
          </p:nvPr>
        </p:nvGraphicFramePr>
        <p:xfrm>
          <a:off x="1" y="1843913"/>
          <a:ext cx="12192000" cy="3205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05752467"/>
                    </a:ext>
                  </a:extLst>
                </a:gridCol>
                <a:gridCol w="4064000">
                  <a:extLst>
                    <a:ext uri="{9D8B030D-6E8A-4147-A177-3AD203B41FA5}">
                      <a16:colId xmlns:a16="http://schemas.microsoft.com/office/drawing/2014/main" val="2699847514"/>
                    </a:ext>
                  </a:extLst>
                </a:gridCol>
                <a:gridCol w="4064000">
                  <a:extLst>
                    <a:ext uri="{9D8B030D-6E8A-4147-A177-3AD203B41FA5}">
                      <a16:colId xmlns:a16="http://schemas.microsoft.com/office/drawing/2014/main" val="4186606598"/>
                    </a:ext>
                  </a:extLst>
                </a:gridCol>
              </a:tblGrid>
              <a:tr h="370840">
                <a:tc>
                  <a:txBody>
                    <a:bodyPr/>
                    <a:lstStyle/>
                    <a:p>
                      <a:r>
                        <a:rPr lang="de-DE" dirty="0"/>
                        <a:t>Name</a:t>
                      </a:r>
                    </a:p>
                  </a:txBody>
                  <a:tcPr/>
                </a:tc>
                <a:tc>
                  <a:txBody>
                    <a:bodyPr/>
                    <a:lstStyle/>
                    <a:p>
                      <a:r>
                        <a:rPr lang="de-DE" dirty="0"/>
                        <a:t>Regel 1 (</a:t>
                      </a:r>
                      <a:r>
                        <a:rPr lang="de-DE" dirty="0" err="1"/>
                        <a:t>merge</a:t>
                      </a:r>
                      <a:r>
                        <a:rPr lang="de-DE" dirty="0"/>
                        <a:t>)</a:t>
                      </a:r>
                    </a:p>
                  </a:txBody>
                  <a:tcPr/>
                </a:tc>
                <a:tc>
                  <a:txBody>
                    <a:bodyPr/>
                    <a:lstStyle/>
                    <a:p>
                      <a:r>
                        <a:rPr lang="de-DE" dirty="0"/>
                        <a:t>Regel 2 (</a:t>
                      </a:r>
                      <a:r>
                        <a:rPr lang="de-DE" dirty="0" err="1"/>
                        <a:t>split</a:t>
                      </a:r>
                      <a:r>
                        <a:rPr lang="de-DE" dirty="0"/>
                        <a:t>)</a:t>
                      </a:r>
                    </a:p>
                  </a:txBody>
                  <a:tcPr/>
                </a:tc>
                <a:extLst>
                  <a:ext uri="{0D108BD9-81ED-4DB2-BD59-A6C34878D82A}">
                    <a16:rowId xmlns:a16="http://schemas.microsoft.com/office/drawing/2014/main" val="3563325637"/>
                  </a:ext>
                </a:extLst>
              </a:tr>
              <a:tr h="370840">
                <a:tc>
                  <a:txBody>
                    <a:bodyPr/>
                    <a:lstStyle/>
                    <a:p>
                      <a:r>
                        <a:rPr lang="de-DE" dirty="0"/>
                        <a:t>Alter</a:t>
                      </a:r>
                    </a:p>
                    <a:p>
                      <a:r>
                        <a:rPr lang="de-DE" dirty="0"/>
                        <a:t>-Minimum</a:t>
                      </a:r>
                    </a:p>
                    <a:p>
                      <a:r>
                        <a:rPr lang="de-DE" dirty="0"/>
                        <a:t>-Maximum</a:t>
                      </a:r>
                    </a:p>
                    <a:p>
                      <a:r>
                        <a:rPr lang="de-DE" dirty="0"/>
                        <a:t>-Mittelwert</a:t>
                      </a:r>
                    </a:p>
                    <a:p>
                      <a:r>
                        <a:rPr lang="de-DE" dirty="0"/>
                        <a:t>-Median</a:t>
                      </a:r>
                    </a:p>
                    <a:p>
                      <a:r>
                        <a:rPr lang="de-DE" dirty="0"/>
                        <a:t>-Anteil Minderjähriger an Hustenpatienten</a:t>
                      </a:r>
                    </a:p>
                    <a:p>
                      <a:r>
                        <a:rPr lang="de-DE" dirty="0"/>
                        <a:t>-Anteil von Episoden mit Minderjährigen</a:t>
                      </a:r>
                    </a:p>
                    <a:p>
                      <a:r>
                        <a:rPr lang="de-DE" dirty="0"/>
                        <a:t>-Anteil Rentner an Hustenpatienten</a:t>
                      </a:r>
                    </a:p>
                    <a:p>
                      <a:r>
                        <a:rPr lang="de-DE" dirty="0"/>
                        <a:t>-Anteil von Episoden von Rentnern</a:t>
                      </a:r>
                    </a:p>
                  </a:txBody>
                  <a:tcPr/>
                </a:tc>
                <a:tc>
                  <a:txBody>
                    <a:bodyPr/>
                    <a:lstStyle/>
                    <a:p>
                      <a:endParaRPr lang="de-DE" dirty="0"/>
                    </a:p>
                    <a:p>
                      <a:r>
                        <a:rPr lang="de-DE" dirty="0"/>
                        <a:t>1</a:t>
                      </a:r>
                    </a:p>
                    <a:p>
                      <a:r>
                        <a:rPr lang="de-DE" dirty="0"/>
                        <a:t>105</a:t>
                      </a:r>
                    </a:p>
                    <a:p>
                      <a:r>
                        <a:rPr lang="de-DE" dirty="0"/>
                        <a:t>53</a:t>
                      </a:r>
                    </a:p>
                    <a:p>
                      <a:r>
                        <a:rPr lang="de-DE" dirty="0"/>
                        <a:t>54</a:t>
                      </a:r>
                    </a:p>
                    <a:p>
                      <a:endParaRPr lang="de-DE" dirty="0"/>
                    </a:p>
                    <a:p>
                      <a:r>
                        <a:rPr lang="de-DE" dirty="0"/>
                        <a:t>3%</a:t>
                      </a:r>
                    </a:p>
                    <a:p>
                      <a:r>
                        <a:rPr lang="de-DE" dirty="0"/>
                        <a:t>2%</a:t>
                      </a:r>
                    </a:p>
                    <a:p>
                      <a:r>
                        <a:rPr lang="de-DE" dirty="0"/>
                        <a:t>31%</a:t>
                      </a:r>
                    </a:p>
                    <a:p>
                      <a:r>
                        <a:rPr lang="de-DE" dirty="0"/>
                        <a:t>34%</a:t>
                      </a:r>
                    </a:p>
                  </a:txBody>
                  <a:tcPr/>
                </a:tc>
                <a:tc>
                  <a:txBody>
                    <a:bodyPr/>
                    <a:lstStyle/>
                    <a:p>
                      <a:endParaRPr lang="de-DE" dirty="0"/>
                    </a:p>
                    <a:p>
                      <a:r>
                        <a:rPr lang="de-DE" dirty="0"/>
                        <a:t>1</a:t>
                      </a:r>
                    </a:p>
                    <a:p>
                      <a:r>
                        <a:rPr lang="de-DE" dirty="0"/>
                        <a:t>105</a:t>
                      </a:r>
                    </a:p>
                    <a:p>
                      <a:r>
                        <a:rPr lang="de-DE" dirty="0"/>
                        <a:t>53</a:t>
                      </a:r>
                    </a:p>
                    <a:p>
                      <a:r>
                        <a:rPr lang="de-DE" dirty="0"/>
                        <a:t>54</a:t>
                      </a:r>
                    </a:p>
                    <a:p>
                      <a:endParaRPr lang="de-DE" dirty="0"/>
                    </a:p>
                    <a:p>
                      <a:r>
                        <a:rPr lang="de-DE" dirty="0"/>
                        <a:t>3%</a:t>
                      </a:r>
                    </a:p>
                    <a:p>
                      <a:r>
                        <a:rPr lang="de-DE" dirty="0"/>
                        <a:t>2%</a:t>
                      </a:r>
                    </a:p>
                    <a:p>
                      <a:r>
                        <a:rPr lang="de-DE" dirty="0"/>
                        <a:t>32%</a:t>
                      </a:r>
                    </a:p>
                    <a:p>
                      <a:r>
                        <a:rPr lang="de-DE" dirty="0"/>
                        <a:t>35%</a:t>
                      </a:r>
                    </a:p>
                  </a:txBody>
                  <a:tcPr/>
                </a:tc>
                <a:extLst>
                  <a:ext uri="{0D108BD9-81ED-4DB2-BD59-A6C34878D82A}">
                    <a16:rowId xmlns:a16="http://schemas.microsoft.com/office/drawing/2014/main" val="3897396461"/>
                  </a:ext>
                </a:extLst>
              </a:tr>
            </a:tbl>
          </a:graphicData>
        </a:graphic>
      </p:graphicFrame>
    </p:spTree>
    <p:extLst>
      <p:ext uri="{BB962C8B-B14F-4D97-AF65-F5344CB8AC3E}">
        <p14:creationId xmlns:p14="http://schemas.microsoft.com/office/powerpoint/2010/main" val="428801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A301-B271-63C4-953D-1B1B97220822}"/>
              </a:ext>
            </a:extLst>
          </p:cNvPr>
          <p:cNvSpPr>
            <a:spLocks noGrp="1"/>
          </p:cNvSpPr>
          <p:nvPr>
            <p:ph type="title"/>
          </p:nvPr>
        </p:nvSpPr>
        <p:spPr/>
        <p:txBody>
          <a:bodyPr/>
          <a:lstStyle/>
          <a:p>
            <a:r>
              <a:rPr lang="en-GB" dirty="0" err="1"/>
              <a:t>Altersverteilung</a:t>
            </a:r>
            <a:r>
              <a:rPr lang="en-GB" dirty="0"/>
              <a:t> der </a:t>
            </a:r>
            <a:r>
              <a:rPr lang="en-GB" dirty="0" err="1"/>
              <a:t>Hustenpatienten</a:t>
            </a:r>
            <a:endParaRPr lang="LID4096" dirty="0"/>
          </a:p>
        </p:txBody>
      </p:sp>
      <p:pic>
        <p:nvPicPr>
          <p:cNvPr id="6" name="Content Placeholder 5" descr="A graph of a graph showing the growth of a patient&#10;&#10;Description automatically generated">
            <a:extLst>
              <a:ext uri="{FF2B5EF4-FFF2-40B4-BE49-F238E27FC236}">
                <a16:creationId xmlns:a16="http://schemas.microsoft.com/office/drawing/2014/main" id="{2044FC4D-FEE5-9FE6-D8D3-54F0C3CC7DA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7" descr="A graph of a graph&#10;&#10;Description automatically generated">
            <a:extLst>
              <a:ext uri="{FF2B5EF4-FFF2-40B4-BE49-F238E27FC236}">
                <a16:creationId xmlns:a16="http://schemas.microsoft.com/office/drawing/2014/main" id="{3DA61BC3-81CA-8A4A-81F2-6535946643F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
        <p:nvSpPr>
          <p:cNvPr id="9" name="TextBox 8">
            <a:extLst>
              <a:ext uri="{FF2B5EF4-FFF2-40B4-BE49-F238E27FC236}">
                <a16:creationId xmlns:a16="http://schemas.microsoft.com/office/drawing/2014/main" id="{ECD555CE-27BC-2AEF-BA13-71B8BA29F0DB}"/>
              </a:ext>
            </a:extLst>
          </p:cNvPr>
          <p:cNvSpPr txBox="1"/>
          <p:nvPr/>
        </p:nvSpPr>
        <p:spPr>
          <a:xfrm>
            <a:off x="1253331" y="6176963"/>
            <a:ext cx="9685338" cy="646331"/>
          </a:xfrm>
          <a:prstGeom prst="rect">
            <a:avLst/>
          </a:prstGeom>
          <a:noFill/>
        </p:spPr>
        <p:txBody>
          <a:bodyPr wrap="square" rtlCol="0">
            <a:spAutoFit/>
          </a:bodyPr>
          <a:lstStyle/>
          <a:p>
            <a:pPr algn="ctr"/>
            <a:r>
              <a:rPr lang="en-GB" dirty="0" err="1"/>
              <a:t>Jüngere</a:t>
            </a:r>
            <a:r>
              <a:rPr lang="en-GB" dirty="0"/>
              <a:t> </a:t>
            </a:r>
            <a:r>
              <a:rPr lang="en-GB" dirty="0" err="1"/>
              <a:t>Patienten</a:t>
            </a:r>
            <a:r>
              <a:rPr lang="en-GB" dirty="0"/>
              <a:t> </a:t>
            </a:r>
            <a:r>
              <a:rPr lang="en-GB" dirty="0" err="1"/>
              <a:t>sind</a:t>
            </a:r>
            <a:r>
              <a:rPr lang="en-GB" dirty="0"/>
              <a:t> </a:t>
            </a:r>
            <a:r>
              <a:rPr lang="en-GB" dirty="0" err="1"/>
              <a:t>unter</a:t>
            </a:r>
            <a:r>
              <a:rPr lang="en-GB" dirty="0"/>
              <a:t>-, </a:t>
            </a:r>
            <a:r>
              <a:rPr lang="en-GB" dirty="0" err="1"/>
              <a:t>ältere</a:t>
            </a:r>
            <a:r>
              <a:rPr lang="en-GB" dirty="0"/>
              <a:t> </a:t>
            </a:r>
            <a:r>
              <a:rPr lang="en-GB" dirty="0" err="1"/>
              <a:t>Patienten</a:t>
            </a:r>
            <a:r>
              <a:rPr lang="en-GB" dirty="0"/>
              <a:t> </a:t>
            </a:r>
            <a:r>
              <a:rPr lang="en-GB" dirty="0" err="1"/>
              <a:t>sind</a:t>
            </a:r>
            <a:r>
              <a:rPr lang="en-GB" dirty="0"/>
              <a:t> </a:t>
            </a:r>
            <a:r>
              <a:rPr lang="en-GB" dirty="0" err="1"/>
              <a:t>bei</a:t>
            </a:r>
            <a:r>
              <a:rPr lang="en-GB" dirty="0"/>
              <a:t> </a:t>
            </a:r>
            <a:r>
              <a:rPr lang="en-GB" dirty="0" err="1"/>
              <a:t>Husten</a:t>
            </a:r>
            <a:r>
              <a:rPr lang="en-GB" dirty="0"/>
              <a:t> </a:t>
            </a:r>
            <a:r>
              <a:rPr lang="en-GB" dirty="0" err="1"/>
              <a:t>überrepräsentiert</a:t>
            </a:r>
            <a:r>
              <a:rPr lang="en-GB" dirty="0"/>
              <a:t>. Aber: Kein Alter </a:t>
            </a:r>
            <a:r>
              <a:rPr lang="en-GB" dirty="0" err="1"/>
              <a:t>bleibt</a:t>
            </a:r>
            <a:r>
              <a:rPr lang="en-GB" dirty="0"/>
              <a:t> von </a:t>
            </a:r>
            <a:r>
              <a:rPr lang="en-GB" dirty="0" err="1"/>
              <a:t>Husten</a:t>
            </a:r>
            <a:r>
              <a:rPr lang="en-GB" dirty="0"/>
              <a:t> </a:t>
            </a:r>
            <a:r>
              <a:rPr lang="en-GB" dirty="0" err="1"/>
              <a:t>verschont</a:t>
            </a:r>
            <a:r>
              <a:rPr lang="en-GB" dirty="0"/>
              <a:t>, von 1 </a:t>
            </a:r>
            <a:r>
              <a:rPr lang="en-GB" dirty="0" err="1"/>
              <a:t>Jahr</a:t>
            </a:r>
            <a:r>
              <a:rPr lang="en-GB" dirty="0"/>
              <a:t> bis </a:t>
            </a:r>
            <a:r>
              <a:rPr lang="en-GB" dirty="0" err="1"/>
              <a:t>über</a:t>
            </a:r>
            <a:r>
              <a:rPr lang="en-GB" dirty="0"/>
              <a:t> 100 Jahre!</a:t>
            </a:r>
            <a:endParaRPr lang="LID4096" dirty="0"/>
          </a:p>
        </p:txBody>
      </p:sp>
    </p:spTree>
    <p:extLst>
      <p:ext uri="{BB962C8B-B14F-4D97-AF65-F5344CB8AC3E}">
        <p14:creationId xmlns:p14="http://schemas.microsoft.com/office/powerpoint/2010/main" val="53940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DF56C4-F2A8-4AFC-D5F0-C70B865A2B8E}"/>
              </a:ext>
            </a:extLst>
          </p:cNvPr>
          <p:cNvSpPr>
            <a:spLocks noGrp="1"/>
          </p:cNvSpPr>
          <p:nvPr>
            <p:ph type="title"/>
          </p:nvPr>
        </p:nvSpPr>
        <p:spPr/>
        <p:txBody>
          <a:bodyPr/>
          <a:lstStyle/>
          <a:p>
            <a:r>
              <a:rPr lang="de-DE" dirty="0"/>
              <a:t>Beschreibung des Patientenstamms</a:t>
            </a:r>
          </a:p>
        </p:txBody>
      </p:sp>
      <p:graphicFrame>
        <p:nvGraphicFramePr>
          <p:cNvPr id="4" name="Inhaltsplatzhalter 3">
            <a:extLst>
              <a:ext uri="{FF2B5EF4-FFF2-40B4-BE49-F238E27FC236}">
                <a16:creationId xmlns:a16="http://schemas.microsoft.com/office/drawing/2014/main" id="{BD532312-31A3-134C-5620-1891A9D84685}"/>
              </a:ext>
            </a:extLst>
          </p:cNvPr>
          <p:cNvGraphicFramePr>
            <a:graphicFrameLocks noGrp="1"/>
          </p:cNvGraphicFramePr>
          <p:nvPr>
            <p:ph idx="1"/>
            <p:extLst>
              <p:ext uri="{D42A27DB-BD31-4B8C-83A1-F6EECF244321}">
                <p14:modId xmlns:p14="http://schemas.microsoft.com/office/powerpoint/2010/main" val="1629673008"/>
              </p:ext>
            </p:extLst>
          </p:nvPr>
        </p:nvGraphicFramePr>
        <p:xfrm>
          <a:off x="1" y="1889633"/>
          <a:ext cx="12192000" cy="3205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05752467"/>
                    </a:ext>
                  </a:extLst>
                </a:gridCol>
                <a:gridCol w="4064000">
                  <a:extLst>
                    <a:ext uri="{9D8B030D-6E8A-4147-A177-3AD203B41FA5}">
                      <a16:colId xmlns:a16="http://schemas.microsoft.com/office/drawing/2014/main" val="2699847514"/>
                    </a:ext>
                  </a:extLst>
                </a:gridCol>
                <a:gridCol w="4064000">
                  <a:extLst>
                    <a:ext uri="{9D8B030D-6E8A-4147-A177-3AD203B41FA5}">
                      <a16:colId xmlns:a16="http://schemas.microsoft.com/office/drawing/2014/main" val="4186606598"/>
                    </a:ext>
                  </a:extLst>
                </a:gridCol>
              </a:tblGrid>
              <a:tr h="370840">
                <a:tc>
                  <a:txBody>
                    <a:bodyPr/>
                    <a:lstStyle/>
                    <a:p>
                      <a:r>
                        <a:rPr lang="de-DE" dirty="0"/>
                        <a:t>Name</a:t>
                      </a:r>
                    </a:p>
                  </a:txBody>
                  <a:tcPr/>
                </a:tc>
                <a:tc>
                  <a:txBody>
                    <a:bodyPr/>
                    <a:lstStyle/>
                    <a:p>
                      <a:r>
                        <a:rPr lang="de-DE" dirty="0"/>
                        <a:t>Regel 1 (</a:t>
                      </a:r>
                      <a:r>
                        <a:rPr lang="de-DE" dirty="0" err="1"/>
                        <a:t>merge</a:t>
                      </a:r>
                      <a:r>
                        <a:rPr lang="de-DE" dirty="0"/>
                        <a:t>)</a:t>
                      </a:r>
                    </a:p>
                  </a:txBody>
                  <a:tcPr/>
                </a:tc>
                <a:tc>
                  <a:txBody>
                    <a:bodyPr/>
                    <a:lstStyle/>
                    <a:p>
                      <a:r>
                        <a:rPr lang="de-DE" dirty="0"/>
                        <a:t>Regel 2 (</a:t>
                      </a:r>
                      <a:r>
                        <a:rPr lang="de-DE" dirty="0" err="1"/>
                        <a:t>split</a:t>
                      </a:r>
                      <a:r>
                        <a:rPr lang="de-DE" dirty="0"/>
                        <a:t>)</a:t>
                      </a:r>
                    </a:p>
                  </a:txBody>
                  <a:tcPr/>
                </a:tc>
                <a:extLst>
                  <a:ext uri="{0D108BD9-81ED-4DB2-BD59-A6C34878D82A}">
                    <a16:rowId xmlns:a16="http://schemas.microsoft.com/office/drawing/2014/main" val="3563325637"/>
                  </a:ext>
                </a:extLst>
              </a:tr>
              <a:tr h="370840">
                <a:tc>
                  <a:txBody>
                    <a:bodyPr/>
                    <a:lstStyle/>
                    <a:p>
                      <a:r>
                        <a:rPr lang="de-DE" dirty="0"/>
                        <a:t>Anteil Patienten mit DD-Diagnosen:</a:t>
                      </a:r>
                    </a:p>
                    <a:p>
                      <a:r>
                        <a:rPr lang="de-DE" dirty="0"/>
                        <a:t>Anteil Episoden von Patienten mit DD-Diagnosen:</a:t>
                      </a:r>
                    </a:p>
                  </a:txBody>
                  <a:tcPr/>
                </a:tc>
                <a:tc>
                  <a:txBody>
                    <a:bodyPr/>
                    <a:lstStyle/>
                    <a:p>
                      <a:r>
                        <a:rPr lang="de-DE" dirty="0"/>
                        <a:t>83%</a:t>
                      </a:r>
                    </a:p>
                    <a:p>
                      <a:endParaRPr lang="de-DE" dirty="0"/>
                    </a:p>
                    <a:p>
                      <a:r>
                        <a:rPr lang="de-DE" dirty="0"/>
                        <a:t>86%</a:t>
                      </a:r>
                    </a:p>
                  </a:txBody>
                  <a:tcPr/>
                </a:tc>
                <a:tc>
                  <a:txBody>
                    <a:bodyPr/>
                    <a:lstStyle/>
                    <a:p>
                      <a:r>
                        <a:rPr lang="de-DE" dirty="0"/>
                        <a:t>83%</a:t>
                      </a:r>
                    </a:p>
                    <a:p>
                      <a:endParaRPr lang="de-DE" dirty="0"/>
                    </a:p>
                    <a:p>
                      <a:r>
                        <a:rPr lang="de-DE" dirty="0"/>
                        <a:t>87%</a:t>
                      </a:r>
                    </a:p>
                  </a:txBody>
                  <a:tcPr/>
                </a:tc>
                <a:extLst>
                  <a:ext uri="{0D108BD9-81ED-4DB2-BD59-A6C34878D82A}">
                    <a16:rowId xmlns:a16="http://schemas.microsoft.com/office/drawing/2014/main" val="1104574734"/>
                  </a:ext>
                </a:extLst>
              </a:tr>
              <a:tr h="370840">
                <a:tc>
                  <a:txBody>
                    <a:bodyPr/>
                    <a:lstStyle/>
                    <a:p>
                      <a:r>
                        <a:rPr lang="de-DE" dirty="0"/>
                        <a:t>Anteil Patienten mit COPD:</a:t>
                      </a:r>
                    </a:p>
                    <a:p>
                      <a:r>
                        <a:rPr lang="de-DE" dirty="0"/>
                        <a:t>Anteil Episoden von COPD-Patienten:</a:t>
                      </a:r>
                    </a:p>
                  </a:txBody>
                  <a:tcPr/>
                </a:tc>
                <a:tc>
                  <a:txBody>
                    <a:bodyPr/>
                    <a:lstStyle/>
                    <a:p>
                      <a:r>
                        <a:rPr lang="de-DE" dirty="0"/>
                        <a:t>9%</a:t>
                      </a:r>
                    </a:p>
                    <a:p>
                      <a:r>
                        <a:rPr lang="de-DE" dirty="0"/>
                        <a:t>12%</a:t>
                      </a:r>
                    </a:p>
                  </a:txBody>
                  <a:tcPr/>
                </a:tc>
                <a:tc>
                  <a:txBody>
                    <a:bodyPr/>
                    <a:lstStyle/>
                    <a:p>
                      <a:r>
                        <a:rPr lang="de-DE" dirty="0"/>
                        <a:t>9%</a:t>
                      </a:r>
                    </a:p>
                    <a:p>
                      <a:r>
                        <a:rPr lang="de-DE" dirty="0"/>
                        <a:t>13%</a:t>
                      </a:r>
                    </a:p>
                  </a:txBody>
                  <a:tcPr/>
                </a:tc>
                <a:extLst>
                  <a:ext uri="{0D108BD9-81ED-4DB2-BD59-A6C34878D82A}">
                    <a16:rowId xmlns:a16="http://schemas.microsoft.com/office/drawing/2014/main" val="14800764"/>
                  </a:ext>
                </a:extLst>
              </a:tr>
              <a:tr h="370840">
                <a:tc>
                  <a:txBody>
                    <a:bodyPr/>
                    <a:lstStyle/>
                    <a:p>
                      <a:r>
                        <a:rPr lang="de-DE" dirty="0"/>
                        <a:t>Durchschnittliche Anzahl Arztbesuche pro Episode</a:t>
                      </a:r>
                    </a:p>
                  </a:txBody>
                  <a:tcPr/>
                </a:tc>
                <a:tc>
                  <a:txBody>
                    <a:bodyPr/>
                    <a:lstStyle/>
                    <a:p>
                      <a:r>
                        <a:rPr lang="de-DE" dirty="0"/>
                        <a:t>1.4</a:t>
                      </a:r>
                    </a:p>
                  </a:txBody>
                  <a:tcPr/>
                </a:tc>
                <a:tc>
                  <a:txBody>
                    <a:bodyPr/>
                    <a:lstStyle/>
                    <a:p>
                      <a:r>
                        <a:rPr lang="de-DE" dirty="0"/>
                        <a:t>1.6</a:t>
                      </a:r>
                    </a:p>
                  </a:txBody>
                  <a:tcPr/>
                </a:tc>
                <a:extLst>
                  <a:ext uri="{0D108BD9-81ED-4DB2-BD59-A6C34878D82A}">
                    <a16:rowId xmlns:a16="http://schemas.microsoft.com/office/drawing/2014/main" val="3009694391"/>
                  </a:ext>
                </a:extLst>
              </a:tr>
              <a:tr h="370840">
                <a:tc>
                  <a:txBody>
                    <a:bodyPr/>
                    <a:lstStyle/>
                    <a:p>
                      <a:r>
                        <a:rPr lang="de-DE" dirty="0"/>
                        <a:t>Anteil Episoden mit Stammdaten/</a:t>
                      </a:r>
                    </a:p>
                    <a:p>
                      <a:r>
                        <a:rPr lang="de-DE" dirty="0"/>
                        <a:t>Diagnosedaten</a:t>
                      </a:r>
                    </a:p>
                  </a:txBody>
                  <a:tcPr/>
                </a:tc>
                <a:tc>
                  <a:txBody>
                    <a:bodyPr/>
                    <a:lstStyle/>
                    <a:p>
                      <a:r>
                        <a:rPr lang="de-DE" dirty="0"/>
                        <a:t>96%</a:t>
                      </a:r>
                    </a:p>
                    <a:p>
                      <a:r>
                        <a:rPr lang="de-DE" dirty="0"/>
                        <a:t>94%</a:t>
                      </a:r>
                    </a:p>
                  </a:txBody>
                  <a:tcPr/>
                </a:tc>
                <a:tc>
                  <a:txBody>
                    <a:bodyPr/>
                    <a:lstStyle/>
                    <a:p>
                      <a:endParaRPr lang="de-DE" dirty="0"/>
                    </a:p>
                  </a:txBody>
                  <a:tcPr/>
                </a:tc>
                <a:extLst>
                  <a:ext uri="{0D108BD9-81ED-4DB2-BD59-A6C34878D82A}">
                    <a16:rowId xmlns:a16="http://schemas.microsoft.com/office/drawing/2014/main" val="546155125"/>
                  </a:ext>
                </a:extLst>
              </a:tr>
            </a:tbl>
          </a:graphicData>
        </a:graphic>
      </p:graphicFrame>
    </p:spTree>
    <p:extLst>
      <p:ext uri="{BB962C8B-B14F-4D97-AF65-F5344CB8AC3E}">
        <p14:creationId xmlns:p14="http://schemas.microsoft.com/office/powerpoint/2010/main" val="66935263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978</Words>
  <Application>Microsoft Office PowerPoint</Application>
  <PresentationFormat>Widescreen</PresentationFormat>
  <Paragraphs>169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vt:lpstr>
      <vt:lpstr>Husten in Hausarztpraxen: Eine empirische Untersuchung</vt:lpstr>
      <vt:lpstr>Gliederung</vt:lpstr>
      <vt:lpstr>Benötigte Plots und Statistiken</vt:lpstr>
      <vt:lpstr>Heuristiken zur Erstellung von Episoden</vt:lpstr>
      <vt:lpstr>Heuristiken zur Erstellung von Episoden: Beispiel</vt:lpstr>
      <vt:lpstr>Beschreibung des Patientenstamms</vt:lpstr>
      <vt:lpstr>Beschreibung des Patientenstamms</vt:lpstr>
      <vt:lpstr>Altersverteilung der Hustenpatienten</vt:lpstr>
      <vt:lpstr>Beschreibung des Patientenstamms</vt:lpstr>
      <vt:lpstr>Diagnosen</vt:lpstr>
      <vt:lpstr>Welche Diagnosen zuerst wurden gestellt?</vt:lpstr>
      <vt:lpstr>Welche Diagnosen zuerst wurden gestellt?</vt:lpstr>
      <vt:lpstr>Diagnosen nach Quartal, R1 &amp; R2</vt:lpstr>
      <vt:lpstr>Erste Diagnose, wenn AUB ausgestellt wurde</vt:lpstr>
      <vt:lpstr>Erste Diagnose, wenn AUB ausgestellt wurde</vt:lpstr>
      <vt:lpstr>Erste Diagnose, wenn keine AUB ausgestellt wurde</vt:lpstr>
      <vt:lpstr>Erste Diagnose, wenn keine AUB ausgestellt wurde</vt:lpstr>
      <vt:lpstr>Eskalation</vt:lpstr>
      <vt:lpstr>Anzahl Besuche mit aufgezeichneten Diagnosen</vt:lpstr>
      <vt:lpstr>Die Geschichte die wir erzählen…</vt:lpstr>
      <vt:lpstr>Eskalation: Wann wurden Patienten zu einem Spezialisten (Pneumologe, Radiologe, Krankenhaus) überwiesen?</vt:lpstr>
      <vt:lpstr>Eskalation: Wann wurden Patienten zum Pneumologen überwiesen?</vt:lpstr>
      <vt:lpstr>Eskalation: Wann wurden Patienten zum Radiologen überwiesen?</vt:lpstr>
      <vt:lpstr>Eskalation: Wann wurden Patienten ins Krankenhaus einge- oder überwiesen?</vt:lpstr>
      <vt:lpstr>Eskalation: Wann wurde (irgend-) ein Labortest angeordnet?</vt:lpstr>
      <vt:lpstr>Eskalation: Wann wurde auf C-reaktives Protein getestet?</vt:lpstr>
      <vt:lpstr>Eskalation: Wann wurde auf Procalcitonin getestet?</vt:lpstr>
      <vt:lpstr>Eskalation: Wann wurde ein Blutbild angeordnet?</vt:lpstr>
      <vt:lpstr>Eskalation: Wann wurden Leukozythen gemessen?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Husten in Hausarztpraxen: Eine empirische Untersuchung</dc:title>
  <dc:creator>Raphael Kroes</dc:creator>
  <cp:lastModifiedBy>Raphael Kroes</cp:lastModifiedBy>
  <cp:revision>8</cp:revision>
  <dcterms:created xsi:type="dcterms:W3CDTF">2023-12-11T01:10:22Z</dcterms:created>
  <dcterms:modified xsi:type="dcterms:W3CDTF">2023-12-20T01:52:43Z</dcterms:modified>
</cp:coreProperties>
</file>