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55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0,9 0 0,0 1 0,-1 0 0,1 1 0,0 0 0,0 0 0,-1 1 0,13 5 0,56 34 0,-50-26 0,44 28 0,-3 4 0,-1 2 0,103 102 0,154 200 0,-264-284 0,92 119 0,-117-137 0,56 104 0,-45-47 0,48 159 0,-56-152 0,-34-99-227,2 0-1,0-1 1,0 0-1,1 0 1,16 23-1,-13-26-6598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55:2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935 135 24575,'7'-13'0,"2"2"0,0 1 0,0 0 0,1 1 0,20-15 0,-27 22 0,-3 1 0,0 1 0,0 0 0,0 0 0,1-1 0,-1 1 0,0 0 0,0-1 0,0 1 0,0-1 0,0 1 0,0 0 0,1-1 0,-1 1 0,0 0 0,0-1 0,0 1 0,0 0 0,0-1 0,0 1 0,-1-1 0,1 1 0,0 0 0,0-1 0,0 1 0,0 0 0,0-1 0,0 1 0,-1 0 0,1-1 0,0 1 0,0 0 0,-1 0 0,1-1 0,0 1 0,0 0 0,-1 0 0,1-1 0,0 1 0,-1 0 0,1 0 0,0 0 0,-1-1 0,1 1 0,0 0 0,-1 0 0,1 0 0,-19-10 0,0 3 0,0 1 0,0 1 0,0 1 0,-1 1 0,-27-2 0,3 3 0,-61 6 0,45 4 0,0 2 0,1 3 0,1 2 0,-82 33 0,115-37 0,0 0 0,1 1 0,0 1 0,1 2 0,-36 28 0,45-30 0,0 0 0,0 1 0,1 1 0,1 0 0,1 0 0,0 2 0,1-1 0,-14 32 0,21-41 0,0 0 0,1 1 0,0-1 0,0 1 0,1 0 0,0 0 0,0-1 0,1 1 0,0 0 0,0 0 0,1 0 0,3 13 0,0-6 0,1 0 0,1 0 0,0-1 0,1 0 0,13 20 0,145 203 0,2 1 0,-129-175-1365,-7-11-5461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9:00:1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3201 265 24575,'-2'0'0,"0"0"0,1 0 0,-1-1 0,1 1 0,-1 0 0,1-1 0,-1 1 0,0-1 0,1 1 0,-3-2 0,-2-1 0,-626-174 0,476 148 0,-1 6 0,-183-4 0,190 26 0,-199 24 0,244-9 0,2 5 0,-178 56 0,225-54 0,0 2 0,2 3 0,1 2 0,1 3 0,2 2 0,1 1 0,2 3 0,1 2 0,2 2 0,-55 66 0,65-65 0,1 2 0,3 1 0,1 1 0,2 2 0,3 0 0,1 2 0,3 0 0,2 2 0,3 0 0,1 1 0,-10 90 0,21-108 0,1 1 0,2-1 0,2 1 0,1 0 0,11 48 0,-8-60 0,1 1 0,1-2 0,1 1 0,1-1 0,1 0 0,1-1 0,1-1 0,23 30 0,-11-22 0,2-2 0,2 0 0,0-2 0,1 0 0,2-3 0,0 0 0,62 29 0,-11-13 0,2-4 0,100 27 0,11-9-109,2-8-1,1-9 0,2-8 0,212-1 1,-274-25 109,0-6 0,-1-7 0,0-5 0,-1-7 0,177-53 0,-149 17 0,-143 50 0,-1-1 0,0 0 0,-1-2 0,0 0 0,21-19 0,-33 24 16,-1-1 0,0 1 0,0-1 0,-1 0 0,0-1 1,-1 0-1,0 1 0,0-2 0,-1 1 0,-1 0 0,1-1 0,-2 0 0,1 0 1,-2 0-1,1 0 0,-1-15 0,-2-11 53,0 1-1,-3-1 1,-13-60-1,-5 13-409,-4 1 0,-3 1-1,-77-149 1,31 89-6485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CBE4-6AE8-A81C-DF06-E957B77B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632E68-03A3-B16C-910C-EB0B4DDDC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C16E8-0EFC-C2BD-899C-384E5CF5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B3AEB-3933-6361-4B07-7F45FDD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11C3D1-E7D4-EE79-24EB-D596291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A179C-BF6B-AE89-9D4C-22D2FA2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D0381A-9528-C146-273F-A96AE95B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53010-9141-0C23-3912-B244BBC7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45399-75F8-1D4F-DDB5-729B336C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217A3-7BAD-D30C-75CA-2699A0F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C001B-7D83-E342-6886-5EF3CC4B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7F9508-397B-D06F-D4B0-506521D6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F7D27-3F1F-5071-8D4D-2C4EBA1D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13AC9-27E7-9902-E8D2-7918F1C1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736F2-A1BC-3E8D-6D84-1F395EB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7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CBE73-B1C8-6D87-DB39-8BD52905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98D2E-0728-02DD-CF82-C9A750D2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35563C-D2CB-9874-A0E3-A398BEA5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B054A-4CD9-A5B0-9F41-2EBD50C4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51EB8-55A3-0FE7-342A-F8CCAE2E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4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1113-F443-DDD0-FCDB-D5F3CA24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A5586-1606-76C7-3CD4-BF059FE5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B11EC-4086-E173-3805-0E04E728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FC889-E1F8-BC24-E0C8-359FE4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43DCC-CB33-4FF1-C660-7496F99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F05E-F470-AADD-B1C7-AB02D6D1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36955-2927-4A27-852A-73D12DE7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E532B-0FC3-833D-07BA-2AE7FC77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D4964-9820-89E9-2A07-96551FB1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723A62-FE4B-A53F-3FBB-9A83A65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FA3FAA-E8AE-E4CC-6DAC-58E7F51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79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079C7-E23C-C29E-2931-1CA6CA55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C3D9C-0C82-2B7A-8522-D3B60E23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2DC454-1D87-D455-EEEB-DC57BB6E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389C-A9FE-DE82-6373-CB1D63964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319C7D-BE82-D8AE-DA36-3B5CF9BF4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033D76-D45C-EEE5-CA09-D0820E02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5C5145-5592-23F5-29CB-1D2103DA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46DAE7-7013-21A4-D64F-44391B6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8810-E660-16BF-7205-C82A5F4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AE7C8-8C8F-D13D-C5A8-C92ADDEC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6704E0-3028-45ED-7E51-624F697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FE749E-724C-AD6A-B494-4B86A18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3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C92A98-5A34-B848-0341-A2BA01A8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994692-A69D-6D42-32BA-2C7BE21C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789AA6-673C-09E6-D112-C8A6CDEB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5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A575F-3D8F-442C-7782-DA6F8280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D194B-0835-AAA4-7CF2-9905D18F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DE72-718A-FE1C-72F8-65A027A49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F5FBA1-4391-8DE3-0446-190B2E24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3AD78-BE76-810D-4792-D6D1124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0D3950-9107-7132-6358-3F207CE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16BE5-56AD-71A7-AC46-9842B890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699570-B1DD-B9E0-4380-28DE2B7A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D2E7BC-19FA-E30D-4953-7C7842A1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386BCA-99E4-6EB8-2CB3-3379F91A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E489A-1543-78D9-6E96-74582B0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59BE1-6095-980E-E0B9-37DAE51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AF6316-098D-3020-3ADF-A3C0DBA6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DDEA3-403C-8979-2D05-EF6D4026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842B1-B5ED-C02C-7E92-EAD66BA2E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A509-A553-4384-B20D-24F78F9DE2D5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88C0D-4D38-0CC1-305E-AB8BAB3B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69173-CB6D-EE47-4CA9-19A1E64B9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47C64-33F3-42F2-9487-A91EC7892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3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81DADA-F0AC-981A-95DA-28976ECCBC52}"/>
              </a:ext>
            </a:extLst>
          </p:cNvPr>
          <p:cNvSpPr txBox="1"/>
          <p:nvPr/>
        </p:nvSpPr>
        <p:spPr>
          <a:xfrm>
            <a:off x="1069675" y="672860"/>
            <a:ext cx="9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PraxisID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E0EC97-99EC-BD56-FA9C-637A8000D721}"/>
              </a:ext>
            </a:extLst>
          </p:cNvPr>
          <p:cNvSpPr txBox="1"/>
          <p:nvPr/>
        </p:nvSpPr>
        <p:spPr>
          <a:xfrm>
            <a:off x="2774830" y="512469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2FCC89-0FAA-222F-C89C-426843F4DB27}"/>
              </a:ext>
            </a:extLst>
          </p:cNvPr>
          <p:cNvSpPr txBox="1"/>
          <p:nvPr/>
        </p:nvSpPr>
        <p:spPr>
          <a:xfrm>
            <a:off x="4872180" y="445697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Public </a:t>
            </a:r>
            <a:r>
              <a:rPr lang="de-DE" dirty="0" err="1"/>
              <a:t>holiday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A33640-89A5-85B3-9981-F46DECB039F0}"/>
              </a:ext>
            </a:extLst>
          </p:cNvPr>
          <p:cNvSpPr txBox="1"/>
          <p:nvPr/>
        </p:nvSpPr>
        <p:spPr>
          <a:xfrm>
            <a:off x="7071625" y="462466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holiday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58448A-ED88-C489-941A-DC38298338F3}"/>
              </a:ext>
            </a:extLst>
          </p:cNvPr>
          <p:cNvSpPr txBox="1"/>
          <p:nvPr/>
        </p:nvSpPr>
        <p:spPr>
          <a:xfrm>
            <a:off x="9579416" y="1071431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Week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5DC25A-4AD6-241D-280A-349045272661}"/>
              </a:ext>
            </a:extLst>
          </p:cNvPr>
          <p:cNvSpPr txBox="1"/>
          <p:nvPr/>
        </p:nvSpPr>
        <p:spPr>
          <a:xfrm>
            <a:off x="10080966" y="196809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B4E45D-BD18-B144-7594-501E1FC8F4D4}"/>
              </a:ext>
            </a:extLst>
          </p:cNvPr>
          <p:cNvSpPr txBox="1"/>
          <p:nvPr/>
        </p:nvSpPr>
        <p:spPr>
          <a:xfrm>
            <a:off x="10419870" y="2825165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year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9669FC-9E68-306E-3D58-8C6A2FC56CF8}"/>
              </a:ext>
            </a:extLst>
          </p:cNvPr>
          <p:cNvSpPr txBox="1"/>
          <p:nvPr/>
        </p:nvSpPr>
        <p:spPr>
          <a:xfrm>
            <a:off x="10419870" y="3598817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Daylight</a:t>
            </a:r>
            <a:r>
              <a:rPr lang="de-DE" dirty="0"/>
              <a:t> </a:t>
            </a:r>
            <a:r>
              <a:rPr lang="de-DE" dirty="0" err="1"/>
              <a:t>hours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37FE26-62B2-404B-C24F-338F62A6D130}"/>
              </a:ext>
            </a:extLst>
          </p:cNvPr>
          <p:cNvSpPr txBox="1"/>
          <p:nvPr/>
        </p:nvSpPr>
        <p:spPr>
          <a:xfrm>
            <a:off x="848396" y="1598762"/>
            <a:ext cx="7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covid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648B46-8EF0-01BF-EB99-EEF640BA6AFC}"/>
              </a:ext>
            </a:extLst>
          </p:cNvPr>
          <p:cNvSpPr txBox="1"/>
          <p:nvPr/>
        </p:nvSpPr>
        <p:spPr>
          <a:xfrm>
            <a:off x="930437" y="2628028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age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9163824-7952-4944-98A2-51FC97F9EBEA}"/>
              </a:ext>
            </a:extLst>
          </p:cNvPr>
          <p:cNvSpPr txBox="1"/>
          <p:nvPr/>
        </p:nvSpPr>
        <p:spPr>
          <a:xfrm>
            <a:off x="749586" y="3400411"/>
            <a:ext cx="9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female</a:t>
            </a:r>
            <a:endParaRPr lang="de-DE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1554CB-5164-AFA0-4000-A3E5ECB61C41}"/>
              </a:ext>
            </a:extLst>
          </p:cNvPr>
          <p:cNvSpPr txBox="1"/>
          <p:nvPr/>
        </p:nvSpPr>
        <p:spPr>
          <a:xfrm>
            <a:off x="1208109" y="4593092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Private </a:t>
            </a:r>
            <a:r>
              <a:rPr lang="de-DE" b="1" dirty="0" err="1"/>
              <a:t>health</a:t>
            </a:r>
            <a:r>
              <a:rPr lang="de-DE" b="1" dirty="0"/>
              <a:t> </a:t>
            </a:r>
            <a:r>
              <a:rPr lang="de-DE" b="1" dirty="0" err="1"/>
              <a:t>insurance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021B08D-685C-CFC5-F046-42CB5CF9EF92}"/>
              </a:ext>
            </a:extLst>
          </p:cNvPr>
          <p:cNvSpPr txBox="1"/>
          <p:nvPr/>
        </p:nvSpPr>
        <p:spPr>
          <a:xfrm>
            <a:off x="4685014" y="503046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smoking</a:t>
            </a:r>
            <a:endParaRPr lang="de-DE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24ECFB-1314-1D97-9B93-3D1069E969EA}"/>
              </a:ext>
            </a:extLst>
          </p:cNvPr>
          <p:cNvSpPr txBox="1"/>
          <p:nvPr/>
        </p:nvSpPr>
        <p:spPr>
          <a:xfrm>
            <a:off x="6875700" y="522662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alcohol</a:t>
            </a:r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2DB584-B564-D32A-9FCC-5920AFB16F5B}"/>
              </a:ext>
            </a:extLst>
          </p:cNvPr>
          <p:cNvSpPr txBox="1"/>
          <p:nvPr/>
        </p:nvSpPr>
        <p:spPr>
          <a:xfrm>
            <a:off x="8791612" y="47957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sport</a:t>
            </a:r>
            <a:endParaRPr lang="de-DE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799B2F5-BF54-9F28-707B-85D4DED17E18}"/>
              </a:ext>
            </a:extLst>
          </p:cNvPr>
          <p:cNvSpPr txBox="1"/>
          <p:nvPr/>
        </p:nvSpPr>
        <p:spPr>
          <a:xfrm>
            <a:off x="9786453" y="4369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76E904B-7348-2414-14A8-D513C5EB564F}"/>
              </a:ext>
            </a:extLst>
          </p:cNvPr>
          <p:cNvGrpSpPr/>
          <p:nvPr/>
        </p:nvGrpSpPr>
        <p:grpSpPr>
          <a:xfrm>
            <a:off x="10315277" y="4438270"/>
            <a:ext cx="559440" cy="750240"/>
            <a:chOff x="10315277" y="4438270"/>
            <a:chExt cx="55944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9CA619D-D2B0-D221-633E-769141E551E4}"/>
                    </a:ext>
                  </a:extLst>
                </p14:cNvPr>
                <p14:cNvContentPartPr/>
                <p14:nvPr/>
              </p14:nvContentPartPr>
              <p14:xfrm>
                <a:off x="10347317" y="4544110"/>
                <a:ext cx="527400" cy="6444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9CA619D-D2B0-D221-633E-769141E551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38677" y="4535470"/>
                  <a:ext cx="5450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B06E3F8B-1BBC-E4EA-4A3A-2C3D3B7E0EF8}"/>
                    </a:ext>
                  </a:extLst>
                </p14:cNvPr>
                <p14:cNvContentPartPr/>
                <p14:nvPr/>
              </p14:nvContentPartPr>
              <p14:xfrm>
                <a:off x="10315277" y="4438270"/>
                <a:ext cx="365040" cy="42480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B06E3F8B-1BBC-E4EA-4A3A-2C3D3B7E0E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06637" y="4429270"/>
                  <a:ext cx="382680" cy="44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40A386E-0FDD-2FE7-9723-092F97BEF731}"/>
              </a:ext>
            </a:extLst>
          </p:cNvPr>
          <p:cNvSpPr txBox="1"/>
          <p:nvPr/>
        </p:nvSpPr>
        <p:spPr>
          <a:xfrm>
            <a:off x="10611017" y="5399793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w/ all </a:t>
            </a:r>
            <a:r>
              <a:rPr lang="de-DE" dirty="0" err="1"/>
              <a:t>others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05C7D85D-3CC8-E935-3F5A-4747348BAB4E}"/>
                  </a:ext>
                </a:extLst>
              </p14:cNvPr>
              <p14:cNvContentPartPr/>
              <p14:nvPr/>
            </p14:nvContentPartPr>
            <p14:xfrm>
              <a:off x="621917" y="1398790"/>
              <a:ext cx="1216800" cy="81684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05C7D85D-3CC8-E935-3F5A-4747348BAB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917" y="1389790"/>
                <a:ext cx="1234440" cy="83448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8495E195-1D70-777F-7E62-7EB003A8E017}"/>
              </a:ext>
            </a:extLst>
          </p:cNvPr>
          <p:cNvSpPr txBox="1"/>
          <p:nvPr/>
        </p:nvSpPr>
        <p:spPr>
          <a:xfrm>
            <a:off x="474453" y="1398790"/>
            <a:ext cx="359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time </a:t>
            </a:r>
            <a:r>
              <a:rPr lang="de-DE" dirty="0" err="1"/>
              <a:t>vars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9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Kroes</dc:creator>
  <cp:lastModifiedBy>Raphael Kroes</cp:lastModifiedBy>
  <cp:revision>1</cp:revision>
  <dcterms:created xsi:type="dcterms:W3CDTF">2024-03-28T17:21:41Z</dcterms:created>
  <dcterms:modified xsi:type="dcterms:W3CDTF">2024-04-03T13:47:05Z</dcterms:modified>
</cp:coreProperties>
</file>