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4CC3-4ED7-4591-AD98-14ADCD044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0B9A1-16A8-4C96-AC6F-7488B5319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5B2F-D19C-4491-93E8-109B97E1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EA3A-7D16-4C97-B30C-B7939358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7D62-9DC9-4C68-A4C9-23EED3BF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896E-10E4-413C-B22E-4F34B6B6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443FE-B58C-4310-80DA-D6661B55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7203-FD6D-4553-88CD-C94899D8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A6F8-CE90-497B-807C-5A4568CD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7B0CD-5369-42BC-BD3D-1F121FF6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F9391-5B21-49A5-A4ED-83E7B7A5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4C69F-EC01-467E-A83C-684BEA0E6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1828-136D-496B-BB1E-E4BD917E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FC0F0-87ED-4A82-A6EF-9413BD37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1917-B126-409E-B2EE-81D9DDC6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459-EAAF-4A71-B1B1-A43BDDA2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ED72-7CE4-4313-9BEB-562BD97D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7524-2A39-41CD-84EB-D846277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FF25-C0B7-4970-A13D-77699BD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6916-F852-4603-823D-5F9E9273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62DA-7834-43CD-BB60-0CBC5DF2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F568-D347-4ED0-9287-07B11930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9375-DB92-4E56-A02A-02A6D02D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5265-DC15-4577-B470-A401F3FE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DCA6-B03F-4B6D-8A18-331DECB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4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3C91-1106-4916-AF3F-A52D6E1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3D8E-ECA5-4612-88A4-B861B61E6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FBE8-F9F9-463C-A05D-12DFB91F8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F861-BB69-4CBD-BF62-81E188FA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3B89-91BD-4DAA-9B47-BA1EDD47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2623-2EF7-4F9B-BB48-406A292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5D64-35AA-41DE-9D4D-518803E8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2F95-4F70-4BE2-B60A-87D92E4EB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76AC9-1CC3-48DF-82F8-C0E4E26F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ED894-50DB-4559-A2FA-93B8BC6F9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87C0E-72A9-4346-8871-96531F53F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0B0E0-462D-4DA0-87C2-6FD1A454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C25C7-DECE-4AF7-9C4C-F37B441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14A2C-5251-40F4-BCE5-2D11E5A5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612-549C-49BA-AC12-C207B4A0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89D1D-20E0-4536-8A58-9811E473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6BCC4-351F-4508-B8B6-F980FE70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E590A-B8C8-45EC-B449-07BD549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408C6-154E-4C1E-BE0E-C5EA828E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506EA-9F60-471F-ABF1-736EE50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52A1-8593-42C4-A397-29CE0E6B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7C59-5728-4E47-B8F2-77A14148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70E7-E636-44A6-917E-56DA32E6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ADD39-4436-4282-A577-898FAFAA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406C1-0C6B-46D8-A641-788E6BBC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D3002-0722-4FB8-8656-BD73A917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C4426-5FCE-4222-8E62-551CFE36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DD55-A637-495C-AFA8-530DE2C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C8F77-8483-4EA5-86DB-00369BBA4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49F-E273-4E80-8590-4751FA77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EE8AA-6B07-4D5C-96A4-FC67A668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645D9-D616-48E3-8574-C741D324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042C-63F9-411C-94C4-CA0D3C55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C4919-3556-4147-AC46-96BA290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569A-34FF-479F-8BAB-2E6D2621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CAC1-EA26-4155-878C-87C54507B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F423-1C32-4CCF-8961-7A9573FD87C7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F1EC-8773-4615-904B-E77FBA47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AD81-4923-461F-AB9D-3A5C0C0B5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A678-B234-4FAF-B993-B85875A3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BDE152-BCCA-429C-9D16-C68DFAD3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24" y="504989"/>
            <a:ext cx="3492526" cy="232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AD1E-DCDB-446E-9E6E-9810D5CB4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" r="19331"/>
          <a:stretch/>
        </p:blipFill>
        <p:spPr>
          <a:xfrm>
            <a:off x="4361709" y="504988"/>
            <a:ext cx="2834201" cy="232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AC816-5D65-4610-800F-FFFB915CCE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0" r="17956"/>
          <a:stretch/>
        </p:blipFill>
        <p:spPr>
          <a:xfrm>
            <a:off x="2207015" y="462876"/>
            <a:ext cx="2834202" cy="23490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8C2EEB-9876-495A-B753-8767FC64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90586"/>
              </p:ext>
            </p:extLst>
          </p:nvPr>
        </p:nvGraphicFramePr>
        <p:xfrm>
          <a:off x="3131817" y="2953960"/>
          <a:ext cx="3579376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844">
                  <a:extLst>
                    <a:ext uri="{9D8B030D-6E8A-4147-A177-3AD203B41FA5}">
                      <a16:colId xmlns:a16="http://schemas.microsoft.com/office/drawing/2014/main" val="3253797034"/>
                    </a:ext>
                  </a:extLst>
                </a:gridCol>
                <a:gridCol w="894844">
                  <a:extLst>
                    <a:ext uri="{9D8B030D-6E8A-4147-A177-3AD203B41FA5}">
                      <a16:colId xmlns:a16="http://schemas.microsoft.com/office/drawing/2014/main" val="3863994470"/>
                    </a:ext>
                  </a:extLst>
                </a:gridCol>
                <a:gridCol w="894844">
                  <a:extLst>
                    <a:ext uri="{9D8B030D-6E8A-4147-A177-3AD203B41FA5}">
                      <a16:colId xmlns:a16="http://schemas.microsoft.com/office/drawing/2014/main" val="4056248464"/>
                    </a:ext>
                  </a:extLst>
                </a:gridCol>
                <a:gridCol w="894844">
                  <a:extLst>
                    <a:ext uri="{9D8B030D-6E8A-4147-A177-3AD203B41FA5}">
                      <a16:colId xmlns:a16="http://schemas.microsoft.com/office/drawing/2014/main" val="58275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Thresh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9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1girl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6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long_hair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675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1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smile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37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short_hair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445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BCDAFAF-221E-4E42-BABD-DBF897F6E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9" y="784477"/>
            <a:ext cx="1739390" cy="1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Ku</dc:creator>
  <cp:lastModifiedBy>Raphael Ku</cp:lastModifiedBy>
  <cp:revision>2</cp:revision>
  <dcterms:created xsi:type="dcterms:W3CDTF">2018-12-11T21:41:35Z</dcterms:created>
  <dcterms:modified xsi:type="dcterms:W3CDTF">2018-12-11T21:57:35Z</dcterms:modified>
</cp:coreProperties>
</file>