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0" r:id="rId6"/>
    <p:sldId id="261" r:id="rId7"/>
    <p:sldId id="264" r:id="rId8"/>
    <p:sldId id="263" r:id="rId9"/>
    <p:sldId id="267" r:id="rId10"/>
    <p:sldId id="265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C0DB9-B80D-504A-A730-30AB7047BD07}" v="52" dt="2023-01-28T16:50:18.333"/>
    <p1510:client id="{2D1F4A46-6170-6083-C1EB-EB3AD59FA60D}" v="136" dt="2023-02-02T08:34:58.788"/>
    <p1510:client id="{8674750E-5208-6763-B3AF-1F3B6D11BA78}" v="866" dt="2023-02-01T20:48:30.761"/>
    <p1510:client id="{8A0E968B-2FCF-9D79-518F-B94DA6A5BB10}" v="3" dt="2023-01-28T19:36:25.216"/>
    <p1510:client id="{9C18767D-ECCB-54B2-6FEF-16A589FE5C31}" v="315" dt="2023-02-01T16:45:09.574"/>
    <p1510:client id="{A598BA6E-F658-32C9-E49F-9F433C43827B}" v="2183" dt="2023-01-31T18:59:21.486"/>
    <p1510:client id="{D9FE9D01-B5B8-FAE0-FDA7-A3D02834139D}" v="1" dt="2023-02-01T21:02:45.267"/>
    <p1510:client id="{DAE4AC26-7366-B82B-FF3B-4F7F10CB7343}" v="1" dt="2023-02-01T08:33:18.235"/>
    <p1510:client id="{EEC9A936-FB07-8751-9CDE-B9C1C4AD5263}" v="50" dt="2023-01-29T14:34:3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anit Kowit" userId="ad02595b-04af-4bed-a7cc-4ee34020d8c2" providerId="ADAL" clId="{296C0DB9-B80D-504A-A730-30AB7047BD07}"/>
    <pc:docChg chg="undo custSel addSld delSld modSld">
      <pc:chgData name="Nattanit Kowit" userId="ad02595b-04af-4bed-a7cc-4ee34020d8c2" providerId="ADAL" clId="{296C0DB9-B80D-504A-A730-30AB7047BD07}" dt="2023-01-28T16:50:32.477" v="1943" actId="20577"/>
      <pc:docMkLst>
        <pc:docMk/>
      </pc:docMkLst>
      <pc:sldChg chg="modSp mod">
        <pc:chgData name="Nattanit Kowit" userId="ad02595b-04af-4bed-a7cc-4ee34020d8c2" providerId="ADAL" clId="{296C0DB9-B80D-504A-A730-30AB7047BD07}" dt="2023-01-28T16:50:32.477" v="1943" actId="20577"/>
        <pc:sldMkLst>
          <pc:docMk/>
          <pc:sldMk cId="2195125675" sldId="256"/>
        </pc:sldMkLst>
        <pc:spChg chg="mod">
          <ac:chgData name="Nattanit Kowit" userId="ad02595b-04af-4bed-a7cc-4ee34020d8c2" providerId="ADAL" clId="{296C0DB9-B80D-504A-A730-30AB7047BD07}" dt="2023-01-28T16:50:32.477" v="1943" actId="20577"/>
          <ac:spMkLst>
            <pc:docMk/>
            <pc:sldMk cId="2195125675" sldId="256"/>
            <ac:spMk id="3" creationId="{83214F3E-4217-82F8-3415-E8E219C94FF1}"/>
          </ac:spMkLst>
        </pc:spChg>
      </pc:sldChg>
      <pc:sldChg chg="addSp modSp mod setBg setClrOvrMap">
        <pc:chgData name="Nattanit Kowit" userId="ad02595b-04af-4bed-a7cc-4ee34020d8c2" providerId="ADAL" clId="{296C0DB9-B80D-504A-A730-30AB7047BD07}" dt="2023-01-28T16:23:22.318" v="1668" actId="20577"/>
        <pc:sldMkLst>
          <pc:docMk/>
          <pc:sldMk cId="927036438" sldId="257"/>
        </pc:sldMkLst>
        <pc:spChg chg="mod">
          <ac:chgData name="Nattanit Kowit" userId="ad02595b-04af-4bed-a7cc-4ee34020d8c2" providerId="ADAL" clId="{296C0DB9-B80D-504A-A730-30AB7047BD07}" dt="2023-01-28T16:18:26.677" v="1460" actId="26606"/>
          <ac:spMkLst>
            <pc:docMk/>
            <pc:sldMk cId="927036438" sldId="257"/>
            <ac:spMk id="2" creationId="{B02DC742-E623-3CCB-3AC8-20B4599BFD8E}"/>
          </ac:spMkLst>
        </pc:spChg>
        <pc:spChg chg="mod">
          <ac:chgData name="Nattanit Kowit" userId="ad02595b-04af-4bed-a7cc-4ee34020d8c2" providerId="ADAL" clId="{296C0DB9-B80D-504A-A730-30AB7047BD07}" dt="2023-01-28T16:23:22.318" v="1668" actId="20577"/>
          <ac:spMkLst>
            <pc:docMk/>
            <pc:sldMk cId="927036438" sldId="257"/>
            <ac:spMk id="3" creationId="{4D7C3402-747D-6255-67C6-5AB2F8CCBE2F}"/>
          </ac:spMkLst>
        </pc:spChg>
        <pc:spChg chg="add">
          <ac:chgData name="Nattanit Kowit" userId="ad02595b-04af-4bed-a7cc-4ee34020d8c2" providerId="ADAL" clId="{296C0DB9-B80D-504A-A730-30AB7047BD07}" dt="2023-01-28T16:18:26.677" v="1460" actId="26606"/>
          <ac:spMkLst>
            <pc:docMk/>
            <pc:sldMk cId="927036438" sldId="257"/>
            <ac:spMk id="9" creationId="{68D8C857-9447-4941-8520-9A44A926F4FF}"/>
          </ac:spMkLst>
        </pc:spChg>
        <pc:picChg chg="add">
          <ac:chgData name="Nattanit Kowit" userId="ad02595b-04af-4bed-a7cc-4ee34020d8c2" providerId="ADAL" clId="{296C0DB9-B80D-504A-A730-30AB7047BD07}" dt="2023-01-28T16:18:26.677" v="1460" actId="26606"/>
          <ac:picMkLst>
            <pc:docMk/>
            <pc:sldMk cId="927036438" sldId="257"/>
            <ac:picMk id="5" creationId="{0C46884E-120C-54FA-2070-B892A620030C}"/>
          </ac:picMkLst>
        </pc:picChg>
      </pc:sldChg>
      <pc:sldChg chg="addSp delSp modSp mod setBg">
        <pc:chgData name="Nattanit Kowit" userId="ad02595b-04af-4bed-a7cc-4ee34020d8c2" providerId="ADAL" clId="{296C0DB9-B80D-504A-A730-30AB7047BD07}" dt="2023-01-28T15:41:10.962" v="854" actId="122"/>
        <pc:sldMkLst>
          <pc:docMk/>
          <pc:sldMk cId="1714186326" sldId="261"/>
        </pc:sldMkLst>
        <pc:spChg chg="mod">
          <ac:chgData name="Nattanit Kowit" userId="ad02595b-04af-4bed-a7cc-4ee34020d8c2" providerId="ADAL" clId="{296C0DB9-B80D-504A-A730-30AB7047BD07}" dt="2023-01-28T15:33:40.812" v="761" actId="404"/>
          <ac:spMkLst>
            <pc:docMk/>
            <pc:sldMk cId="1714186326" sldId="261"/>
            <ac:spMk id="2" creationId="{D9B2F4C8-2854-1E87-EBD6-FBBE4314104E}"/>
          </ac:spMkLst>
        </pc:spChg>
        <pc:spChg chg="del mod">
          <ac:chgData name="Nattanit Kowit" userId="ad02595b-04af-4bed-a7cc-4ee34020d8c2" providerId="ADAL" clId="{296C0DB9-B80D-504A-A730-30AB7047BD07}" dt="2023-01-28T15:29:24.898" v="715"/>
          <ac:spMkLst>
            <pc:docMk/>
            <pc:sldMk cId="1714186326" sldId="261"/>
            <ac:spMk id="3" creationId="{F69E7AB7-BC5B-1845-69AC-8AF9D8BA60DA}"/>
          </ac:spMkLst>
        </pc:spChg>
        <pc:spChg chg="add mod">
          <ac:chgData name="Nattanit Kowit" userId="ad02595b-04af-4bed-a7cc-4ee34020d8c2" providerId="ADAL" clId="{296C0DB9-B80D-504A-A730-30AB7047BD07}" dt="2023-01-28T15:41:10.962" v="854" actId="122"/>
          <ac:spMkLst>
            <pc:docMk/>
            <pc:sldMk cId="1714186326" sldId="261"/>
            <ac:spMk id="9" creationId="{F6C0735F-B22D-BA05-188C-14C4722E6DFE}"/>
          </ac:spMkLst>
        </pc:spChg>
        <pc:spChg chg="add">
          <ac:chgData name="Nattanit Kowit" userId="ad02595b-04af-4bed-a7cc-4ee34020d8c2" providerId="ADAL" clId="{296C0DB9-B80D-504A-A730-30AB7047BD07}" dt="2023-01-28T15:29:47.215" v="719" actId="26606"/>
          <ac:spMkLst>
            <pc:docMk/>
            <pc:sldMk cId="1714186326" sldId="261"/>
            <ac:spMk id="12" creationId="{A99FE660-E3DF-47E7-962D-66C6F6CE0D81}"/>
          </ac:spMkLst>
        </pc:spChg>
        <pc:spChg chg="add">
          <ac:chgData name="Nattanit Kowit" userId="ad02595b-04af-4bed-a7cc-4ee34020d8c2" providerId="ADAL" clId="{296C0DB9-B80D-504A-A730-30AB7047BD07}" dt="2023-01-28T15:29:47.215" v="719" actId="26606"/>
          <ac:spMkLst>
            <pc:docMk/>
            <pc:sldMk cId="1714186326" sldId="261"/>
            <ac:spMk id="14" creationId="{38C29FEE-8E8F-43D5-AD23-EB4060B4D943}"/>
          </ac:spMkLst>
        </pc:spChg>
        <pc:picChg chg="add mod">
          <ac:chgData name="Nattanit Kowit" userId="ad02595b-04af-4bed-a7cc-4ee34020d8c2" providerId="ADAL" clId="{296C0DB9-B80D-504A-A730-30AB7047BD07}" dt="2023-01-28T15:29:47.215" v="719" actId="26606"/>
          <ac:picMkLst>
            <pc:docMk/>
            <pc:sldMk cId="1714186326" sldId="261"/>
            <ac:picMk id="5" creationId="{75AFB579-B979-A393-6929-A3B9DD35288C}"/>
          </ac:picMkLst>
        </pc:picChg>
      </pc:sldChg>
      <pc:sldChg chg="modSp mod">
        <pc:chgData name="Nattanit Kowit" userId="ad02595b-04af-4bed-a7cc-4ee34020d8c2" providerId="ADAL" clId="{296C0DB9-B80D-504A-A730-30AB7047BD07}" dt="2023-01-28T14:04:55.067" v="584" actId="20577"/>
        <pc:sldMkLst>
          <pc:docMk/>
          <pc:sldMk cId="3386653115" sldId="262"/>
        </pc:sldMkLst>
        <pc:spChg chg="mod">
          <ac:chgData name="Nattanit Kowit" userId="ad02595b-04af-4bed-a7cc-4ee34020d8c2" providerId="ADAL" clId="{296C0DB9-B80D-504A-A730-30AB7047BD07}" dt="2023-01-28T13:41:23.865" v="12" actId="20577"/>
          <ac:spMkLst>
            <pc:docMk/>
            <pc:sldMk cId="3386653115" sldId="262"/>
            <ac:spMk id="2" creationId="{495C3FA9-94B2-2013-0F27-376B86684584}"/>
          </ac:spMkLst>
        </pc:spChg>
        <pc:spChg chg="mod">
          <ac:chgData name="Nattanit Kowit" userId="ad02595b-04af-4bed-a7cc-4ee34020d8c2" providerId="ADAL" clId="{296C0DB9-B80D-504A-A730-30AB7047BD07}" dt="2023-01-28T14:04:55.067" v="584" actId="20577"/>
          <ac:spMkLst>
            <pc:docMk/>
            <pc:sldMk cId="3386653115" sldId="262"/>
            <ac:spMk id="3" creationId="{5DCD217A-CA14-A0FB-D791-ABC1373C4266}"/>
          </ac:spMkLst>
        </pc:spChg>
      </pc:sldChg>
      <pc:sldChg chg="modSp add del mod">
        <pc:chgData name="Nattanit Kowit" userId="ad02595b-04af-4bed-a7cc-4ee34020d8c2" providerId="ADAL" clId="{296C0DB9-B80D-504A-A730-30AB7047BD07}" dt="2023-01-28T15:27:19.118" v="696" actId="2696"/>
        <pc:sldMkLst>
          <pc:docMk/>
          <pc:sldMk cId="971038975" sldId="263"/>
        </pc:sldMkLst>
        <pc:spChg chg="mod">
          <ac:chgData name="Nattanit Kowit" userId="ad02595b-04af-4bed-a7cc-4ee34020d8c2" providerId="ADAL" clId="{296C0DB9-B80D-504A-A730-30AB7047BD07}" dt="2023-01-28T13:48:42.106" v="357" actId="20577"/>
          <ac:spMkLst>
            <pc:docMk/>
            <pc:sldMk cId="971038975" sldId="263"/>
            <ac:spMk id="2" creationId="{495C3FA9-94B2-2013-0F27-376B86684584}"/>
          </ac:spMkLst>
        </pc:spChg>
      </pc:sldChg>
      <pc:sldChg chg="addSp delSp modSp new mod setBg">
        <pc:chgData name="Nattanit Kowit" userId="ad02595b-04af-4bed-a7cc-4ee34020d8c2" providerId="ADAL" clId="{296C0DB9-B80D-504A-A730-30AB7047BD07}" dt="2023-01-28T16:03:48.322" v="1232" actId="403"/>
        <pc:sldMkLst>
          <pc:docMk/>
          <pc:sldMk cId="2330084590" sldId="263"/>
        </pc:sldMkLst>
        <pc:spChg chg="mod">
          <ac:chgData name="Nattanit Kowit" userId="ad02595b-04af-4bed-a7cc-4ee34020d8c2" providerId="ADAL" clId="{296C0DB9-B80D-504A-A730-30AB7047BD07}" dt="2023-01-28T16:03:48.322" v="1232" actId="403"/>
          <ac:spMkLst>
            <pc:docMk/>
            <pc:sldMk cId="2330084590" sldId="263"/>
            <ac:spMk id="2" creationId="{105BC4B0-2DDA-4707-E306-155188E59000}"/>
          </ac:spMkLst>
        </pc:spChg>
        <pc:spChg chg="del mod">
          <ac:chgData name="Nattanit Kowit" userId="ad02595b-04af-4bed-a7cc-4ee34020d8c2" providerId="ADAL" clId="{296C0DB9-B80D-504A-A730-30AB7047BD07}" dt="2023-01-28T15:43:20.255" v="889" actId="26606"/>
          <ac:spMkLst>
            <pc:docMk/>
            <pc:sldMk cId="2330084590" sldId="263"/>
            <ac:spMk id="3" creationId="{8DBC808B-FF88-616F-B9B0-1E3A23142C1D}"/>
          </ac:spMkLst>
        </pc:spChg>
        <pc:spChg chg="add del mod">
          <ac:chgData name="Nattanit Kowit" userId="ad02595b-04af-4bed-a7cc-4ee34020d8c2" providerId="ADAL" clId="{296C0DB9-B80D-504A-A730-30AB7047BD07}" dt="2023-01-28T15:42:55.800" v="884"/>
          <ac:spMkLst>
            <pc:docMk/>
            <pc:sldMk cId="2330084590" sldId="263"/>
            <ac:spMk id="4" creationId="{32823DFD-1358-D364-E50C-60FC63FC2166}"/>
          </ac:spMkLst>
        </pc:spChg>
        <pc:spChg chg="add del mod">
          <ac:chgData name="Nattanit Kowit" userId="ad02595b-04af-4bed-a7cc-4ee34020d8c2" providerId="ADAL" clId="{296C0DB9-B80D-504A-A730-30AB7047BD07}" dt="2023-01-28T15:42:57.144" v="886"/>
          <ac:spMkLst>
            <pc:docMk/>
            <pc:sldMk cId="2330084590" sldId="263"/>
            <ac:spMk id="5" creationId="{E9A33BA1-193E-7491-E622-6412393EDE1C}"/>
          </ac:spMkLst>
        </pc:spChg>
        <pc:spChg chg="add del mod ord">
          <ac:chgData name="Nattanit Kowit" userId="ad02595b-04af-4bed-a7cc-4ee34020d8c2" providerId="ADAL" clId="{296C0DB9-B80D-504A-A730-30AB7047BD07}" dt="2023-01-28T15:44:27.128" v="905" actId="26606"/>
          <ac:spMkLst>
            <pc:docMk/>
            <pc:sldMk cId="2330084590" sldId="263"/>
            <ac:spMk id="6" creationId="{E1A13EF7-24F9-FB4D-5AA2-0081BBDA8F0C}"/>
          </ac:spMkLst>
        </pc:spChg>
        <pc:spChg chg="add del mod">
          <ac:chgData name="Nattanit Kowit" userId="ad02595b-04af-4bed-a7cc-4ee34020d8c2" providerId="ADAL" clId="{296C0DB9-B80D-504A-A730-30AB7047BD07}" dt="2023-01-28T15:44:27.128" v="905" actId="26606"/>
          <ac:spMkLst>
            <pc:docMk/>
            <pc:sldMk cId="2330084590" sldId="263"/>
            <ac:spMk id="7" creationId="{6614309D-176C-B23F-2B83-8D59E8496149}"/>
          </ac:spMkLst>
        </pc:spChg>
        <pc:spChg chg="add mod">
          <ac:chgData name="Nattanit Kowit" userId="ad02595b-04af-4bed-a7cc-4ee34020d8c2" providerId="ADAL" clId="{296C0DB9-B80D-504A-A730-30AB7047BD07}" dt="2023-01-28T15:47:17.594" v="1033" actId="1076"/>
          <ac:spMkLst>
            <pc:docMk/>
            <pc:sldMk cId="2330084590" sldId="263"/>
            <ac:spMk id="8" creationId="{3B1987D6-7994-3C7D-7BCB-9D5ABD7B0A06}"/>
          </ac:spMkLst>
        </pc:spChg>
        <pc:spChg chg="add mod">
          <ac:chgData name="Nattanit Kowit" userId="ad02595b-04af-4bed-a7cc-4ee34020d8c2" providerId="ADAL" clId="{296C0DB9-B80D-504A-A730-30AB7047BD07}" dt="2023-01-28T16:03:23.056" v="1227" actId="1076"/>
          <ac:spMkLst>
            <pc:docMk/>
            <pc:sldMk cId="2330084590" sldId="263"/>
            <ac:spMk id="9" creationId="{2CB6BE34-C4A0-FC8C-C3C7-6CF9F35F8409}"/>
          </ac:spMkLst>
        </pc:spChg>
        <pc:spChg chg="add del">
          <ac:chgData name="Nattanit Kowit" userId="ad02595b-04af-4bed-a7cc-4ee34020d8c2" providerId="ADAL" clId="{296C0DB9-B80D-504A-A730-30AB7047BD07}" dt="2023-01-28T15:43:20.255" v="889" actId="26606"/>
          <ac:spMkLst>
            <pc:docMk/>
            <pc:sldMk cId="2330084590" sldId="263"/>
            <ac:spMk id="1031" creationId="{6515FC82-3453-4CBE-8895-4CCFF339529E}"/>
          </ac:spMkLst>
        </pc:spChg>
        <pc:spChg chg="add del">
          <ac:chgData name="Nattanit Kowit" userId="ad02595b-04af-4bed-a7cc-4ee34020d8c2" providerId="ADAL" clId="{296C0DB9-B80D-504A-A730-30AB7047BD07}" dt="2023-01-28T15:43:20.255" v="889" actId="26606"/>
          <ac:spMkLst>
            <pc:docMk/>
            <pc:sldMk cId="2330084590" sldId="263"/>
            <ac:spMk id="1033" creationId="{C5FD847B-65C0-4027-8DFC-70CB424514F8}"/>
          </ac:spMkLst>
        </pc:spChg>
        <pc:spChg chg="add del">
          <ac:chgData name="Nattanit Kowit" userId="ad02595b-04af-4bed-a7cc-4ee34020d8c2" providerId="ADAL" clId="{296C0DB9-B80D-504A-A730-30AB7047BD07}" dt="2023-01-28T15:44:27.128" v="905" actId="26606"/>
          <ac:spMkLst>
            <pc:docMk/>
            <pc:sldMk cId="2330084590" sldId="263"/>
            <ac:spMk id="1038" creationId="{7AD7C5BE-418C-4A44-91BF-28E411F75BCA}"/>
          </ac:spMkLst>
        </pc:spChg>
        <pc:spChg chg="add del">
          <ac:chgData name="Nattanit Kowit" userId="ad02595b-04af-4bed-a7cc-4ee34020d8c2" providerId="ADAL" clId="{296C0DB9-B80D-504A-A730-30AB7047BD07}" dt="2023-01-28T15:43:54.750" v="898" actId="26606"/>
          <ac:spMkLst>
            <pc:docMk/>
            <pc:sldMk cId="2330084590" sldId="263"/>
            <ac:spMk id="1043" creationId="{5FA21C72-692C-49FD-9EB4-DDDDDEBD4BD6}"/>
          </ac:spMkLst>
        </pc:spChg>
        <pc:spChg chg="add del">
          <ac:chgData name="Nattanit Kowit" userId="ad02595b-04af-4bed-a7cc-4ee34020d8c2" providerId="ADAL" clId="{296C0DB9-B80D-504A-A730-30AB7047BD07}" dt="2023-01-28T15:43:54.750" v="898" actId="26606"/>
          <ac:spMkLst>
            <pc:docMk/>
            <pc:sldMk cId="2330084590" sldId="263"/>
            <ac:spMk id="1045" creationId="{FBAF941A-6830-47A3-B63C-7C7B66AEA73B}"/>
          </ac:spMkLst>
        </pc:spChg>
        <pc:spChg chg="add del">
          <ac:chgData name="Nattanit Kowit" userId="ad02595b-04af-4bed-a7cc-4ee34020d8c2" providerId="ADAL" clId="{296C0DB9-B80D-504A-A730-30AB7047BD07}" dt="2023-01-28T15:44:04.221" v="900" actId="26606"/>
          <ac:spMkLst>
            <pc:docMk/>
            <pc:sldMk cId="2330084590" sldId="263"/>
            <ac:spMk id="1047" creationId="{6EDED847-34F1-4353-AA83-1525E9E40671}"/>
          </ac:spMkLst>
        </pc:spChg>
        <pc:spChg chg="add del">
          <ac:chgData name="Nattanit Kowit" userId="ad02595b-04af-4bed-a7cc-4ee34020d8c2" providerId="ADAL" clId="{296C0DB9-B80D-504A-A730-30AB7047BD07}" dt="2023-01-28T15:44:16.803" v="902" actId="26606"/>
          <ac:spMkLst>
            <pc:docMk/>
            <pc:sldMk cId="2330084590" sldId="263"/>
            <ac:spMk id="1049" creationId="{5FA21C72-692C-49FD-9EB4-DDDDDEBD4BD6}"/>
          </ac:spMkLst>
        </pc:spChg>
        <pc:spChg chg="add del">
          <ac:chgData name="Nattanit Kowit" userId="ad02595b-04af-4bed-a7cc-4ee34020d8c2" providerId="ADAL" clId="{296C0DB9-B80D-504A-A730-30AB7047BD07}" dt="2023-01-28T15:44:16.803" v="902" actId="26606"/>
          <ac:spMkLst>
            <pc:docMk/>
            <pc:sldMk cId="2330084590" sldId="263"/>
            <ac:spMk id="1050" creationId="{FBAF941A-6830-47A3-B63C-7C7B66AEA73B}"/>
          </ac:spMkLst>
        </pc:spChg>
        <pc:spChg chg="add del">
          <ac:chgData name="Nattanit Kowit" userId="ad02595b-04af-4bed-a7cc-4ee34020d8c2" providerId="ADAL" clId="{296C0DB9-B80D-504A-A730-30AB7047BD07}" dt="2023-01-28T15:44:27.119" v="904" actId="26606"/>
          <ac:spMkLst>
            <pc:docMk/>
            <pc:sldMk cId="2330084590" sldId="263"/>
            <ac:spMk id="1052" creationId="{7AD7C5BE-418C-4A44-91BF-28E411F75BCA}"/>
          </ac:spMkLst>
        </pc:spChg>
        <pc:spChg chg="add">
          <ac:chgData name="Nattanit Kowit" userId="ad02595b-04af-4bed-a7cc-4ee34020d8c2" providerId="ADAL" clId="{296C0DB9-B80D-504A-A730-30AB7047BD07}" dt="2023-01-28T15:44:27.128" v="905" actId="26606"/>
          <ac:spMkLst>
            <pc:docMk/>
            <pc:sldMk cId="2330084590" sldId="263"/>
            <ac:spMk id="1054" creationId="{6EDED847-34F1-4353-AA83-1525E9E40671}"/>
          </ac:spMkLst>
        </pc:spChg>
        <pc:picChg chg="add del mod">
          <ac:chgData name="Nattanit Kowit" userId="ad02595b-04af-4bed-a7cc-4ee34020d8c2" providerId="ADAL" clId="{296C0DB9-B80D-504A-A730-30AB7047BD07}" dt="2023-01-28T15:42:20.911" v="874" actId="478"/>
          <ac:picMkLst>
            <pc:docMk/>
            <pc:sldMk cId="2330084590" sldId="263"/>
            <ac:picMk id="1026" creationId="{15DE2DC8-DC35-587B-C4EC-96B2EA7A0FAE}"/>
          </ac:picMkLst>
        </pc:picChg>
        <pc:picChg chg="add del mod">
          <ac:chgData name="Nattanit Kowit" userId="ad02595b-04af-4bed-a7cc-4ee34020d8c2" providerId="ADAL" clId="{296C0DB9-B80D-504A-A730-30AB7047BD07}" dt="2023-01-28T15:43:03.919" v="887" actId="478"/>
          <ac:picMkLst>
            <pc:docMk/>
            <pc:sldMk cId="2330084590" sldId="263"/>
            <ac:picMk id="1028" creationId="{818D418C-BCA0-E74D-5A38-8481859EF53A}"/>
          </ac:picMkLst>
        </pc:picChg>
        <pc:picChg chg="add del mod">
          <ac:chgData name="Nattanit Kowit" userId="ad02595b-04af-4bed-a7cc-4ee34020d8c2" providerId="ADAL" clId="{296C0DB9-B80D-504A-A730-30AB7047BD07}" dt="2023-01-28T15:43:38.655" v="895" actId="478"/>
          <ac:picMkLst>
            <pc:docMk/>
            <pc:sldMk cId="2330084590" sldId="263"/>
            <ac:picMk id="1030" creationId="{27B1D65A-44C1-0C21-6829-46B547735F36}"/>
          </ac:picMkLst>
        </pc:picChg>
        <pc:picChg chg="add mod ord">
          <ac:chgData name="Nattanit Kowit" userId="ad02595b-04af-4bed-a7cc-4ee34020d8c2" providerId="ADAL" clId="{296C0DB9-B80D-504A-A730-30AB7047BD07}" dt="2023-01-28T15:44:42.723" v="910" actId="1076"/>
          <ac:picMkLst>
            <pc:docMk/>
            <pc:sldMk cId="2330084590" sldId="263"/>
            <ac:picMk id="1032" creationId="{BEAE6E42-157B-7BAE-32D2-EB364F060E25}"/>
          </ac:picMkLst>
        </pc:picChg>
      </pc:sldChg>
      <pc:sldChg chg="addSp delSp modSp new mod setBg">
        <pc:chgData name="Nattanit Kowit" userId="ad02595b-04af-4bed-a7cc-4ee34020d8c2" providerId="ADAL" clId="{296C0DB9-B80D-504A-A730-30AB7047BD07}" dt="2023-01-28T16:40:40.135" v="1872" actId="403"/>
        <pc:sldMkLst>
          <pc:docMk/>
          <pc:sldMk cId="2535427258" sldId="264"/>
        </pc:sldMkLst>
        <pc:spChg chg="mod">
          <ac:chgData name="Nattanit Kowit" userId="ad02595b-04af-4bed-a7cc-4ee34020d8c2" providerId="ADAL" clId="{296C0DB9-B80D-504A-A730-30AB7047BD07}" dt="2023-01-28T15:57:17.577" v="1185" actId="27636"/>
          <ac:spMkLst>
            <pc:docMk/>
            <pc:sldMk cId="2535427258" sldId="264"/>
            <ac:spMk id="2" creationId="{08DD670D-4BD7-0663-17C5-BF5851A78EAB}"/>
          </ac:spMkLst>
        </pc:spChg>
        <pc:spChg chg="del">
          <ac:chgData name="Nattanit Kowit" userId="ad02595b-04af-4bed-a7cc-4ee34020d8c2" providerId="ADAL" clId="{296C0DB9-B80D-504A-A730-30AB7047BD07}" dt="2023-01-28T15:54:41.863" v="1047"/>
          <ac:spMkLst>
            <pc:docMk/>
            <pc:sldMk cId="2535427258" sldId="264"/>
            <ac:spMk id="3" creationId="{9C97B9FC-0C84-C56E-E9B4-EDF8E3C6FDB3}"/>
          </ac:spMkLst>
        </pc:spChg>
        <pc:spChg chg="add mod">
          <ac:chgData name="Nattanit Kowit" userId="ad02595b-04af-4bed-a7cc-4ee34020d8c2" providerId="ADAL" clId="{296C0DB9-B80D-504A-A730-30AB7047BD07}" dt="2023-01-28T16:02:35.521" v="1221" actId="14100"/>
          <ac:spMkLst>
            <pc:docMk/>
            <pc:sldMk cId="2535427258" sldId="264"/>
            <ac:spMk id="4" creationId="{A0760CC5-603B-DE3B-5021-5B239A8F5039}"/>
          </ac:spMkLst>
        </pc:spChg>
        <pc:spChg chg="add mod">
          <ac:chgData name="Nattanit Kowit" userId="ad02595b-04af-4bed-a7cc-4ee34020d8c2" providerId="ADAL" clId="{296C0DB9-B80D-504A-A730-30AB7047BD07}" dt="2023-01-28T16:40:40.135" v="1872" actId="403"/>
          <ac:spMkLst>
            <pc:docMk/>
            <pc:sldMk cId="2535427258" sldId="264"/>
            <ac:spMk id="7" creationId="{02DC593C-2862-BF2E-91BA-B332DA2F5A9D}"/>
          </ac:spMkLst>
        </pc:spChg>
        <pc:spChg chg="add">
          <ac:chgData name="Nattanit Kowit" userId="ad02595b-04af-4bed-a7cc-4ee34020d8c2" providerId="ADAL" clId="{296C0DB9-B80D-504A-A730-30AB7047BD07}" dt="2023-01-28T15:54:59.668" v="1050" actId="26606"/>
          <ac:spMkLst>
            <pc:docMk/>
            <pc:sldMk cId="2535427258" sldId="264"/>
            <ac:spMk id="11" creationId="{6515FC82-3453-4CBE-8895-4CCFF339529E}"/>
          </ac:spMkLst>
        </pc:spChg>
        <pc:spChg chg="add">
          <ac:chgData name="Nattanit Kowit" userId="ad02595b-04af-4bed-a7cc-4ee34020d8c2" providerId="ADAL" clId="{296C0DB9-B80D-504A-A730-30AB7047BD07}" dt="2023-01-28T15:54:59.668" v="1050" actId="26606"/>
          <ac:spMkLst>
            <pc:docMk/>
            <pc:sldMk cId="2535427258" sldId="264"/>
            <ac:spMk id="13" creationId="{C5FD847B-65C0-4027-8DFC-70CB424514F8}"/>
          </ac:spMkLst>
        </pc:spChg>
        <pc:picChg chg="add mod ord">
          <ac:chgData name="Nattanit Kowit" userId="ad02595b-04af-4bed-a7cc-4ee34020d8c2" providerId="ADAL" clId="{296C0DB9-B80D-504A-A730-30AB7047BD07}" dt="2023-01-28T15:54:59.668" v="1050" actId="26606"/>
          <ac:picMkLst>
            <pc:docMk/>
            <pc:sldMk cId="2535427258" sldId="264"/>
            <ac:picMk id="6" creationId="{3ACD265F-B03F-83D0-34F5-62F186884BAA}"/>
          </ac:picMkLst>
        </pc:picChg>
      </pc:sldChg>
      <pc:sldChg chg="addSp delSp modSp add del mod">
        <pc:chgData name="Nattanit Kowit" userId="ad02595b-04af-4bed-a7cc-4ee34020d8c2" providerId="ADAL" clId="{296C0DB9-B80D-504A-A730-30AB7047BD07}" dt="2023-01-28T15:39:57.317" v="823" actId="2696"/>
        <pc:sldMkLst>
          <pc:docMk/>
          <pc:sldMk cId="3740968857" sldId="264"/>
        </pc:sldMkLst>
        <pc:spChg chg="mod">
          <ac:chgData name="Nattanit Kowit" userId="ad02595b-04af-4bed-a7cc-4ee34020d8c2" providerId="ADAL" clId="{296C0DB9-B80D-504A-A730-30AB7047BD07}" dt="2023-01-28T15:37:56.576" v="807" actId="1076"/>
          <ac:spMkLst>
            <pc:docMk/>
            <pc:sldMk cId="3740968857" sldId="264"/>
            <ac:spMk id="2" creationId="{D9B2F4C8-2854-1E87-EBD6-FBBE4314104E}"/>
          </ac:spMkLst>
        </pc:spChg>
        <pc:spChg chg="mod ord">
          <ac:chgData name="Nattanit Kowit" userId="ad02595b-04af-4bed-a7cc-4ee34020d8c2" providerId="ADAL" clId="{296C0DB9-B80D-504A-A730-30AB7047BD07}" dt="2023-01-28T15:39:18.661" v="820" actId="14100"/>
          <ac:spMkLst>
            <pc:docMk/>
            <pc:sldMk cId="3740968857" sldId="264"/>
            <ac:spMk id="9" creationId="{F6C0735F-B22D-BA05-188C-14C4722E6DFE}"/>
          </ac:spMkLst>
        </pc:spChg>
        <pc:spChg chg="add del">
          <ac:chgData name="Nattanit Kowit" userId="ad02595b-04af-4bed-a7cc-4ee34020d8c2" providerId="ADAL" clId="{296C0DB9-B80D-504A-A730-30AB7047BD07}" dt="2023-01-28T15:37:17.327" v="795" actId="26606"/>
          <ac:spMkLst>
            <pc:docMk/>
            <pc:sldMk cId="3740968857" sldId="264"/>
            <ac:spMk id="12" creationId="{A99FE660-E3DF-47E7-962D-66C6F6CE0D81}"/>
          </ac:spMkLst>
        </pc:spChg>
        <pc:spChg chg="add del">
          <ac:chgData name="Nattanit Kowit" userId="ad02595b-04af-4bed-a7cc-4ee34020d8c2" providerId="ADAL" clId="{296C0DB9-B80D-504A-A730-30AB7047BD07}" dt="2023-01-28T15:37:17.327" v="795" actId="26606"/>
          <ac:spMkLst>
            <pc:docMk/>
            <pc:sldMk cId="3740968857" sldId="264"/>
            <ac:spMk id="14" creationId="{38C29FEE-8E8F-43D5-AD23-EB4060B4D943}"/>
          </ac:spMkLst>
        </pc:spChg>
        <pc:spChg chg="add del">
          <ac:chgData name="Nattanit Kowit" userId="ad02595b-04af-4bed-a7cc-4ee34020d8c2" providerId="ADAL" clId="{296C0DB9-B80D-504A-A730-30AB7047BD07}" dt="2023-01-28T15:37:14.800" v="792" actId="26606"/>
          <ac:spMkLst>
            <pc:docMk/>
            <pc:sldMk cId="3740968857" sldId="264"/>
            <ac:spMk id="19" creationId="{09A89921-1164-45C1-A0BD-D886ED81D986}"/>
          </ac:spMkLst>
        </pc:spChg>
        <pc:spChg chg="add del">
          <ac:chgData name="Nattanit Kowit" userId="ad02595b-04af-4bed-a7cc-4ee34020d8c2" providerId="ADAL" clId="{296C0DB9-B80D-504A-A730-30AB7047BD07}" dt="2023-01-28T15:37:14.800" v="792" actId="26606"/>
          <ac:spMkLst>
            <pc:docMk/>
            <pc:sldMk cId="3740968857" sldId="264"/>
            <ac:spMk id="21" creationId="{151D10BB-9AE8-4E9F-9216-28410D42ECAE}"/>
          </ac:spMkLst>
        </pc:spChg>
        <pc:spChg chg="add del">
          <ac:chgData name="Nattanit Kowit" userId="ad02595b-04af-4bed-a7cc-4ee34020d8c2" providerId="ADAL" clId="{296C0DB9-B80D-504A-A730-30AB7047BD07}" dt="2023-01-28T15:37:14.800" v="792" actId="26606"/>
          <ac:spMkLst>
            <pc:docMk/>
            <pc:sldMk cId="3740968857" sldId="264"/>
            <ac:spMk id="23" creationId="{EEA0A723-767F-431F-AD54-8BF0BBFDD29A}"/>
          </ac:spMkLst>
        </pc:spChg>
        <pc:spChg chg="add del">
          <ac:chgData name="Nattanit Kowit" userId="ad02595b-04af-4bed-a7cc-4ee34020d8c2" providerId="ADAL" clId="{296C0DB9-B80D-504A-A730-30AB7047BD07}" dt="2023-01-28T15:37:14.800" v="792" actId="26606"/>
          <ac:spMkLst>
            <pc:docMk/>
            <pc:sldMk cId="3740968857" sldId="264"/>
            <ac:spMk id="25" creationId="{60D227EF-9CD8-446C-B588-658A93092317}"/>
          </ac:spMkLst>
        </pc:spChg>
        <pc:spChg chg="add del">
          <ac:chgData name="Nattanit Kowit" userId="ad02595b-04af-4bed-a7cc-4ee34020d8c2" providerId="ADAL" clId="{296C0DB9-B80D-504A-A730-30AB7047BD07}" dt="2023-01-28T15:37:14.800" v="792" actId="26606"/>
          <ac:spMkLst>
            <pc:docMk/>
            <pc:sldMk cId="3740968857" sldId="264"/>
            <ac:spMk id="27" creationId="{A6CBDC65-9EA1-469B-A825-5AF7F31A2BC1}"/>
          </ac:spMkLst>
        </pc:spChg>
        <pc:spChg chg="add del">
          <ac:chgData name="Nattanit Kowit" userId="ad02595b-04af-4bed-a7cc-4ee34020d8c2" providerId="ADAL" clId="{296C0DB9-B80D-504A-A730-30AB7047BD07}" dt="2023-01-28T15:37:17.317" v="794" actId="26606"/>
          <ac:spMkLst>
            <pc:docMk/>
            <pc:sldMk cId="3740968857" sldId="264"/>
            <ac:spMk id="29" creationId="{BF8EF676-4603-4796-AE25-423133B2376F}"/>
          </ac:spMkLst>
        </pc:spChg>
        <pc:spChg chg="add del">
          <ac:chgData name="Nattanit Kowit" userId="ad02595b-04af-4bed-a7cc-4ee34020d8c2" providerId="ADAL" clId="{296C0DB9-B80D-504A-A730-30AB7047BD07}" dt="2023-01-28T15:37:17.317" v="794" actId="26606"/>
          <ac:spMkLst>
            <pc:docMk/>
            <pc:sldMk cId="3740968857" sldId="264"/>
            <ac:spMk id="30" creationId="{D6F5097A-7FDC-4B43-A2E4-FC428D8AC48A}"/>
          </ac:spMkLst>
        </pc:spChg>
        <pc:spChg chg="add del">
          <ac:chgData name="Nattanit Kowit" userId="ad02595b-04af-4bed-a7cc-4ee34020d8c2" providerId="ADAL" clId="{296C0DB9-B80D-504A-A730-30AB7047BD07}" dt="2023-01-28T15:37:17.317" v="794" actId="26606"/>
          <ac:spMkLst>
            <pc:docMk/>
            <pc:sldMk cId="3740968857" sldId="264"/>
            <ac:spMk id="31" creationId="{8BB17DCE-94D1-4510-95BB-E4F639C9284D}"/>
          </ac:spMkLst>
        </pc:spChg>
        <pc:picChg chg="add mod">
          <ac:chgData name="Nattanit Kowit" userId="ad02595b-04af-4bed-a7cc-4ee34020d8c2" providerId="ADAL" clId="{296C0DB9-B80D-504A-A730-30AB7047BD07}" dt="2023-01-28T15:39:05.208" v="816" actId="14100"/>
          <ac:picMkLst>
            <pc:docMk/>
            <pc:sldMk cId="3740968857" sldId="264"/>
            <ac:picMk id="3" creationId="{EDB45DDE-975B-66AA-DB83-322A396E69DD}"/>
          </ac:picMkLst>
        </pc:picChg>
        <pc:picChg chg="mod ord">
          <ac:chgData name="Nattanit Kowit" userId="ad02595b-04af-4bed-a7cc-4ee34020d8c2" providerId="ADAL" clId="{296C0DB9-B80D-504A-A730-30AB7047BD07}" dt="2023-01-28T15:39:30.776" v="822" actId="1076"/>
          <ac:picMkLst>
            <pc:docMk/>
            <pc:sldMk cId="3740968857" sldId="264"/>
            <ac:picMk id="5" creationId="{75AFB579-B979-A393-6929-A3B9DD35288C}"/>
          </ac:picMkLst>
        </pc:picChg>
      </pc:sldChg>
      <pc:sldChg chg="addSp delSp modSp new mod setBg">
        <pc:chgData name="Nattanit Kowit" userId="ad02595b-04af-4bed-a7cc-4ee34020d8c2" providerId="ADAL" clId="{296C0DB9-B80D-504A-A730-30AB7047BD07}" dt="2023-01-28T16:15:33.520" v="1434" actId="1076"/>
        <pc:sldMkLst>
          <pc:docMk/>
          <pc:sldMk cId="1424603102" sldId="265"/>
        </pc:sldMkLst>
        <pc:spChg chg="mod">
          <ac:chgData name="Nattanit Kowit" userId="ad02595b-04af-4bed-a7cc-4ee34020d8c2" providerId="ADAL" clId="{296C0DB9-B80D-504A-A730-30AB7047BD07}" dt="2023-01-28T16:08:33.953" v="1287" actId="20577"/>
          <ac:spMkLst>
            <pc:docMk/>
            <pc:sldMk cId="1424603102" sldId="265"/>
            <ac:spMk id="2" creationId="{F4FB731F-5BD7-3FB8-14FD-ABDFFBB41D59}"/>
          </ac:spMkLst>
        </pc:spChg>
        <pc:spChg chg="del mod ord">
          <ac:chgData name="Nattanit Kowit" userId="ad02595b-04af-4bed-a7cc-4ee34020d8c2" providerId="ADAL" clId="{296C0DB9-B80D-504A-A730-30AB7047BD07}" dt="2023-01-28T16:09:12.750" v="1291" actId="478"/>
          <ac:spMkLst>
            <pc:docMk/>
            <pc:sldMk cId="1424603102" sldId="265"/>
            <ac:spMk id="3" creationId="{18294144-C9B1-12FC-D1B6-7B82EDBED246}"/>
          </ac:spMkLst>
        </pc:spChg>
        <pc:spChg chg="add del mod">
          <ac:chgData name="Nattanit Kowit" userId="ad02595b-04af-4bed-a7cc-4ee34020d8c2" providerId="ADAL" clId="{296C0DB9-B80D-504A-A730-30AB7047BD07}" dt="2023-01-28T16:08:48.427" v="1289" actId="478"/>
          <ac:spMkLst>
            <pc:docMk/>
            <pc:sldMk cId="1424603102" sldId="265"/>
            <ac:spMk id="4" creationId="{A3A68561-51C8-617A-1521-68E9CFC91E16}"/>
          </ac:spMkLst>
        </pc:spChg>
        <pc:spChg chg="add mod">
          <ac:chgData name="Nattanit Kowit" userId="ad02595b-04af-4bed-a7cc-4ee34020d8c2" providerId="ADAL" clId="{296C0DB9-B80D-504A-A730-30AB7047BD07}" dt="2023-01-28T16:15:33.520" v="1434" actId="1076"/>
          <ac:spMkLst>
            <pc:docMk/>
            <pc:sldMk cId="1424603102" sldId="265"/>
            <ac:spMk id="5" creationId="{7081BB03-64CF-F7A5-3651-78730E0A5F52}"/>
          </ac:spMkLst>
        </pc:spChg>
        <pc:spChg chg="add mod">
          <ac:chgData name="Nattanit Kowit" userId="ad02595b-04af-4bed-a7cc-4ee34020d8c2" providerId="ADAL" clId="{296C0DB9-B80D-504A-A730-30AB7047BD07}" dt="2023-01-28T16:15:14.685" v="1432" actId="1076"/>
          <ac:spMkLst>
            <pc:docMk/>
            <pc:sldMk cId="1424603102" sldId="265"/>
            <ac:spMk id="6" creationId="{BA5207F4-70AB-95BD-4369-4673AEE057E4}"/>
          </ac:spMkLst>
        </pc:spChg>
        <pc:spChg chg="add">
          <ac:chgData name="Nattanit Kowit" userId="ad02595b-04af-4bed-a7cc-4ee34020d8c2" providerId="ADAL" clId="{296C0DB9-B80D-504A-A730-30AB7047BD07}" dt="2023-01-28T16:07:33.568" v="1243" actId="26606"/>
          <ac:spMkLst>
            <pc:docMk/>
            <pc:sldMk cId="1424603102" sldId="265"/>
            <ac:spMk id="4103" creationId="{1660E788-AFA9-4A1B-9991-6AA74632A15B}"/>
          </ac:spMkLst>
        </pc:spChg>
        <pc:spChg chg="add">
          <ac:chgData name="Nattanit Kowit" userId="ad02595b-04af-4bed-a7cc-4ee34020d8c2" providerId="ADAL" clId="{296C0DB9-B80D-504A-A730-30AB7047BD07}" dt="2023-01-28T16:07:33.568" v="1243" actId="26606"/>
          <ac:spMkLst>
            <pc:docMk/>
            <pc:sldMk cId="1424603102" sldId="265"/>
            <ac:spMk id="4105" creationId="{867D4867-5BA7-4462-B2F6-A23F4A622AA7}"/>
          </ac:spMkLst>
        </pc:spChg>
        <pc:picChg chg="add mod">
          <ac:chgData name="Nattanit Kowit" userId="ad02595b-04af-4bed-a7cc-4ee34020d8c2" providerId="ADAL" clId="{296C0DB9-B80D-504A-A730-30AB7047BD07}" dt="2023-01-28T16:07:33.568" v="1243" actId="26606"/>
          <ac:picMkLst>
            <pc:docMk/>
            <pc:sldMk cId="1424603102" sldId="265"/>
            <ac:picMk id="4098" creationId="{6381AA22-F736-2180-91B3-42A6B5E2470B}"/>
          </ac:picMkLst>
        </pc:picChg>
      </pc:sldChg>
      <pc:sldChg chg="addSp delSp modSp new mod setBg">
        <pc:chgData name="Nattanit Kowit" userId="ad02595b-04af-4bed-a7cc-4ee34020d8c2" providerId="ADAL" clId="{296C0DB9-B80D-504A-A730-30AB7047BD07}" dt="2023-01-28T16:31:44.563" v="1727" actId="1076"/>
        <pc:sldMkLst>
          <pc:docMk/>
          <pc:sldMk cId="2606254693" sldId="266"/>
        </pc:sldMkLst>
        <pc:spChg chg="mod">
          <ac:chgData name="Nattanit Kowit" userId="ad02595b-04af-4bed-a7cc-4ee34020d8c2" providerId="ADAL" clId="{296C0DB9-B80D-504A-A730-30AB7047BD07}" dt="2023-01-28T16:30:46.728" v="1721" actId="1076"/>
          <ac:spMkLst>
            <pc:docMk/>
            <pc:sldMk cId="2606254693" sldId="266"/>
            <ac:spMk id="2" creationId="{CEA5F7B1-6CBA-1289-2CA7-125D6734C35E}"/>
          </ac:spMkLst>
        </pc:spChg>
        <pc:spChg chg="del">
          <ac:chgData name="Nattanit Kowit" userId="ad02595b-04af-4bed-a7cc-4ee34020d8c2" providerId="ADAL" clId="{296C0DB9-B80D-504A-A730-30AB7047BD07}" dt="2023-01-28T16:16:51.078" v="1436"/>
          <ac:spMkLst>
            <pc:docMk/>
            <pc:sldMk cId="2606254693" sldId="266"/>
            <ac:spMk id="3" creationId="{0C914DAF-6F17-94D9-AD92-7BC40EA925CA}"/>
          </ac:spMkLst>
        </pc:spChg>
        <pc:spChg chg="add mod">
          <ac:chgData name="Nattanit Kowit" userId="ad02595b-04af-4bed-a7cc-4ee34020d8c2" providerId="ADAL" clId="{296C0DB9-B80D-504A-A730-30AB7047BD07}" dt="2023-01-28T16:31:44.563" v="1727" actId="1076"/>
          <ac:spMkLst>
            <pc:docMk/>
            <pc:sldMk cId="2606254693" sldId="266"/>
            <ac:spMk id="6" creationId="{D52E16F3-139B-B6D4-BE6A-D184F5856E76}"/>
          </ac:spMkLst>
        </pc:spChg>
        <pc:spChg chg="add del mod">
          <ac:chgData name="Nattanit Kowit" userId="ad02595b-04af-4bed-a7cc-4ee34020d8c2" providerId="ADAL" clId="{296C0DB9-B80D-504A-A730-30AB7047BD07}" dt="2023-01-28T16:26:49.520" v="1689" actId="478"/>
          <ac:spMkLst>
            <pc:docMk/>
            <pc:sldMk cId="2606254693" sldId="266"/>
            <ac:spMk id="7" creationId="{05567E1B-67F6-8F88-F05F-DB7071E3E030}"/>
          </ac:spMkLst>
        </pc:spChg>
        <pc:spChg chg="add mod">
          <ac:chgData name="Nattanit Kowit" userId="ad02595b-04af-4bed-a7cc-4ee34020d8c2" providerId="ADAL" clId="{296C0DB9-B80D-504A-A730-30AB7047BD07}" dt="2023-01-28T16:30:30.561" v="1719" actId="692"/>
          <ac:spMkLst>
            <pc:docMk/>
            <pc:sldMk cId="2606254693" sldId="266"/>
            <ac:spMk id="8" creationId="{CBE0E9EE-F889-2C77-36D7-1EA76E5BD793}"/>
          </ac:spMkLst>
        </pc:spChg>
        <pc:spChg chg="add mod">
          <ac:chgData name="Nattanit Kowit" userId="ad02595b-04af-4bed-a7cc-4ee34020d8c2" providerId="ADAL" clId="{296C0DB9-B80D-504A-A730-30AB7047BD07}" dt="2023-01-28T16:31:36.514" v="1726" actId="1076"/>
          <ac:spMkLst>
            <pc:docMk/>
            <pc:sldMk cId="2606254693" sldId="266"/>
            <ac:spMk id="9" creationId="{C26E6273-5771-FF94-04B8-882A6D34E607}"/>
          </ac:spMkLst>
        </pc:spChg>
        <pc:spChg chg="add del">
          <ac:chgData name="Nattanit Kowit" userId="ad02595b-04af-4bed-a7cc-4ee34020d8c2" providerId="ADAL" clId="{296C0DB9-B80D-504A-A730-30AB7047BD07}" dt="2023-01-28T16:17:18.527" v="1440" actId="26606"/>
          <ac:spMkLst>
            <pc:docMk/>
            <pc:sldMk cId="2606254693" sldId="266"/>
            <ac:spMk id="10" creationId="{6EDED847-34F1-4353-AA83-1525E9E40671}"/>
          </ac:spMkLst>
        </pc:spChg>
        <pc:spChg chg="add del">
          <ac:chgData name="Nattanit Kowit" userId="ad02595b-04af-4bed-a7cc-4ee34020d8c2" providerId="ADAL" clId="{296C0DB9-B80D-504A-A730-30AB7047BD07}" dt="2023-01-28T16:17:25.717" v="1442" actId="26606"/>
          <ac:spMkLst>
            <pc:docMk/>
            <pc:sldMk cId="2606254693" sldId="266"/>
            <ac:spMk id="12" creationId="{7AD7C5BE-418C-4A44-91BF-28E411F75BCA}"/>
          </ac:spMkLst>
        </pc:spChg>
        <pc:spChg chg="add">
          <ac:chgData name="Nattanit Kowit" userId="ad02595b-04af-4bed-a7cc-4ee34020d8c2" providerId="ADAL" clId="{296C0DB9-B80D-504A-A730-30AB7047BD07}" dt="2023-01-28T16:17:25.723" v="1443" actId="26606"/>
          <ac:spMkLst>
            <pc:docMk/>
            <pc:sldMk cId="2606254693" sldId="266"/>
            <ac:spMk id="14" creationId="{6EDED847-34F1-4353-AA83-1525E9E40671}"/>
          </ac:spMkLst>
        </pc:spChg>
        <pc:picChg chg="add mod modCrop">
          <ac:chgData name="Nattanit Kowit" userId="ad02595b-04af-4bed-a7cc-4ee34020d8c2" providerId="ADAL" clId="{296C0DB9-B80D-504A-A730-30AB7047BD07}" dt="2023-01-28T16:24:30.129" v="1672" actId="1076"/>
          <ac:picMkLst>
            <pc:docMk/>
            <pc:sldMk cId="2606254693" sldId="266"/>
            <ac:picMk id="5" creationId="{8E492A1F-B372-3689-7D90-97B07347E713}"/>
          </ac:picMkLst>
        </pc:picChg>
      </pc:sldChg>
      <pc:sldChg chg="addSp delSp modSp new mod setBg">
        <pc:chgData name="Nattanit Kowit" userId="ad02595b-04af-4bed-a7cc-4ee34020d8c2" providerId="ADAL" clId="{296C0DB9-B80D-504A-A730-30AB7047BD07}" dt="2023-01-28T16:38:26.116" v="1869" actId="1076"/>
        <pc:sldMkLst>
          <pc:docMk/>
          <pc:sldMk cId="2327138054" sldId="267"/>
        </pc:sldMkLst>
        <pc:spChg chg="mod">
          <ac:chgData name="Nattanit Kowit" userId="ad02595b-04af-4bed-a7cc-4ee34020d8c2" providerId="ADAL" clId="{296C0DB9-B80D-504A-A730-30AB7047BD07}" dt="2023-01-28T16:37:07.517" v="1846" actId="14100"/>
          <ac:spMkLst>
            <pc:docMk/>
            <pc:sldMk cId="2327138054" sldId="267"/>
            <ac:spMk id="2" creationId="{0F030DEC-B0DD-241C-D749-B0816615EF1A}"/>
          </ac:spMkLst>
        </pc:spChg>
        <pc:spChg chg="del">
          <ac:chgData name="Nattanit Kowit" userId="ad02595b-04af-4bed-a7cc-4ee34020d8c2" providerId="ADAL" clId="{296C0DB9-B80D-504A-A730-30AB7047BD07}" dt="2023-01-28T16:32:36.450" v="1729"/>
          <ac:spMkLst>
            <pc:docMk/>
            <pc:sldMk cId="2327138054" sldId="267"/>
            <ac:spMk id="3" creationId="{82C7F8A5-97E5-3AE2-0389-957A0F7B2CC9}"/>
          </ac:spMkLst>
        </pc:spChg>
        <pc:spChg chg="add mod">
          <ac:chgData name="Nattanit Kowit" userId="ad02595b-04af-4bed-a7cc-4ee34020d8c2" providerId="ADAL" clId="{296C0DB9-B80D-504A-A730-30AB7047BD07}" dt="2023-01-28T16:38:18.556" v="1868" actId="207"/>
          <ac:spMkLst>
            <pc:docMk/>
            <pc:sldMk cId="2327138054" sldId="267"/>
            <ac:spMk id="6" creationId="{14F32BF0-36F8-E631-793C-CE504C021369}"/>
          </ac:spMkLst>
        </pc:spChg>
        <pc:spChg chg="add del">
          <ac:chgData name="Nattanit Kowit" userId="ad02595b-04af-4bed-a7cc-4ee34020d8c2" providerId="ADAL" clId="{296C0DB9-B80D-504A-A730-30AB7047BD07}" dt="2023-01-28T16:33:03.742" v="1733" actId="26606"/>
          <ac:spMkLst>
            <pc:docMk/>
            <pc:sldMk cId="2327138054" sldId="267"/>
            <ac:spMk id="9" creationId="{A2306DA3-39DE-7817-C9DC-6D8DF4FE2D32}"/>
          </ac:spMkLst>
        </pc:spChg>
        <pc:spChg chg="add del">
          <ac:chgData name="Nattanit Kowit" userId="ad02595b-04af-4bed-a7cc-4ee34020d8c2" providerId="ADAL" clId="{296C0DB9-B80D-504A-A730-30AB7047BD07}" dt="2023-01-28T16:33:03.742" v="1733" actId="26606"/>
          <ac:spMkLst>
            <pc:docMk/>
            <pc:sldMk cId="2327138054" sldId="267"/>
            <ac:spMk id="12" creationId="{6515FC82-3453-4CBE-8895-4CCFF339529E}"/>
          </ac:spMkLst>
        </pc:spChg>
        <pc:spChg chg="add del">
          <ac:chgData name="Nattanit Kowit" userId="ad02595b-04af-4bed-a7cc-4ee34020d8c2" providerId="ADAL" clId="{296C0DB9-B80D-504A-A730-30AB7047BD07}" dt="2023-01-28T16:33:03.742" v="1733" actId="26606"/>
          <ac:spMkLst>
            <pc:docMk/>
            <pc:sldMk cId="2327138054" sldId="267"/>
            <ac:spMk id="14" creationId="{C5FD847B-65C0-4027-8DFC-70CB424514F8}"/>
          </ac:spMkLst>
        </pc:spChg>
        <pc:spChg chg="add">
          <ac:chgData name="Nattanit Kowit" userId="ad02595b-04af-4bed-a7cc-4ee34020d8c2" providerId="ADAL" clId="{296C0DB9-B80D-504A-A730-30AB7047BD07}" dt="2023-01-28T16:33:03.749" v="1734" actId="26606"/>
          <ac:spMkLst>
            <pc:docMk/>
            <pc:sldMk cId="2327138054" sldId="267"/>
            <ac:spMk id="16" creationId="{1660E788-AFA9-4A1B-9991-6AA74632A15B}"/>
          </ac:spMkLst>
        </pc:spChg>
        <pc:spChg chg="add">
          <ac:chgData name="Nattanit Kowit" userId="ad02595b-04af-4bed-a7cc-4ee34020d8c2" providerId="ADAL" clId="{296C0DB9-B80D-504A-A730-30AB7047BD07}" dt="2023-01-28T16:33:03.749" v="1734" actId="26606"/>
          <ac:spMkLst>
            <pc:docMk/>
            <pc:sldMk cId="2327138054" sldId="267"/>
            <ac:spMk id="17" creationId="{867D4867-5BA7-4462-B2F6-A23F4A622AA7}"/>
          </ac:spMkLst>
        </pc:spChg>
        <pc:spChg chg="add mod">
          <ac:chgData name="Nattanit Kowit" userId="ad02595b-04af-4bed-a7cc-4ee34020d8c2" providerId="ADAL" clId="{296C0DB9-B80D-504A-A730-30AB7047BD07}" dt="2023-01-28T16:38:26.116" v="1869" actId="1076"/>
          <ac:spMkLst>
            <pc:docMk/>
            <pc:sldMk cId="2327138054" sldId="267"/>
            <ac:spMk id="18" creationId="{3A75C13B-D83C-C50A-32C7-9DFE26BE856B}"/>
          </ac:spMkLst>
        </pc:spChg>
        <pc:picChg chg="add mod">
          <ac:chgData name="Nattanit Kowit" userId="ad02595b-04af-4bed-a7cc-4ee34020d8c2" providerId="ADAL" clId="{296C0DB9-B80D-504A-A730-30AB7047BD07}" dt="2023-01-28T16:33:03.749" v="1734" actId="26606"/>
          <ac:picMkLst>
            <pc:docMk/>
            <pc:sldMk cId="2327138054" sldId="267"/>
            <ac:picMk id="5" creationId="{D48112B3-A43F-B487-6C3E-C850F1614F46}"/>
          </ac:picMkLst>
        </pc:picChg>
      </pc:sldChg>
      <pc:sldChg chg="addSp modSp new mod">
        <pc:chgData name="Nattanit Kowit" userId="ad02595b-04af-4bed-a7cc-4ee34020d8c2" providerId="ADAL" clId="{296C0DB9-B80D-504A-A730-30AB7047BD07}" dt="2023-01-28T16:50:23.038" v="1936" actId="1076"/>
        <pc:sldMkLst>
          <pc:docMk/>
          <pc:sldMk cId="810414643" sldId="268"/>
        </pc:sldMkLst>
        <pc:spChg chg="mod">
          <ac:chgData name="Nattanit Kowit" userId="ad02595b-04af-4bed-a7cc-4ee34020d8c2" providerId="ADAL" clId="{296C0DB9-B80D-504A-A730-30AB7047BD07}" dt="2023-01-28T16:48:36.892" v="1892" actId="20577"/>
          <ac:spMkLst>
            <pc:docMk/>
            <pc:sldMk cId="810414643" sldId="268"/>
            <ac:spMk id="2" creationId="{7DB078CA-7A77-7D1C-BCED-C331E3EDC4BA}"/>
          </ac:spMkLst>
        </pc:spChg>
        <pc:spChg chg="add mod">
          <ac:chgData name="Nattanit Kowit" userId="ad02595b-04af-4bed-a7cc-4ee34020d8c2" providerId="ADAL" clId="{296C0DB9-B80D-504A-A730-30AB7047BD07}" dt="2023-01-28T16:50:23.038" v="1936" actId="1076"/>
          <ac:spMkLst>
            <pc:docMk/>
            <pc:sldMk cId="810414643" sldId="268"/>
            <ac:spMk id="3" creationId="{1D220FA5-B2D9-3B08-2A0D-F48A47D75479}"/>
          </ac:spMkLst>
        </pc:spChg>
      </pc:sldChg>
      <pc:sldChg chg="modSp new del mod">
        <pc:chgData name="Nattanit Kowit" userId="ad02595b-04af-4bed-a7cc-4ee34020d8c2" providerId="ADAL" clId="{296C0DB9-B80D-504A-A730-30AB7047BD07}" dt="2023-01-28T16:47:58.064" v="1884" actId="2696"/>
        <pc:sldMkLst>
          <pc:docMk/>
          <pc:sldMk cId="3329537921" sldId="268"/>
        </pc:sldMkLst>
        <pc:spChg chg="mod">
          <ac:chgData name="Nattanit Kowit" userId="ad02595b-04af-4bed-a7cc-4ee34020d8c2" providerId="ADAL" clId="{296C0DB9-B80D-504A-A730-30AB7047BD07}" dt="2023-01-28T16:41:25.590" v="1883" actId="20577"/>
          <ac:spMkLst>
            <pc:docMk/>
            <pc:sldMk cId="3329537921" sldId="268"/>
            <ac:spMk id="2" creationId="{7EACDAC6-29CD-3EA4-B045-B09156D2C6DD}"/>
          </ac:spMkLst>
        </pc:spChg>
      </pc:sldChg>
    </pc:docChg>
  </pc:docChgLst>
  <pc:docChgLst>
    <pc:chgData name="Roberto Antonio Mapa" userId="S::roberto.mapa@gsom.polimi.it::48226161-0323-43a2-b5bd-ffec957474ab" providerId="AD" clId="Web-{DAE4AC26-7366-B82B-FF3B-4F7F10CB7343}"/>
    <pc:docChg chg="modSld">
      <pc:chgData name="Roberto Antonio Mapa" userId="S::roberto.mapa@gsom.polimi.it::48226161-0323-43a2-b5bd-ffec957474ab" providerId="AD" clId="Web-{DAE4AC26-7366-B82B-FF3B-4F7F10CB7343}" dt="2023-02-01T08:33:18.235" v="0" actId="20577"/>
      <pc:docMkLst>
        <pc:docMk/>
      </pc:docMkLst>
      <pc:sldChg chg="modSp">
        <pc:chgData name="Roberto Antonio Mapa" userId="S::roberto.mapa@gsom.polimi.it::48226161-0323-43a2-b5bd-ffec957474ab" providerId="AD" clId="Web-{DAE4AC26-7366-B82B-FF3B-4F7F10CB7343}" dt="2023-02-01T08:33:18.235" v="0" actId="20577"/>
        <pc:sldMkLst>
          <pc:docMk/>
          <pc:sldMk cId="927036438" sldId="257"/>
        </pc:sldMkLst>
        <pc:spChg chg="mod">
          <ac:chgData name="Roberto Antonio Mapa" userId="S::roberto.mapa@gsom.polimi.it::48226161-0323-43a2-b5bd-ffec957474ab" providerId="AD" clId="Web-{DAE4AC26-7366-B82B-FF3B-4F7F10CB7343}" dt="2023-02-01T08:33:18.235" v="0" actId="20577"/>
          <ac:spMkLst>
            <pc:docMk/>
            <pc:sldMk cId="927036438" sldId="257"/>
            <ac:spMk id="3" creationId="{4D7C3402-747D-6255-67C6-5AB2F8CCBE2F}"/>
          </ac:spMkLst>
        </pc:spChg>
      </pc:sldChg>
    </pc:docChg>
  </pc:docChgLst>
  <pc:docChgLst>
    <pc:chgData name="Roberto Antonio Mapa" userId="S::roberto.mapa@gsom.polimi.it::48226161-0323-43a2-b5bd-ffec957474ab" providerId="AD" clId="Web-{EEC9A936-FB07-8751-9CDE-B9C1C4AD5263}"/>
    <pc:docChg chg="modSld">
      <pc:chgData name="Roberto Antonio Mapa" userId="S::roberto.mapa@gsom.polimi.it::48226161-0323-43a2-b5bd-ffec957474ab" providerId="AD" clId="Web-{EEC9A936-FB07-8751-9CDE-B9C1C4AD5263}" dt="2023-01-29T14:34:36.489" v="49" actId="20577"/>
      <pc:docMkLst>
        <pc:docMk/>
      </pc:docMkLst>
      <pc:sldChg chg="modSp">
        <pc:chgData name="Roberto Antonio Mapa" userId="S::roberto.mapa@gsom.polimi.it::48226161-0323-43a2-b5bd-ffec957474ab" providerId="AD" clId="Web-{EEC9A936-FB07-8751-9CDE-B9C1C4AD5263}" dt="2023-01-29T14:34:36.489" v="49" actId="20577"/>
        <pc:sldMkLst>
          <pc:docMk/>
          <pc:sldMk cId="1714186326" sldId="261"/>
        </pc:sldMkLst>
        <pc:spChg chg="mod">
          <ac:chgData name="Roberto Antonio Mapa" userId="S::roberto.mapa@gsom.polimi.it::48226161-0323-43a2-b5bd-ffec957474ab" providerId="AD" clId="Web-{EEC9A936-FB07-8751-9CDE-B9C1C4AD5263}" dt="2023-01-29T14:34:36.489" v="49" actId="20577"/>
          <ac:spMkLst>
            <pc:docMk/>
            <pc:sldMk cId="1714186326" sldId="261"/>
            <ac:spMk id="9" creationId="{F6C0735F-B22D-BA05-188C-14C4722E6DFE}"/>
          </ac:spMkLst>
        </pc:spChg>
      </pc:sldChg>
    </pc:docChg>
  </pc:docChgLst>
  <pc:docChgLst>
    <pc:chgData name="Roberto Antonio Mapa" userId="S::roberto.mapa@gsom.polimi.it::48226161-0323-43a2-b5bd-ffec957474ab" providerId="AD" clId="Web-{A598BA6E-F658-32C9-E49F-9F433C43827B}"/>
    <pc:docChg chg="addSld delSld modSld sldOrd">
      <pc:chgData name="Roberto Antonio Mapa" userId="S::roberto.mapa@gsom.polimi.it::48226161-0323-43a2-b5bd-ffec957474ab" providerId="AD" clId="Web-{A598BA6E-F658-32C9-E49F-9F433C43827B}" dt="2023-01-31T18:59:21.486" v="1853"/>
      <pc:docMkLst>
        <pc:docMk/>
      </pc:docMkLst>
      <pc:sldChg chg="modSp">
        <pc:chgData name="Roberto Antonio Mapa" userId="S::roberto.mapa@gsom.polimi.it::48226161-0323-43a2-b5bd-ffec957474ab" providerId="AD" clId="Web-{A598BA6E-F658-32C9-E49F-9F433C43827B}" dt="2023-01-31T17:57:11.054" v="1562" actId="20577"/>
        <pc:sldMkLst>
          <pc:docMk/>
          <pc:sldMk cId="927036438" sldId="257"/>
        </pc:sldMkLst>
        <pc:spChg chg="mod">
          <ac:chgData name="Roberto Antonio Mapa" userId="S::roberto.mapa@gsom.polimi.it::48226161-0323-43a2-b5bd-ffec957474ab" providerId="AD" clId="Web-{A598BA6E-F658-32C9-E49F-9F433C43827B}" dt="2023-01-31T17:57:11.054" v="1562" actId="20577"/>
          <ac:spMkLst>
            <pc:docMk/>
            <pc:sldMk cId="927036438" sldId="257"/>
            <ac:spMk id="3" creationId="{4D7C3402-747D-6255-67C6-5AB2F8CCBE2F}"/>
          </ac:spMkLst>
        </pc:spChg>
      </pc:sldChg>
      <pc:sldChg chg="addSp modSp">
        <pc:chgData name="Roberto Antonio Mapa" userId="S::roberto.mapa@gsom.polimi.it::48226161-0323-43a2-b5bd-ffec957474ab" providerId="AD" clId="Web-{A598BA6E-F658-32C9-E49F-9F433C43827B}" dt="2023-01-31T15:18:19.004" v="724" actId="20577"/>
        <pc:sldMkLst>
          <pc:docMk/>
          <pc:sldMk cId="1714186326" sldId="261"/>
        </pc:sldMkLst>
        <pc:spChg chg="add mod">
          <ac:chgData name="Roberto Antonio Mapa" userId="S::roberto.mapa@gsom.polimi.it::48226161-0323-43a2-b5bd-ffec957474ab" providerId="AD" clId="Web-{A598BA6E-F658-32C9-E49F-9F433C43827B}" dt="2023-01-31T15:18:19.004" v="724" actId="20577"/>
          <ac:spMkLst>
            <pc:docMk/>
            <pc:sldMk cId="1714186326" sldId="261"/>
            <ac:spMk id="3" creationId="{4AD67C70-5BD8-90B5-FC77-D4F3131C0DB8}"/>
          </ac:spMkLst>
        </pc:spChg>
        <pc:spChg chg="mod">
          <ac:chgData name="Roberto Antonio Mapa" userId="S::roberto.mapa@gsom.polimi.it::48226161-0323-43a2-b5bd-ffec957474ab" providerId="AD" clId="Web-{A598BA6E-F658-32C9-E49F-9F433C43827B}" dt="2023-01-31T15:17:45.253" v="720" actId="20577"/>
          <ac:spMkLst>
            <pc:docMk/>
            <pc:sldMk cId="1714186326" sldId="261"/>
            <ac:spMk id="9" creationId="{F6C0735F-B22D-BA05-188C-14C4722E6DFE}"/>
          </ac:spMkLst>
        </pc:spChg>
      </pc:sldChg>
      <pc:sldChg chg="modSp">
        <pc:chgData name="Roberto Antonio Mapa" userId="S::roberto.mapa@gsom.polimi.it::48226161-0323-43a2-b5bd-ffec957474ab" providerId="AD" clId="Web-{A598BA6E-F658-32C9-E49F-9F433C43827B}" dt="2023-01-31T14:18:01.541" v="278" actId="20577"/>
        <pc:sldMkLst>
          <pc:docMk/>
          <pc:sldMk cId="3386653115" sldId="262"/>
        </pc:sldMkLst>
        <pc:spChg chg="mod">
          <ac:chgData name="Roberto Antonio Mapa" userId="S::roberto.mapa@gsom.polimi.it::48226161-0323-43a2-b5bd-ffec957474ab" providerId="AD" clId="Web-{A598BA6E-F658-32C9-E49F-9F433C43827B}" dt="2023-01-31T14:18:01.541" v="278" actId="20577"/>
          <ac:spMkLst>
            <pc:docMk/>
            <pc:sldMk cId="3386653115" sldId="262"/>
            <ac:spMk id="3" creationId="{5DCD217A-CA14-A0FB-D791-ABC1373C4266}"/>
          </ac:spMkLst>
        </pc:spChg>
      </pc:sldChg>
      <pc:sldChg chg="addSp delSp modSp">
        <pc:chgData name="Roberto Antonio Mapa" userId="S::roberto.mapa@gsom.polimi.it::48226161-0323-43a2-b5bd-ffec957474ab" providerId="AD" clId="Web-{A598BA6E-F658-32C9-E49F-9F433C43827B}" dt="2023-01-31T17:39:55.387" v="1129" actId="20577"/>
        <pc:sldMkLst>
          <pc:docMk/>
          <pc:sldMk cId="2330084590" sldId="263"/>
        </pc:sldMkLst>
        <pc:spChg chg="add mod">
          <ac:chgData name="Roberto Antonio Mapa" userId="S::roberto.mapa@gsom.polimi.it::48226161-0323-43a2-b5bd-ffec957474ab" providerId="AD" clId="Web-{A598BA6E-F658-32C9-E49F-9F433C43827B}" dt="2023-01-31T17:39:01.682" v="1076" actId="20577"/>
          <ac:spMkLst>
            <pc:docMk/>
            <pc:sldMk cId="2330084590" sldId="263"/>
            <ac:spMk id="4" creationId="{972095E8-7677-E4B2-B34D-C004BF726B0A}"/>
          </ac:spMkLst>
        </pc:spChg>
        <pc:spChg chg="del">
          <ac:chgData name="Roberto Antonio Mapa" userId="S::roberto.mapa@gsom.polimi.it::48226161-0323-43a2-b5bd-ffec957474ab" providerId="AD" clId="Web-{A598BA6E-F658-32C9-E49F-9F433C43827B}" dt="2023-01-31T17:39:04.182" v="1077"/>
          <ac:spMkLst>
            <pc:docMk/>
            <pc:sldMk cId="2330084590" sldId="263"/>
            <ac:spMk id="8" creationId="{3B1987D6-7994-3C7D-7BCB-9D5ABD7B0A06}"/>
          </ac:spMkLst>
        </pc:spChg>
        <pc:spChg chg="mod">
          <ac:chgData name="Roberto Antonio Mapa" userId="S::roberto.mapa@gsom.polimi.it::48226161-0323-43a2-b5bd-ffec957474ab" providerId="AD" clId="Web-{A598BA6E-F658-32C9-E49F-9F433C43827B}" dt="2023-01-31T17:39:55.387" v="1129" actId="20577"/>
          <ac:spMkLst>
            <pc:docMk/>
            <pc:sldMk cId="2330084590" sldId="263"/>
            <ac:spMk id="9" creationId="{2CB6BE34-C4A0-FC8C-C3C7-6CF9F35F8409}"/>
          </ac:spMkLst>
        </pc:spChg>
      </pc:sldChg>
      <pc:sldChg chg="addSp delSp modSp ord">
        <pc:chgData name="Roberto Antonio Mapa" userId="S::roberto.mapa@gsom.polimi.it::48226161-0323-43a2-b5bd-ffec957474ab" providerId="AD" clId="Web-{A598BA6E-F658-32C9-E49F-9F433C43827B}" dt="2023-01-31T16:43:36.192" v="969" actId="20577"/>
        <pc:sldMkLst>
          <pc:docMk/>
          <pc:sldMk cId="2535427258" sldId="264"/>
        </pc:sldMkLst>
        <pc:spChg chg="del">
          <ac:chgData name="Roberto Antonio Mapa" userId="S::roberto.mapa@gsom.polimi.it::48226161-0323-43a2-b5bd-ffec957474ab" providerId="AD" clId="Web-{A598BA6E-F658-32C9-E49F-9F433C43827B}" dt="2023-01-31T15:14:14.825" v="651"/>
          <ac:spMkLst>
            <pc:docMk/>
            <pc:sldMk cId="2535427258" sldId="264"/>
            <ac:spMk id="4" creationId="{A0760CC5-603B-DE3B-5021-5B239A8F5039}"/>
          </ac:spMkLst>
        </pc:spChg>
        <pc:spChg chg="add mod">
          <ac:chgData name="Roberto Antonio Mapa" userId="S::roberto.mapa@gsom.polimi.it::48226161-0323-43a2-b5bd-ffec957474ab" providerId="AD" clId="Web-{A598BA6E-F658-32C9-E49F-9F433C43827B}" dt="2023-01-31T15:18:43.646" v="729" actId="20577"/>
          <ac:spMkLst>
            <pc:docMk/>
            <pc:sldMk cId="2535427258" sldId="264"/>
            <ac:spMk id="5" creationId="{D947CFC1-8606-9D81-DA32-5E3ECE031D2B}"/>
          </ac:spMkLst>
        </pc:spChg>
        <pc:spChg chg="mod">
          <ac:chgData name="Roberto Antonio Mapa" userId="S::roberto.mapa@gsom.polimi.it::48226161-0323-43a2-b5bd-ffec957474ab" providerId="AD" clId="Web-{A598BA6E-F658-32C9-E49F-9F433C43827B}" dt="2023-01-31T16:43:36.192" v="969" actId="20577"/>
          <ac:spMkLst>
            <pc:docMk/>
            <pc:sldMk cId="2535427258" sldId="264"/>
            <ac:spMk id="7" creationId="{02DC593C-2862-BF2E-91BA-B332DA2F5A9D}"/>
          </ac:spMkLst>
        </pc:spChg>
      </pc:sldChg>
      <pc:sldChg chg="modSp">
        <pc:chgData name="Roberto Antonio Mapa" userId="S::roberto.mapa@gsom.polimi.it::48226161-0323-43a2-b5bd-ffec957474ab" providerId="AD" clId="Web-{A598BA6E-F658-32C9-E49F-9F433C43827B}" dt="2023-01-31T18:48:01.841" v="1615" actId="20577"/>
        <pc:sldMkLst>
          <pc:docMk/>
          <pc:sldMk cId="1424603102" sldId="265"/>
        </pc:sldMkLst>
        <pc:spChg chg="mod">
          <ac:chgData name="Roberto Antonio Mapa" userId="S::roberto.mapa@gsom.polimi.it::48226161-0323-43a2-b5bd-ffec957474ab" providerId="AD" clId="Web-{A598BA6E-F658-32C9-E49F-9F433C43827B}" dt="2023-01-31T18:48:01.841" v="1615" actId="20577"/>
          <ac:spMkLst>
            <pc:docMk/>
            <pc:sldMk cId="1424603102" sldId="265"/>
            <ac:spMk id="5" creationId="{7081BB03-64CF-F7A5-3651-78730E0A5F52}"/>
          </ac:spMkLst>
        </pc:spChg>
      </pc:sldChg>
      <pc:sldChg chg="addSp delSp modSp">
        <pc:chgData name="Roberto Antonio Mapa" userId="S::roberto.mapa@gsom.polimi.it::48226161-0323-43a2-b5bd-ffec957474ab" providerId="AD" clId="Web-{A598BA6E-F658-32C9-E49F-9F433C43827B}" dt="2023-01-31T18:59:21.486" v="1853"/>
        <pc:sldMkLst>
          <pc:docMk/>
          <pc:sldMk cId="2606254693" sldId="266"/>
        </pc:sldMkLst>
        <pc:spChg chg="add del mod">
          <ac:chgData name="Roberto Antonio Mapa" userId="S::roberto.mapa@gsom.polimi.it::48226161-0323-43a2-b5bd-ffec957474ab" providerId="AD" clId="Web-{A598BA6E-F658-32C9-E49F-9F433C43827B}" dt="2023-01-31T18:59:21.486" v="1853"/>
          <ac:spMkLst>
            <pc:docMk/>
            <pc:sldMk cId="2606254693" sldId="266"/>
            <ac:spMk id="4" creationId="{306AA238-B25A-336B-7163-8C875531EC3B}"/>
          </ac:spMkLst>
        </pc:spChg>
        <pc:spChg chg="mod">
          <ac:chgData name="Roberto Antonio Mapa" userId="S::roberto.mapa@gsom.polimi.it::48226161-0323-43a2-b5bd-ffec957474ab" providerId="AD" clId="Web-{A598BA6E-F658-32C9-E49F-9F433C43827B}" dt="2023-01-31T18:48:10.373" v="1618" actId="20577"/>
          <ac:spMkLst>
            <pc:docMk/>
            <pc:sldMk cId="2606254693" sldId="266"/>
            <ac:spMk id="9" creationId="{C26E6273-5771-FF94-04B8-882A6D34E607}"/>
          </ac:spMkLst>
        </pc:spChg>
      </pc:sldChg>
      <pc:sldChg chg="modSp ord">
        <pc:chgData name="Roberto Antonio Mapa" userId="S::roberto.mapa@gsom.polimi.it::48226161-0323-43a2-b5bd-ffec957474ab" providerId="AD" clId="Web-{A598BA6E-F658-32C9-E49F-9F433C43827B}" dt="2023-01-31T17:43:23.067" v="1272" actId="20577"/>
        <pc:sldMkLst>
          <pc:docMk/>
          <pc:sldMk cId="2327138054" sldId="267"/>
        </pc:sldMkLst>
        <pc:spChg chg="mod">
          <ac:chgData name="Roberto Antonio Mapa" userId="S::roberto.mapa@gsom.polimi.it::48226161-0323-43a2-b5bd-ffec957474ab" providerId="AD" clId="Web-{A598BA6E-F658-32C9-E49F-9F433C43827B}" dt="2023-01-31T17:40:13.560" v="1133" actId="20577"/>
          <ac:spMkLst>
            <pc:docMk/>
            <pc:sldMk cId="2327138054" sldId="267"/>
            <ac:spMk id="6" creationId="{14F32BF0-36F8-E631-793C-CE504C021369}"/>
          </ac:spMkLst>
        </pc:spChg>
        <pc:spChg chg="mod">
          <ac:chgData name="Roberto Antonio Mapa" userId="S::roberto.mapa@gsom.polimi.it::48226161-0323-43a2-b5bd-ffec957474ab" providerId="AD" clId="Web-{A598BA6E-F658-32C9-E49F-9F433C43827B}" dt="2023-01-31T17:43:23.067" v="1272" actId="20577"/>
          <ac:spMkLst>
            <pc:docMk/>
            <pc:sldMk cId="2327138054" sldId="267"/>
            <ac:spMk id="18" creationId="{3A75C13B-D83C-C50A-32C7-9DFE26BE856B}"/>
          </ac:spMkLst>
        </pc:spChg>
      </pc:sldChg>
      <pc:sldChg chg="modSp">
        <pc:chgData name="Roberto Antonio Mapa" userId="S::roberto.mapa@gsom.polimi.it::48226161-0323-43a2-b5bd-ffec957474ab" providerId="AD" clId="Web-{A598BA6E-F658-32C9-E49F-9F433C43827B}" dt="2023-01-31T14:21:34.843" v="334" actId="20577"/>
        <pc:sldMkLst>
          <pc:docMk/>
          <pc:sldMk cId="810414643" sldId="268"/>
        </pc:sldMkLst>
        <pc:spChg chg="mod">
          <ac:chgData name="Roberto Antonio Mapa" userId="S::roberto.mapa@gsom.polimi.it::48226161-0323-43a2-b5bd-ffec957474ab" providerId="AD" clId="Web-{A598BA6E-F658-32C9-E49F-9F433C43827B}" dt="2023-01-31T14:21:34.843" v="334" actId="20577"/>
          <ac:spMkLst>
            <pc:docMk/>
            <pc:sldMk cId="810414643" sldId="268"/>
            <ac:spMk id="3" creationId="{1D220FA5-B2D9-3B08-2A0D-F48A47D75479}"/>
          </ac:spMkLst>
        </pc:spChg>
      </pc:sldChg>
      <pc:sldChg chg="addSp delSp modSp new modNotes">
        <pc:chgData name="Roberto Antonio Mapa" userId="S::roberto.mapa@gsom.polimi.it::48226161-0323-43a2-b5bd-ffec957474ab" providerId="AD" clId="Web-{A598BA6E-F658-32C9-E49F-9F433C43827B}" dt="2023-01-31T17:32:48.823" v="1069" actId="1076"/>
        <pc:sldMkLst>
          <pc:docMk/>
          <pc:sldMk cId="2595261043" sldId="269"/>
        </pc:sldMkLst>
        <pc:spChg chg="mod">
          <ac:chgData name="Roberto Antonio Mapa" userId="S::roberto.mapa@gsom.polimi.it::48226161-0323-43a2-b5bd-ffec957474ab" providerId="AD" clId="Web-{A598BA6E-F658-32C9-E49F-9F433C43827B}" dt="2023-01-31T17:28:50.454" v="1003" actId="1076"/>
          <ac:spMkLst>
            <pc:docMk/>
            <pc:sldMk cId="2595261043" sldId="269"/>
            <ac:spMk id="2" creationId="{82704B25-41D3-1759-9706-EB3D32F70EC0}"/>
          </ac:spMkLst>
        </pc:spChg>
        <pc:spChg chg="del mod">
          <ac:chgData name="Roberto Antonio Mapa" userId="S::roberto.mapa@gsom.polimi.it::48226161-0323-43a2-b5bd-ffec957474ab" providerId="AD" clId="Web-{A598BA6E-F658-32C9-E49F-9F433C43827B}" dt="2023-01-31T17:28:06.186" v="995"/>
          <ac:spMkLst>
            <pc:docMk/>
            <pc:sldMk cId="2595261043" sldId="269"/>
            <ac:spMk id="3" creationId="{C3F7F762-C19E-0164-66D3-997C6A90BB0C}"/>
          </ac:spMkLst>
        </pc:spChg>
        <pc:spChg chg="add del mod">
          <ac:chgData name="Roberto Antonio Mapa" userId="S::roberto.mapa@gsom.polimi.it::48226161-0323-43a2-b5bd-ffec957474ab" providerId="AD" clId="Web-{A598BA6E-F658-32C9-E49F-9F433C43827B}" dt="2023-01-31T17:32:29.197" v="1064" actId="20577"/>
          <ac:spMkLst>
            <pc:docMk/>
            <pc:sldMk cId="2595261043" sldId="269"/>
            <ac:spMk id="7" creationId="{B66BD854-1CBC-2497-C14D-6454D797006F}"/>
          </ac:spMkLst>
        </pc:spChg>
        <pc:spChg chg="add mod">
          <ac:chgData name="Roberto Antonio Mapa" userId="S::roberto.mapa@gsom.polimi.it::48226161-0323-43a2-b5bd-ffec957474ab" providerId="AD" clId="Web-{A598BA6E-F658-32C9-E49F-9F433C43827B}" dt="2023-01-31T17:32:48.823" v="1069" actId="1076"/>
          <ac:spMkLst>
            <pc:docMk/>
            <pc:sldMk cId="2595261043" sldId="269"/>
            <ac:spMk id="9" creationId="{AAE0A921-CD89-8231-3B80-78F0801B8691}"/>
          </ac:spMkLst>
        </pc:spChg>
        <pc:picChg chg="add mod ord">
          <ac:chgData name="Roberto Antonio Mapa" userId="S::roberto.mapa@gsom.polimi.it::48226161-0323-43a2-b5bd-ffec957474ab" providerId="AD" clId="Web-{A598BA6E-F658-32C9-E49F-9F433C43827B}" dt="2023-01-31T17:32:48.792" v="1067" actId="1076"/>
          <ac:picMkLst>
            <pc:docMk/>
            <pc:sldMk cId="2595261043" sldId="269"/>
            <ac:picMk id="4" creationId="{2E89F92A-61B5-6097-A8F4-0490FACAFBBE}"/>
          </ac:picMkLst>
        </pc:picChg>
        <pc:picChg chg="add mod">
          <ac:chgData name="Roberto Antonio Mapa" userId="S::roberto.mapa@gsom.polimi.it::48226161-0323-43a2-b5bd-ffec957474ab" providerId="AD" clId="Web-{A598BA6E-F658-32C9-E49F-9F433C43827B}" dt="2023-01-31T17:32:48.807" v="1068" actId="1076"/>
          <ac:picMkLst>
            <pc:docMk/>
            <pc:sldMk cId="2595261043" sldId="269"/>
            <ac:picMk id="5" creationId="{5217FCB6-25AB-AFC5-EAAC-C62DAEB4FEAC}"/>
          </ac:picMkLst>
        </pc:picChg>
      </pc:sldChg>
      <pc:sldChg chg="addSp delSp modSp new del">
        <pc:chgData name="Roberto Antonio Mapa" userId="S::roberto.mapa@gsom.polimi.it::48226161-0323-43a2-b5bd-ffec957474ab" providerId="AD" clId="Web-{A598BA6E-F658-32C9-E49F-9F433C43827B}" dt="2023-01-31T18:46:57.090" v="1607"/>
        <pc:sldMkLst>
          <pc:docMk/>
          <pc:sldMk cId="2344797455" sldId="270"/>
        </pc:sldMkLst>
        <pc:spChg chg="mod">
          <ac:chgData name="Roberto Antonio Mapa" userId="S::roberto.mapa@gsom.polimi.it::48226161-0323-43a2-b5bd-ffec957474ab" providerId="AD" clId="Web-{A598BA6E-F658-32C9-E49F-9F433C43827B}" dt="2023-01-31T18:45:35.338" v="1578" actId="20577"/>
          <ac:spMkLst>
            <pc:docMk/>
            <pc:sldMk cId="2344797455" sldId="270"/>
            <ac:spMk id="2" creationId="{F99F09D8-3ED3-CFB1-3E92-FEE00B117BBF}"/>
          </ac:spMkLst>
        </pc:spChg>
        <pc:spChg chg="del mod">
          <ac:chgData name="Roberto Antonio Mapa" userId="S::roberto.mapa@gsom.polimi.it::48226161-0323-43a2-b5bd-ffec957474ab" providerId="AD" clId="Web-{A598BA6E-F658-32C9-E49F-9F433C43827B}" dt="2023-01-31T18:45:22.994" v="1565"/>
          <ac:spMkLst>
            <pc:docMk/>
            <pc:sldMk cId="2344797455" sldId="270"/>
            <ac:spMk id="3" creationId="{B4B68EAF-543C-21AF-39D8-02C62D4EDAE7}"/>
          </ac:spMkLst>
        </pc:spChg>
        <pc:spChg chg="add mod">
          <ac:chgData name="Roberto Antonio Mapa" userId="S::roberto.mapa@gsom.polimi.it::48226161-0323-43a2-b5bd-ffec957474ab" providerId="AD" clId="Web-{A598BA6E-F658-32C9-E49F-9F433C43827B}" dt="2023-01-31T18:46:43.965" v="1606" actId="20577"/>
          <ac:spMkLst>
            <pc:docMk/>
            <pc:sldMk cId="2344797455" sldId="270"/>
            <ac:spMk id="6" creationId="{AD12D91B-2427-ABE0-DF37-4748C79A3382}"/>
          </ac:spMkLst>
        </pc:spChg>
        <pc:picChg chg="add mod">
          <ac:chgData name="Roberto Antonio Mapa" userId="S::roberto.mapa@gsom.polimi.it::48226161-0323-43a2-b5bd-ffec957474ab" providerId="AD" clId="Web-{A598BA6E-F658-32C9-E49F-9F433C43827B}" dt="2023-01-31T18:45:45.963" v="1581" actId="1076"/>
          <ac:picMkLst>
            <pc:docMk/>
            <pc:sldMk cId="2344797455" sldId="270"/>
            <ac:picMk id="4" creationId="{C66720FA-5A8F-24CC-2E54-1CC1479EA8C4}"/>
          </ac:picMkLst>
        </pc:picChg>
      </pc:sldChg>
    </pc:docChg>
  </pc:docChgLst>
  <pc:docChgLst>
    <pc:chgData name="Roberto Antonio Mapa" userId="S::roberto.mapa@gsom.polimi.it::48226161-0323-43a2-b5bd-ffec957474ab" providerId="AD" clId="Web-{D9FE9D01-B5B8-FAE0-FDA7-A3D02834139D}"/>
    <pc:docChg chg="delSld">
      <pc:chgData name="Roberto Antonio Mapa" userId="S::roberto.mapa@gsom.polimi.it::48226161-0323-43a2-b5bd-ffec957474ab" providerId="AD" clId="Web-{D9FE9D01-B5B8-FAE0-FDA7-A3D02834139D}" dt="2023-02-01T21:02:45.267" v="0"/>
      <pc:docMkLst>
        <pc:docMk/>
      </pc:docMkLst>
      <pc:sldChg chg="del">
        <pc:chgData name="Roberto Antonio Mapa" userId="S::roberto.mapa@gsom.polimi.it::48226161-0323-43a2-b5bd-ffec957474ab" providerId="AD" clId="Web-{D9FE9D01-B5B8-FAE0-FDA7-A3D02834139D}" dt="2023-02-01T21:02:45.267" v="0"/>
        <pc:sldMkLst>
          <pc:docMk/>
          <pc:sldMk cId="2595261043" sldId="269"/>
        </pc:sldMkLst>
      </pc:sldChg>
    </pc:docChg>
  </pc:docChgLst>
  <pc:docChgLst>
    <pc:chgData name="Roberto Antonio Mapa" userId="S::roberto.mapa@gsom.polimi.it::48226161-0323-43a2-b5bd-ffec957474ab" providerId="AD" clId="Web-{8A0E968B-2FCF-9D79-518F-B94DA6A5BB10}"/>
    <pc:docChg chg="modSld">
      <pc:chgData name="Roberto Antonio Mapa" userId="S::roberto.mapa@gsom.polimi.it::48226161-0323-43a2-b5bd-ffec957474ab" providerId="AD" clId="Web-{8A0E968B-2FCF-9D79-518F-B94DA6A5BB10}" dt="2023-01-28T19:36:25.216" v="2" actId="20577"/>
      <pc:docMkLst>
        <pc:docMk/>
      </pc:docMkLst>
      <pc:sldChg chg="modSp">
        <pc:chgData name="Roberto Antonio Mapa" userId="S::roberto.mapa@gsom.polimi.it::48226161-0323-43a2-b5bd-ffec957474ab" providerId="AD" clId="Web-{8A0E968B-2FCF-9D79-518F-B94DA6A5BB10}" dt="2023-01-28T19:36:25.216" v="2" actId="20577"/>
        <pc:sldMkLst>
          <pc:docMk/>
          <pc:sldMk cId="2195125675" sldId="256"/>
        </pc:sldMkLst>
        <pc:spChg chg="mod">
          <ac:chgData name="Roberto Antonio Mapa" userId="S::roberto.mapa@gsom.polimi.it::48226161-0323-43a2-b5bd-ffec957474ab" providerId="AD" clId="Web-{8A0E968B-2FCF-9D79-518F-B94DA6A5BB10}" dt="2023-01-28T19:36:25.216" v="2" actId="20577"/>
          <ac:spMkLst>
            <pc:docMk/>
            <pc:sldMk cId="2195125675" sldId="256"/>
            <ac:spMk id="3" creationId="{83214F3E-4217-82F8-3415-E8E219C94FF1}"/>
          </ac:spMkLst>
        </pc:spChg>
      </pc:sldChg>
    </pc:docChg>
  </pc:docChgLst>
  <pc:docChgLst>
    <pc:chgData name="Roberto Antonio Mapa" userId="S::roberto.mapa@gsom.polimi.it::48226161-0323-43a2-b5bd-ffec957474ab" providerId="AD" clId="Web-{8674750E-5208-6763-B3AF-1F3B6D11BA78}"/>
    <pc:docChg chg="addSld modSld">
      <pc:chgData name="Roberto Antonio Mapa" userId="S::roberto.mapa@gsom.polimi.it::48226161-0323-43a2-b5bd-ffec957474ab" providerId="AD" clId="Web-{8674750E-5208-6763-B3AF-1F3B6D11BA78}" dt="2023-02-01T20:48:30.761" v="825" actId="20577"/>
      <pc:docMkLst>
        <pc:docMk/>
      </pc:docMkLst>
      <pc:sldChg chg="modSp">
        <pc:chgData name="Roberto Antonio Mapa" userId="S::roberto.mapa@gsom.polimi.it::48226161-0323-43a2-b5bd-ffec957474ab" providerId="AD" clId="Web-{8674750E-5208-6763-B3AF-1F3B6D11BA78}" dt="2023-02-01T20:48:30.761" v="825" actId="20577"/>
        <pc:sldMkLst>
          <pc:docMk/>
          <pc:sldMk cId="927036438" sldId="257"/>
        </pc:sldMkLst>
        <pc:spChg chg="mod">
          <ac:chgData name="Roberto Antonio Mapa" userId="S::roberto.mapa@gsom.polimi.it::48226161-0323-43a2-b5bd-ffec957474ab" providerId="AD" clId="Web-{8674750E-5208-6763-B3AF-1F3B6D11BA78}" dt="2023-02-01T20:48:30.761" v="825" actId="20577"/>
          <ac:spMkLst>
            <pc:docMk/>
            <pc:sldMk cId="927036438" sldId="257"/>
            <ac:spMk id="3" creationId="{4D7C3402-747D-6255-67C6-5AB2F8CCBE2F}"/>
          </ac:spMkLst>
        </pc:spChg>
      </pc:sldChg>
      <pc:sldChg chg="modSp">
        <pc:chgData name="Roberto Antonio Mapa" userId="S::roberto.mapa@gsom.polimi.it::48226161-0323-43a2-b5bd-ffec957474ab" providerId="AD" clId="Web-{8674750E-5208-6763-B3AF-1F3B6D11BA78}" dt="2023-02-01T16:48:08.252" v="6" actId="20577"/>
        <pc:sldMkLst>
          <pc:docMk/>
          <pc:sldMk cId="2330084590" sldId="263"/>
        </pc:sldMkLst>
        <pc:spChg chg="mod">
          <ac:chgData name="Roberto Antonio Mapa" userId="S::roberto.mapa@gsom.polimi.it::48226161-0323-43a2-b5bd-ffec957474ab" providerId="AD" clId="Web-{8674750E-5208-6763-B3AF-1F3B6D11BA78}" dt="2023-02-01T16:48:08.252" v="6" actId="20577"/>
          <ac:spMkLst>
            <pc:docMk/>
            <pc:sldMk cId="2330084590" sldId="263"/>
            <ac:spMk id="9" creationId="{2CB6BE34-C4A0-FC8C-C3C7-6CF9F35F8409}"/>
          </ac:spMkLst>
        </pc:spChg>
      </pc:sldChg>
      <pc:sldChg chg="modSp">
        <pc:chgData name="Roberto Antonio Mapa" userId="S::roberto.mapa@gsom.polimi.it::48226161-0323-43a2-b5bd-ffec957474ab" providerId="AD" clId="Web-{8674750E-5208-6763-B3AF-1F3B6D11BA78}" dt="2023-02-01T16:47:02.344" v="1" actId="20577"/>
        <pc:sldMkLst>
          <pc:docMk/>
          <pc:sldMk cId="2535427258" sldId="264"/>
        </pc:sldMkLst>
        <pc:spChg chg="mod">
          <ac:chgData name="Roberto Antonio Mapa" userId="S::roberto.mapa@gsom.polimi.it::48226161-0323-43a2-b5bd-ffec957474ab" providerId="AD" clId="Web-{8674750E-5208-6763-B3AF-1F3B6D11BA78}" dt="2023-02-01T16:47:02.344" v="1" actId="20577"/>
          <ac:spMkLst>
            <pc:docMk/>
            <pc:sldMk cId="2535427258" sldId="264"/>
            <ac:spMk id="7" creationId="{02DC593C-2862-BF2E-91BA-B332DA2F5A9D}"/>
          </ac:spMkLst>
        </pc:spChg>
      </pc:sldChg>
      <pc:sldChg chg="addSp delSp modSp">
        <pc:chgData name="Roberto Antonio Mapa" userId="S::roberto.mapa@gsom.polimi.it::48226161-0323-43a2-b5bd-ffec957474ab" providerId="AD" clId="Web-{8674750E-5208-6763-B3AF-1F3B6D11BA78}" dt="2023-02-01T20:45:19.303" v="821" actId="20577"/>
        <pc:sldMkLst>
          <pc:docMk/>
          <pc:sldMk cId="2606254693" sldId="266"/>
        </pc:sldMkLst>
        <pc:spChg chg="add del mod">
          <ac:chgData name="Roberto Antonio Mapa" userId="S::roberto.mapa@gsom.polimi.it::48226161-0323-43a2-b5bd-ffec957474ab" providerId="AD" clId="Web-{8674750E-5208-6763-B3AF-1F3B6D11BA78}" dt="2023-02-01T20:45:19.303" v="821" actId="20577"/>
          <ac:spMkLst>
            <pc:docMk/>
            <pc:sldMk cId="2606254693" sldId="266"/>
            <ac:spMk id="3" creationId="{B98E6E7B-2439-E696-8DB5-3D80F96600F6}"/>
          </ac:spMkLst>
        </pc:spChg>
        <pc:spChg chg="mod">
          <ac:chgData name="Roberto Antonio Mapa" userId="S::roberto.mapa@gsom.polimi.it::48226161-0323-43a2-b5bd-ffec957474ab" providerId="AD" clId="Web-{8674750E-5208-6763-B3AF-1F3B6D11BA78}" dt="2023-02-01T16:48:25.002" v="7" actId="20577"/>
          <ac:spMkLst>
            <pc:docMk/>
            <pc:sldMk cId="2606254693" sldId="266"/>
            <ac:spMk id="6" creationId="{D52E16F3-139B-B6D4-BE6A-D184F5856E76}"/>
          </ac:spMkLst>
        </pc:spChg>
        <pc:spChg chg="mod">
          <ac:chgData name="Roberto Antonio Mapa" userId="S::roberto.mapa@gsom.polimi.it::48226161-0323-43a2-b5bd-ffec957474ab" providerId="AD" clId="Web-{8674750E-5208-6763-B3AF-1F3B6D11BA78}" dt="2023-02-01T20:44:38.646" v="801" actId="1076"/>
          <ac:spMkLst>
            <pc:docMk/>
            <pc:sldMk cId="2606254693" sldId="266"/>
            <ac:spMk id="9" creationId="{C26E6273-5771-FF94-04B8-882A6D34E607}"/>
          </ac:spMkLst>
        </pc:spChg>
      </pc:sldChg>
      <pc:sldChg chg="modSp">
        <pc:chgData name="Roberto Antonio Mapa" userId="S::roberto.mapa@gsom.polimi.it::48226161-0323-43a2-b5bd-ffec957474ab" providerId="AD" clId="Web-{8674750E-5208-6763-B3AF-1F3B6D11BA78}" dt="2023-02-01T16:47:55.267" v="4" actId="20577"/>
        <pc:sldMkLst>
          <pc:docMk/>
          <pc:sldMk cId="2327138054" sldId="267"/>
        </pc:sldMkLst>
        <pc:spChg chg="mod">
          <ac:chgData name="Roberto Antonio Mapa" userId="S::roberto.mapa@gsom.polimi.it::48226161-0323-43a2-b5bd-ffec957474ab" providerId="AD" clId="Web-{8674750E-5208-6763-B3AF-1F3B6D11BA78}" dt="2023-02-01T16:47:55.267" v="4" actId="20577"/>
          <ac:spMkLst>
            <pc:docMk/>
            <pc:sldMk cId="2327138054" sldId="267"/>
            <ac:spMk id="3" creationId="{AD025C25-3455-96D4-A791-AE952D976349}"/>
          </ac:spMkLst>
        </pc:spChg>
      </pc:sldChg>
      <pc:sldChg chg="modSp">
        <pc:chgData name="Roberto Antonio Mapa" userId="S::roberto.mapa@gsom.polimi.it::48226161-0323-43a2-b5bd-ffec957474ab" providerId="AD" clId="Web-{8674750E-5208-6763-B3AF-1F3B6D11BA78}" dt="2023-02-01T20:25:21.783" v="9" actId="20577"/>
        <pc:sldMkLst>
          <pc:docMk/>
          <pc:sldMk cId="2595261043" sldId="269"/>
        </pc:sldMkLst>
        <pc:spChg chg="mod">
          <ac:chgData name="Roberto Antonio Mapa" userId="S::roberto.mapa@gsom.polimi.it::48226161-0323-43a2-b5bd-ffec957474ab" providerId="AD" clId="Web-{8674750E-5208-6763-B3AF-1F3B6D11BA78}" dt="2023-02-01T20:25:21.783" v="9" actId="20577"/>
          <ac:spMkLst>
            <pc:docMk/>
            <pc:sldMk cId="2595261043" sldId="269"/>
            <ac:spMk id="7" creationId="{B66BD854-1CBC-2497-C14D-6454D797006F}"/>
          </ac:spMkLst>
        </pc:spChg>
      </pc:sldChg>
      <pc:sldChg chg="modSp new">
        <pc:chgData name="Roberto Antonio Mapa" userId="S::roberto.mapa@gsom.polimi.it::48226161-0323-43a2-b5bd-ffec957474ab" providerId="AD" clId="Web-{8674750E-5208-6763-B3AF-1F3B6D11BA78}" dt="2023-02-01T20:41:45.687" v="717" actId="20577"/>
        <pc:sldMkLst>
          <pc:docMk/>
          <pc:sldMk cId="2061638556" sldId="270"/>
        </pc:sldMkLst>
        <pc:spChg chg="mod">
          <ac:chgData name="Roberto Antonio Mapa" userId="S::roberto.mapa@gsom.polimi.it::48226161-0323-43a2-b5bd-ffec957474ab" providerId="AD" clId="Web-{8674750E-5208-6763-B3AF-1F3B6D11BA78}" dt="2023-02-01T20:25:40.908" v="13" actId="20577"/>
          <ac:spMkLst>
            <pc:docMk/>
            <pc:sldMk cId="2061638556" sldId="270"/>
            <ac:spMk id="2" creationId="{DF5ACFDA-5DEE-8F67-E788-BFF53137CAD7}"/>
          </ac:spMkLst>
        </pc:spChg>
        <pc:spChg chg="mod">
          <ac:chgData name="Roberto Antonio Mapa" userId="S::roberto.mapa@gsom.polimi.it::48226161-0323-43a2-b5bd-ffec957474ab" providerId="AD" clId="Web-{8674750E-5208-6763-B3AF-1F3B6D11BA78}" dt="2023-02-01T20:41:45.687" v="717" actId="20577"/>
          <ac:spMkLst>
            <pc:docMk/>
            <pc:sldMk cId="2061638556" sldId="270"/>
            <ac:spMk id="3" creationId="{049F52FF-8167-6CC3-AFDC-120C3EF96146}"/>
          </ac:spMkLst>
        </pc:spChg>
      </pc:sldChg>
    </pc:docChg>
  </pc:docChgLst>
  <pc:docChgLst>
    <pc:chgData name="Roberto Antonio Mapa" userId="S::roberto.mapa@gsom.polimi.it::48226161-0323-43a2-b5bd-ffec957474ab" providerId="AD" clId="Web-{9C18767D-ECCB-54B2-6FEF-16A589FE5C31}"/>
    <pc:docChg chg="modSld">
      <pc:chgData name="Roberto Antonio Mapa" userId="S::roberto.mapa@gsom.polimi.it::48226161-0323-43a2-b5bd-ffec957474ab" providerId="AD" clId="Web-{9C18767D-ECCB-54B2-6FEF-16A589FE5C31}" dt="2023-02-01T16:45:09.574" v="294"/>
      <pc:docMkLst>
        <pc:docMk/>
      </pc:docMkLst>
      <pc:sldChg chg="modSp">
        <pc:chgData name="Roberto Antonio Mapa" userId="S::roberto.mapa@gsom.polimi.it::48226161-0323-43a2-b5bd-ffec957474ab" providerId="AD" clId="Web-{9C18767D-ECCB-54B2-6FEF-16A589FE5C31}" dt="2023-02-01T16:44:52.558" v="293" actId="20577"/>
        <pc:sldMkLst>
          <pc:docMk/>
          <pc:sldMk cId="927036438" sldId="257"/>
        </pc:sldMkLst>
        <pc:spChg chg="mod">
          <ac:chgData name="Roberto Antonio Mapa" userId="S::roberto.mapa@gsom.polimi.it::48226161-0323-43a2-b5bd-ffec957474ab" providerId="AD" clId="Web-{9C18767D-ECCB-54B2-6FEF-16A589FE5C31}" dt="2023-02-01T16:44:52.558" v="293" actId="20577"/>
          <ac:spMkLst>
            <pc:docMk/>
            <pc:sldMk cId="927036438" sldId="257"/>
            <ac:spMk id="3" creationId="{4D7C3402-747D-6255-67C6-5AB2F8CCBE2F}"/>
          </ac:spMkLst>
        </pc:spChg>
      </pc:sldChg>
      <pc:sldChg chg="delSp">
        <pc:chgData name="Roberto Antonio Mapa" userId="S::roberto.mapa@gsom.polimi.it::48226161-0323-43a2-b5bd-ffec957474ab" providerId="AD" clId="Web-{9C18767D-ECCB-54B2-6FEF-16A589FE5C31}" dt="2023-02-01T16:45:09.574" v="294"/>
        <pc:sldMkLst>
          <pc:docMk/>
          <pc:sldMk cId="49194005" sldId="260"/>
        </pc:sldMkLst>
        <pc:spChg chg="del">
          <ac:chgData name="Roberto Antonio Mapa" userId="S::roberto.mapa@gsom.polimi.it::48226161-0323-43a2-b5bd-ffec957474ab" providerId="AD" clId="Web-{9C18767D-ECCB-54B2-6FEF-16A589FE5C31}" dt="2023-02-01T16:45:09.574" v="294"/>
          <ac:spMkLst>
            <pc:docMk/>
            <pc:sldMk cId="49194005" sldId="260"/>
            <ac:spMk id="3" creationId="{E683172A-017E-CC09-74C8-DADC669F2A4C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14:35.437" v="2"/>
        <pc:sldMkLst>
          <pc:docMk/>
          <pc:sldMk cId="1714186326" sldId="261"/>
        </pc:sldMkLst>
        <pc:spChg chg="mod">
          <ac:chgData name="Roberto Antonio Mapa" userId="S::roberto.mapa@gsom.polimi.it::48226161-0323-43a2-b5bd-ffec957474ab" providerId="AD" clId="Web-{9C18767D-ECCB-54B2-6FEF-16A589FE5C31}" dt="2023-02-01T16:14:35.437" v="2"/>
          <ac:spMkLst>
            <pc:docMk/>
            <pc:sldMk cId="1714186326" sldId="261"/>
            <ac:spMk id="3" creationId="{4AD67C70-5BD8-90B5-FC77-D4F3131C0DB8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37:00.688" v="220" actId="20577"/>
        <pc:sldMkLst>
          <pc:docMk/>
          <pc:sldMk cId="3386653115" sldId="262"/>
        </pc:sldMkLst>
        <pc:spChg chg="mod">
          <ac:chgData name="Roberto Antonio Mapa" userId="S::roberto.mapa@gsom.polimi.it::48226161-0323-43a2-b5bd-ffec957474ab" providerId="AD" clId="Web-{9C18767D-ECCB-54B2-6FEF-16A589FE5C31}" dt="2023-02-01T16:37:00.688" v="220" actId="20577"/>
          <ac:spMkLst>
            <pc:docMk/>
            <pc:sldMk cId="3386653115" sldId="262"/>
            <ac:spMk id="2" creationId="{495C3FA9-94B2-2013-0F27-376B86684584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33:28.995" v="191" actId="20577"/>
          <ac:spMkLst>
            <pc:docMk/>
            <pc:sldMk cId="3386653115" sldId="262"/>
            <ac:spMk id="3" creationId="{5DCD217A-CA14-A0FB-D791-ABC1373C4266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18:59.053" v="47" actId="1076"/>
        <pc:sldMkLst>
          <pc:docMk/>
          <pc:sldMk cId="2330084590" sldId="263"/>
        </pc:sldMkLst>
        <pc:spChg chg="mod">
          <ac:chgData name="Roberto Antonio Mapa" userId="S::roberto.mapa@gsom.polimi.it::48226161-0323-43a2-b5bd-ffec957474ab" providerId="AD" clId="Web-{9C18767D-ECCB-54B2-6FEF-16A589FE5C31}" dt="2023-02-01T16:14:50.703" v="5"/>
          <ac:spMkLst>
            <pc:docMk/>
            <pc:sldMk cId="2330084590" sldId="263"/>
            <ac:spMk id="4" creationId="{972095E8-7677-E4B2-B34D-C004BF726B0A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18:59.053" v="47" actId="1076"/>
          <ac:spMkLst>
            <pc:docMk/>
            <pc:sldMk cId="2330084590" sldId="263"/>
            <ac:spMk id="9" creationId="{2CB6BE34-C4A0-FC8C-C3C7-6CF9F35F8409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19:48.882" v="53" actId="1076"/>
        <pc:sldMkLst>
          <pc:docMk/>
          <pc:sldMk cId="2535427258" sldId="264"/>
        </pc:sldMkLst>
        <pc:spChg chg="mod">
          <ac:chgData name="Roberto Antonio Mapa" userId="S::roberto.mapa@gsom.polimi.it::48226161-0323-43a2-b5bd-ffec957474ab" providerId="AD" clId="Web-{9C18767D-ECCB-54B2-6FEF-16A589FE5C31}" dt="2023-02-01T16:14:39.625" v="3"/>
          <ac:spMkLst>
            <pc:docMk/>
            <pc:sldMk cId="2535427258" sldId="264"/>
            <ac:spMk id="5" creationId="{D947CFC1-8606-9D81-DA32-5E3ECE031D2B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19:48.882" v="53" actId="1076"/>
          <ac:spMkLst>
            <pc:docMk/>
            <pc:sldMk cId="2535427258" sldId="264"/>
            <ac:spMk id="7" creationId="{02DC593C-2862-BF2E-91BA-B332DA2F5A9D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18:16.599" v="37" actId="20577"/>
        <pc:sldMkLst>
          <pc:docMk/>
          <pc:sldMk cId="1424603102" sldId="265"/>
        </pc:sldMkLst>
        <pc:spChg chg="mod">
          <ac:chgData name="Roberto Antonio Mapa" userId="S::roberto.mapa@gsom.polimi.it::48226161-0323-43a2-b5bd-ffec957474ab" providerId="AD" clId="Web-{9C18767D-ECCB-54B2-6FEF-16A589FE5C31}" dt="2023-02-01T16:15:03.594" v="7" actId="1076"/>
          <ac:spMkLst>
            <pc:docMk/>
            <pc:sldMk cId="1424603102" sldId="265"/>
            <ac:spMk id="5" creationId="{7081BB03-64CF-F7A5-3651-78730E0A5F52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18:16.599" v="37" actId="20577"/>
          <ac:spMkLst>
            <pc:docMk/>
            <pc:sldMk cId="1424603102" sldId="265"/>
            <ac:spMk id="6" creationId="{BA5207F4-70AB-95BD-4369-4673AEE057E4}"/>
          </ac:spMkLst>
        </pc:spChg>
        <pc:picChg chg="mod">
          <ac:chgData name="Roberto Antonio Mapa" userId="S::roberto.mapa@gsom.polimi.it::48226161-0323-43a2-b5bd-ffec957474ab" providerId="AD" clId="Web-{9C18767D-ECCB-54B2-6FEF-16A589FE5C31}" dt="2023-02-01T16:17:42.801" v="32" actId="1076"/>
          <ac:picMkLst>
            <pc:docMk/>
            <pc:sldMk cId="1424603102" sldId="265"/>
            <ac:picMk id="4098" creationId="{6381AA22-F736-2180-91B3-42A6B5E2470B}"/>
          </ac:picMkLst>
        </pc:picChg>
      </pc:sldChg>
      <pc:sldChg chg="modSp">
        <pc:chgData name="Roberto Antonio Mapa" userId="S::roberto.mapa@gsom.polimi.it::48226161-0323-43a2-b5bd-ffec957474ab" providerId="AD" clId="Web-{9C18767D-ECCB-54B2-6FEF-16A589FE5C31}" dt="2023-02-01T16:16:50.878" v="20" actId="20577"/>
        <pc:sldMkLst>
          <pc:docMk/>
          <pc:sldMk cId="2606254693" sldId="266"/>
        </pc:sldMkLst>
        <pc:spChg chg="mod">
          <ac:chgData name="Roberto Antonio Mapa" userId="S::roberto.mapa@gsom.polimi.it::48226161-0323-43a2-b5bd-ffec957474ab" providerId="AD" clId="Web-{9C18767D-ECCB-54B2-6FEF-16A589FE5C31}" dt="2023-02-01T16:16:50.878" v="20" actId="20577"/>
          <ac:spMkLst>
            <pc:docMk/>
            <pc:sldMk cId="2606254693" sldId="266"/>
            <ac:spMk id="6" creationId="{D52E16F3-139B-B6D4-BE6A-D184F5856E76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15:23.047" v="10" actId="1076"/>
          <ac:spMkLst>
            <pc:docMk/>
            <pc:sldMk cId="2606254693" sldId="266"/>
            <ac:spMk id="9" creationId="{C26E6273-5771-FF94-04B8-882A6D34E607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31:41.008" v="140" actId="20577"/>
        <pc:sldMkLst>
          <pc:docMk/>
          <pc:sldMk cId="2327138054" sldId="267"/>
        </pc:sldMkLst>
        <pc:spChg chg="mod">
          <ac:chgData name="Roberto Antonio Mapa" userId="S::roberto.mapa@gsom.polimi.it::48226161-0323-43a2-b5bd-ffec957474ab" providerId="AD" clId="Web-{9C18767D-ECCB-54B2-6FEF-16A589FE5C31}" dt="2023-02-01T16:31:41.008" v="140" actId="20577"/>
          <ac:spMkLst>
            <pc:docMk/>
            <pc:sldMk cId="2327138054" sldId="267"/>
            <ac:spMk id="2" creationId="{0F030DEC-B0DD-241C-D749-B0816615EF1A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20:09.836" v="54"/>
          <ac:spMkLst>
            <pc:docMk/>
            <pc:sldMk cId="2327138054" sldId="267"/>
            <ac:spMk id="3" creationId="{AD025C25-3455-96D4-A791-AE952D976349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18:50.693" v="46" actId="20577"/>
          <ac:spMkLst>
            <pc:docMk/>
            <pc:sldMk cId="2327138054" sldId="267"/>
            <ac:spMk id="18" creationId="{3A75C13B-D83C-C50A-32C7-9DFE26BE856B}"/>
          </ac:spMkLst>
        </pc:spChg>
        <pc:picChg chg="mod">
          <ac:chgData name="Roberto Antonio Mapa" userId="S::roberto.mapa@gsom.polimi.it::48226161-0323-43a2-b5bd-ffec957474ab" providerId="AD" clId="Web-{9C18767D-ECCB-54B2-6FEF-16A589FE5C31}" dt="2023-02-01T16:17:52.457" v="34" actId="14100"/>
          <ac:picMkLst>
            <pc:docMk/>
            <pc:sldMk cId="2327138054" sldId="267"/>
            <ac:picMk id="5" creationId="{D48112B3-A43F-B487-6C3E-C850F1614F46}"/>
          </ac:picMkLst>
        </pc:picChg>
      </pc:sldChg>
      <pc:sldChg chg="modSp">
        <pc:chgData name="Roberto Antonio Mapa" userId="S::roberto.mapa@gsom.polimi.it::48226161-0323-43a2-b5bd-ffec957474ab" providerId="AD" clId="Web-{9C18767D-ECCB-54B2-6FEF-16A589FE5C31}" dt="2023-02-01T16:42:13.414" v="227" actId="20577"/>
        <pc:sldMkLst>
          <pc:docMk/>
          <pc:sldMk cId="810414643" sldId="268"/>
        </pc:sldMkLst>
        <pc:spChg chg="mod">
          <ac:chgData name="Roberto Antonio Mapa" userId="S::roberto.mapa@gsom.polimi.it::48226161-0323-43a2-b5bd-ffec957474ab" providerId="AD" clId="Web-{9C18767D-ECCB-54B2-6FEF-16A589FE5C31}" dt="2023-02-01T16:42:13.414" v="227" actId="20577"/>
          <ac:spMkLst>
            <pc:docMk/>
            <pc:sldMk cId="810414643" sldId="268"/>
            <ac:spMk id="3" creationId="{1D220FA5-B2D9-3B08-2A0D-F48A47D75479}"/>
          </ac:spMkLst>
        </pc:spChg>
      </pc:sldChg>
      <pc:sldChg chg="modSp">
        <pc:chgData name="Roberto Antonio Mapa" userId="S::roberto.mapa@gsom.polimi.it::48226161-0323-43a2-b5bd-ffec957474ab" providerId="AD" clId="Web-{9C18767D-ECCB-54B2-6FEF-16A589FE5C31}" dt="2023-02-01T16:14:45.031" v="4"/>
        <pc:sldMkLst>
          <pc:docMk/>
          <pc:sldMk cId="2595261043" sldId="269"/>
        </pc:sldMkLst>
        <pc:spChg chg="mod">
          <ac:chgData name="Roberto Antonio Mapa" userId="S::roberto.mapa@gsom.polimi.it::48226161-0323-43a2-b5bd-ffec957474ab" providerId="AD" clId="Web-{9C18767D-ECCB-54B2-6FEF-16A589FE5C31}" dt="2023-02-01T16:14:05.452" v="1" actId="20577"/>
          <ac:spMkLst>
            <pc:docMk/>
            <pc:sldMk cId="2595261043" sldId="269"/>
            <ac:spMk id="7" creationId="{B66BD854-1CBC-2497-C14D-6454D797006F}"/>
          </ac:spMkLst>
        </pc:spChg>
        <pc:spChg chg="mod">
          <ac:chgData name="Roberto Antonio Mapa" userId="S::roberto.mapa@gsom.polimi.it::48226161-0323-43a2-b5bd-ffec957474ab" providerId="AD" clId="Web-{9C18767D-ECCB-54B2-6FEF-16A589FE5C31}" dt="2023-02-01T16:14:45.031" v="4"/>
          <ac:spMkLst>
            <pc:docMk/>
            <pc:sldMk cId="2595261043" sldId="269"/>
            <ac:spMk id="9" creationId="{AAE0A921-CD89-8231-3B80-78F0801B8691}"/>
          </ac:spMkLst>
        </pc:spChg>
      </pc:sldChg>
    </pc:docChg>
  </pc:docChgLst>
  <pc:docChgLst>
    <pc:chgData name="Roberto Antonio Mapa" userId="S::roberto.mapa@gsom.polimi.it::48226161-0323-43a2-b5bd-ffec957474ab" providerId="AD" clId="Web-{2D1F4A46-6170-6083-C1EB-EB3AD59FA60D}"/>
    <pc:docChg chg="modSld">
      <pc:chgData name="Roberto Antonio Mapa" userId="S::roberto.mapa@gsom.polimi.it::48226161-0323-43a2-b5bd-ffec957474ab" providerId="AD" clId="Web-{2D1F4A46-6170-6083-C1EB-EB3AD59FA60D}" dt="2023-02-02T08:34:58.788" v="134" actId="20577"/>
      <pc:docMkLst>
        <pc:docMk/>
      </pc:docMkLst>
      <pc:sldChg chg="modSp">
        <pc:chgData name="Roberto Antonio Mapa" userId="S::roberto.mapa@gsom.polimi.it::48226161-0323-43a2-b5bd-ffec957474ab" providerId="AD" clId="Web-{2D1F4A46-6170-6083-C1EB-EB3AD59FA60D}" dt="2023-02-02T08:34:58.788" v="134" actId="20577"/>
        <pc:sldMkLst>
          <pc:docMk/>
          <pc:sldMk cId="3386653115" sldId="262"/>
        </pc:sldMkLst>
        <pc:spChg chg="mod">
          <ac:chgData name="Roberto Antonio Mapa" userId="S::roberto.mapa@gsom.polimi.it::48226161-0323-43a2-b5bd-ffec957474ab" providerId="AD" clId="Web-{2D1F4A46-6170-6083-C1EB-EB3AD59FA60D}" dt="2023-02-02T08:32:51.566" v="15" actId="1076"/>
          <ac:spMkLst>
            <pc:docMk/>
            <pc:sldMk cId="3386653115" sldId="262"/>
            <ac:spMk id="2" creationId="{495C3FA9-94B2-2013-0F27-376B86684584}"/>
          </ac:spMkLst>
        </pc:spChg>
        <pc:spChg chg="mod">
          <ac:chgData name="Roberto Antonio Mapa" userId="S::roberto.mapa@gsom.polimi.it::48226161-0323-43a2-b5bd-ffec957474ab" providerId="AD" clId="Web-{2D1F4A46-6170-6083-C1EB-EB3AD59FA60D}" dt="2023-02-02T08:34:58.788" v="134" actId="20577"/>
          <ac:spMkLst>
            <pc:docMk/>
            <pc:sldMk cId="3386653115" sldId="262"/>
            <ac:spMk id="3" creationId="{5DCD217A-CA14-A0FB-D791-ABC1373C42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97E-05E4-4303-B092-04D8287FF02D}" type="datetimeFigureOut">
              <a:t>2/2/2023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E42C-E566-4022-87CC-C7041FCDE55C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3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attanit.Kowit@gsom.polimi.it" TargetMode="External"/><Relationship Id="rId2" Type="http://schemas.openxmlformats.org/officeDocument/2006/relationships/hyperlink" Target="mailto:Roberto.Mapa@gsom.polimi.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dhurpant/world-economic-data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DE0-BC1F-8CE3-0E46-590AD501E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/>
              <a:t>World economic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14F3E-4217-82F8-3415-E8E219C94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TH" u="sng"/>
              <a:t>Members</a:t>
            </a:r>
          </a:p>
          <a:p>
            <a:r>
              <a:rPr lang="en-TH"/>
              <a:t>- Roberto Antonio Mapa</a:t>
            </a:r>
          </a:p>
          <a:p>
            <a:r>
              <a:rPr lang="en-TH"/>
              <a:t>- Nattanit Kowit</a:t>
            </a:r>
          </a:p>
        </p:txBody>
      </p:sp>
    </p:spTree>
    <p:extLst>
      <p:ext uri="{BB962C8B-B14F-4D97-AF65-F5344CB8AC3E}">
        <p14:creationId xmlns:p14="http://schemas.microsoft.com/office/powerpoint/2010/main" val="219512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B731F-5BD7-3FB8-14FD-ABDFFBB4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TH">
                <a:solidFill>
                  <a:schemeClr val="bg1"/>
                </a:solidFill>
              </a:rPr>
              <a:t>Top 10</a:t>
            </a:r>
            <a:br>
              <a:rPr lang="en-TH">
                <a:solidFill>
                  <a:schemeClr val="bg1"/>
                </a:solidFill>
              </a:rPr>
            </a:br>
            <a:br>
              <a:rPr lang="en-TH">
                <a:solidFill>
                  <a:schemeClr val="bg1"/>
                </a:solidFill>
              </a:rPr>
            </a:br>
            <a:r>
              <a:rPr lang="en-TH" sz="1600">
                <a:solidFill>
                  <a:schemeClr val="bg1"/>
                </a:solidFill>
              </a:rPr>
              <a:t>most visited countries</a:t>
            </a:r>
            <a:endParaRPr lang="en-TH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81AA22-F736-2180-91B3-42A6B5E2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55" y="1371655"/>
            <a:ext cx="7227692" cy="358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1BB03-64CF-F7A5-3651-78730E0A5F52}"/>
              </a:ext>
            </a:extLst>
          </p:cNvPr>
          <p:cNvSpPr txBox="1"/>
          <p:nvPr/>
        </p:nvSpPr>
        <p:spPr>
          <a:xfrm>
            <a:off x="206368" y="5007186"/>
            <a:ext cx="2307065" cy="263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i="1">
                <a:solidFill>
                  <a:srgbClr val="000000"/>
                </a:solidFill>
              </a:rPr>
              <a:t>Tourism </a:t>
            </a:r>
            <a:r>
              <a:rPr lang="en-US" i="1" err="1">
                <a:solidFill>
                  <a:srgbClr val="000000"/>
                </a:solidFill>
              </a:rPr>
              <a:t>DataFrame</a:t>
            </a:r>
            <a:r>
              <a:rPr lang="en-US" i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207F4-70AB-95BD-4369-4673AEE057E4}"/>
              </a:ext>
            </a:extLst>
          </p:cNvPr>
          <p:cNvSpPr txBox="1"/>
          <p:nvPr/>
        </p:nvSpPr>
        <p:spPr>
          <a:xfrm>
            <a:off x="8182865" y="3168205"/>
            <a:ext cx="336397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TH" sz="2000">
                <a:solidFill>
                  <a:schemeClr val="bg1"/>
                </a:solidFill>
              </a:rPr>
              <a:t>France has roughly </a:t>
            </a:r>
            <a:r>
              <a:rPr lang="en-TH" sz="2000">
                <a:solidFill>
                  <a:srgbClr val="00B0F0"/>
                </a:solidFill>
              </a:rPr>
              <a:t>twice</a:t>
            </a:r>
            <a:endParaRPr lang="it-IT" sz="2000">
              <a:solidFill>
                <a:schemeClr val="bg1"/>
              </a:solidFill>
            </a:endParaRPr>
          </a:p>
          <a:p>
            <a:pPr algn="ctr"/>
            <a:endParaRPr lang="en-TH" sz="2000">
              <a:solidFill>
                <a:schemeClr val="bg1"/>
              </a:solidFill>
            </a:endParaRPr>
          </a:p>
          <a:p>
            <a:pPr algn="ctr"/>
            <a:r>
              <a:rPr lang="en-TH" sz="2000">
                <a:solidFill>
                  <a:schemeClr val="bg1"/>
                </a:solidFill>
              </a:rPr>
              <a:t>the number of tourists visiting the country</a:t>
            </a:r>
          </a:p>
          <a:p>
            <a:pPr algn="ctr"/>
            <a:endParaRPr lang="en-TH" sz="2000">
              <a:solidFill>
                <a:schemeClr val="bg1"/>
              </a:solidFill>
            </a:endParaRPr>
          </a:p>
          <a:p>
            <a:pPr algn="ctr"/>
            <a:r>
              <a:rPr lang="en-TH" sz="2000">
                <a:solidFill>
                  <a:schemeClr val="bg1"/>
                </a:solidFill>
              </a:rPr>
              <a:t>as compared to Mexico</a:t>
            </a:r>
          </a:p>
        </p:txBody>
      </p:sp>
    </p:spTree>
    <p:extLst>
      <p:ext uri="{BB962C8B-B14F-4D97-AF65-F5344CB8AC3E}">
        <p14:creationId xmlns:p14="http://schemas.microsoft.com/office/powerpoint/2010/main" val="14246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5F7B1-6CBA-1289-2CA7-125D6734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13" y="4909573"/>
            <a:ext cx="5935441" cy="113440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TH"/>
              <a:t>Countries with tourist visits</a:t>
            </a:r>
            <a:br>
              <a:rPr lang="en-TH"/>
            </a:br>
            <a:r>
              <a:rPr lang="en-TH" sz="3200"/>
              <a:t>greater than the average</a:t>
            </a:r>
            <a:endParaRPr lang="en-US"/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E492A1F-B372-3689-7D90-97B07347E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50"/>
          <a:stretch/>
        </p:blipFill>
        <p:spPr>
          <a:xfrm>
            <a:off x="902533" y="300338"/>
            <a:ext cx="10739860" cy="3904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E16F3-139B-B6D4-BE6A-D184F5856E76}"/>
              </a:ext>
            </a:extLst>
          </p:cNvPr>
          <p:cNvSpPr txBox="1"/>
          <p:nvPr/>
        </p:nvSpPr>
        <p:spPr>
          <a:xfrm>
            <a:off x="858354" y="3899023"/>
            <a:ext cx="2738955" cy="113877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>
                <a:latin typeface="Gill Sans MT"/>
              </a:rPr>
              <a:t>O</a:t>
            </a:r>
            <a:r>
              <a:rPr lang="en-US" sz="2800" b="0" i="0" u="none" strike="noStrike">
                <a:effectLst/>
                <a:latin typeface="Gill Sans MT"/>
              </a:rPr>
              <a:t>nly </a:t>
            </a:r>
            <a:r>
              <a:rPr lang="en-US" sz="2800" b="0" i="0" u="none" strike="noStrike">
                <a:solidFill>
                  <a:srgbClr val="636EFB"/>
                </a:solidFill>
                <a:effectLst/>
                <a:latin typeface="Gill Sans MT"/>
              </a:rPr>
              <a:t>5 countries</a:t>
            </a:r>
            <a:endParaRPr lang="it-IT">
              <a:latin typeface="Gill Sans MT"/>
            </a:endParaRPr>
          </a:p>
          <a:p>
            <a:r>
              <a:rPr lang="en-US" sz="2000" b="0" i="0" u="none" strike="noStrike">
                <a:effectLst/>
                <a:latin typeface="Gill Sans MT"/>
              </a:rPr>
              <a:t>have </a:t>
            </a:r>
            <a:r>
              <a:rPr lang="en-US" sz="2000">
                <a:latin typeface="Gill Sans MT"/>
              </a:rPr>
              <a:t>number </a:t>
            </a:r>
            <a:r>
              <a:rPr lang="en-US" sz="2000" b="0" i="0" u="none" strike="noStrike">
                <a:effectLst/>
                <a:latin typeface="Gill Sans MT"/>
              </a:rPr>
              <a:t>of tourists</a:t>
            </a:r>
            <a:r>
              <a:rPr lang="en-US" sz="2000">
                <a:latin typeface="Gill Sans MT"/>
              </a:rPr>
              <a:t> </a:t>
            </a:r>
            <a:endParaRPr lang="en-US" sz="2000" b="0" i="0" u="none" strike="noStrike">
              <a:effectLst/>
              <a:latin typeface="Gill Sans MT"/>
            </a:endParaRPr>
          </a:p>
          <a:p>
            <a:r>
              <a:rPr lang="en-US" sz="2000" b="0" i="0" u="none" strike="noStrike">
                <a:solidFill>
                  <a:srgbClr val="636EFB"/>
                </a:solidFill>
                <a:effectLst/>
                <a:latin typeface="Gill Sans MT"/>
              </a:rPr>
              <a:t>more than the average</a:t>
            </a:r>
            <a:endParaRPr lang="en-TH" sz="2000">
              <a:solidFill>
                <a:srgbClr val="636EFB"/>
              </a:solidFill>
              <a:latin typeface="Gill Sans MT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BE0E9EE-F889-2C77-36D7-1EA76E5BD793}"/>
              </a:ext>
            </a:extLst>
          </p:cNvPr>
          <p:cNvSpPr/>
          <p:nvPr/>
        </p:nvSpPr>
        <p:spPr>
          <a:xfrm rot="16200000">
            <a:off x="1872916" y="2992999"/>
            <a:ext cx="457200" cy="872001"/>
          </a:xfrm>
          <a:prstGeom prst="leftBrace">
            <a:avLst>
              <a:gd name="adj1" fmla="val 105952"/>
              <a:gd name="adj2" fmla="val 50000"/>
            </a:avLst>
          </a:prstGeom>
          <a:ln w="31750" cap="rnd">
            <a:solidFill>
              <a:srgbClr val="636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E6273-5771-FF94-04B8-882A6D34E607}"/>
              </a:ext>
            </a:extLst>
          </p:cNvPr>
          <p:cNvSpPr txBox="1"/>
          <p:nvPr/>
        </p:nvSpPr>
        <p:spPr>
          <a:xfrm>
            <a:off x="1286789" y="415464"/>
            <a:ext cx="2307065" cy="263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i="1"/>
              <a:t>Tourism </a:t>
            </a:r>
            <a:r>
              <a:rPr lang="en-US" i="1" err="1"/>
              <a:t>DataFrame</a:t>
            </a:r>
            <a:r>
              <a:rPr lang="en-US" i="1"/>
              <a:t> 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98E6E7B-2439-E696-8DB5-3D80F96600F6}"/>
              </a:ext>
            </a:extLst>
          </p:cNvPr>
          <p:cNvSpPr txBox="1"/>
          <p:nvPr/>
        </p:nvSpPr>
        <p:spPr>
          <a:xfrm>
            <a:off x="9220815" y="1840972"/>
            <a:ext cx="257082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Gill Sans MT"/>
              </a:rPr>
              <a:t>A few of the </a:t>
            </a:r>
            <a:r>
              <a:rPr lang="en-US" sz="1600" err="1">
                <a:latin typeface="Gill Sans MT"/>
              </a:rPr>
              <a:t>Northerwestern</a:t>
            </a:r>
            <a:r>
              <a:rPr lang="en-US" sz="1600">
                <a:latin typeface="Gill Sans MT"/>
              </a:rPr>
              <a:t> and Northern European countries that lead in monthly income, GDP, and low corruption, are also among the top 40 most visited countries, making for rather strong economies</a:t>
            </a:r>
            <a:endParaRPr lang="it-IT" sz="1600" err="1"/>
          </a:p>
        </p:txBody>
      </p:sp>
    </p:spTree>
    <p:extLst>
      <p:ext uri="{BB962C8B-B14F-4D97-AF65-F5344CB8AC3E}">
        <p14:creationId xmlns:p14="http://schemas.microsoft.com/office/powerpoint/2010/main" val="260625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ACFDA-5DEE-8F67-E788-BFF53137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F52FF-8167-6CC3-AFDC-120C3EF9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In </a:t>
            </a:r>
            <a:r>
              <a:rPr lang="it-IT" err="1"/>
              <a:t>determining</a:t>
            </a:r>
            <a:r>
              <a:rPr lang="it-IT"/>
              <a:t> 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geographical</a:t>
            </a:r>
            <a:r>
              <a:rPr lang="it-IT"/>
              <a:t> </a:t>
            </a:r>
            <a:r>
              <a:rPr lang="it-IT" err="1"/>
              <a:t>areas</a:t>
            </a:r>
            <a:r>
              <a:rPr lang="it-IT"/>
              <a:t> </a:t>
            </a:r>
            <a:r>
              <a:rPr lang="it-IT" err="1"/>
              <a:t>would</a:t>
            </a:r>
            <a:r>
              <a:rPr lang="it-IT"/>
              <a:t> be the </a:t>
            </a:r>
            <a:r>
              <a:rPr lang="it-IT" err="1"/>
              <a:t>most</a:t>
            </a:r>
            <a:r>
              <a:rPr lang="it-IT"/>
              <a:t> </a:t>
            </a:r>
            <a:r>
              <a:rPr lang="it-IT" err="1"/>
              <a:t>attractive</a:t>
            </a:r>
            <a:r>
              <a:rPr lang="it-IT"/>
              <a:t> investments for the </a:t>
            </a:r>
            <a:r>
              <a:rPr lang="it-IT" err="1"/>
              <a:t>real</a:t>
            </a:r>
            <a:r>
              <a:rPr lang="it-IT"/>
              <a:t> estate company ABC,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taken</a:t>
            </a:r>
            <a:r>
              <a:rPr lang="it-IT"/>
              <a:t> </a:t>
            </a:r>
            <a:r>
              <a:rPr lang="it-IT" err="1"/>
              <a:t>into</a:t>
            </a:r>
            <a:r>
              <a:rPr lang="it-IT"/>
              <a:t> account the balance </a:t>
            </a:r>
            <a:r>
              <a:rPr lang="it-IT" err="1"/>
              <a:t>between</a:t>
            </a:r>
            <a:r>
              <a:rPr lang="it-IT"/>
              <a:t> the </a:t>
            </a:r>
            <a:r>
              <a:rPr lang="it-IT" err="1"/>
              <a:t>presence</a:t>
            </a:r>
            <a:r>
              <a:rPr lang="it-IT"/>
              <a:t> of </a:t>
            </a:r>
            <a:r>
              <a:rPr lang="it-IT" err="1"/>
              <a:t>corruption</a:t>
            </a:r>
            <a:r>
              <a:rPr lang="it-IT"/>
              <a:t>, the cost of living, the </a:t>
            </a:r>
            <a:r>
              <a:rPr lang="it-IT" err="1"/>
              <a:t>purchasing</a:t>
            </a:r>
            <a:r>
              <a:rPr lang="it-IT"/>
              <a:t> power of the people, the general </a:t>
            </a:r>
            <a:r>
              <a:rPr lang="it-IT" err="1"/>
              <a:t>economic</a:t>
            </a:r>
            <a:r>
              <a:rPr lang="it-IT"/>
              <a:t> </a:t>
            </a:r>
            <a:r>
              <a:rPr lang="it-IT" err="1"/>
              <a:t>stability</a:t>
            </a:r>
            <a:r>
              <a:rPr lang="it-IT"/>
              <a:t> of the area, and the volume of </a:t>
            </a:r>
            <a:r>
              <a:rPr lang="it-IT" err="1"/>
              <a:t>tourism</a:t>
            </a:r>
            <a:r>
              <a:rPr lang="it-IT"/>
              <a:t>. In keeping in line with company </a:t>
            </a:r>
            <a:r>
              <a:rPr lang="it-IT" err="1"/>
              <a:t>ABC's</a:t>
            </a:r>
            <a:r>
              <a:rPr lang="it-IT"/>
              <a:t> premium brand </a:t>
            </a:r>
            <a:r>
              <a:rPr lang="it-IT" err="1"/>
              <a:t>whose</a:t>
            </a:r>
            <a:r>
              <a:rPr lang="it-IT"/>
              <a:t> services </a:t>
            </a:r>
            <a:r>
              <a:rPr lang="it-IT" err="1"/>
              <a:t>primarily</a:t>
            </a:r>
            <a:r>
              <a:rPr lang="it-IT"/>
              <a:t> </a:t>
            </a:r>
            <a:r>
              <a:rPr lang="it-IT" err="1"/>
              <a:t>cater</a:t>
            </a:r>
            <a:r>
              <a:rPr lang="it-IT"/>
              <a:t> to high net </a:t>
            </a:r>
            <a:r>
              <a:rPr lang="it-IT" err="1"/>
              <a:t>worth</a:t>
            </a:r>
            <a:r>
              <a:rPr lang="it-IT"/>
              <a:t> </a:t>
            </a:r>
            <a:r>
              <a:rPr lang="it-IT" err="1"/>
              <a:t>individuals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recommend</a:t>
            </a:r>
            <a:r>
              <a:rPr lang="it-IT"/>
              <a:t> </a:t>
            </a:r>
            <a:r>
              <a:rPr lang="it-IT" err="1"/>
              <a:t>expanding</a:t>
            </a:r>
            <a:r>
              <a:rPr lang="it-IT"/>
              <a:t> the </a:t>
            </a:r>
            <a:r>
              <a:rPr lang="it-IT" err="1"/>
              <a:t>client's</a:t>
            </a:r>
            <a:r>
              <a:rPr lang="it-IT"/>
              <a:t> footprint </a:t>
            </a:r>
            <a:r>
              <a:rPr lang="it-IT" err="1"/>
              <a:t>into</a:t>
            </a:r>
            <a:r>
              <a:rPr lang="it-IT"/>
              <a:t> </a:t>
            </a:r>
            <a:r>
              <a:rPr lang="it-IT" err="1"/>
              <a:t>Northwestern</a:t>
            </a:r>
            <a:r>
              <a:rPr lang="it-IT"/>
              <a:t> and Northern Europe </a:t>
            </a:r>
            <a:r>
              <a:rPr lang="it-IT" err="1"/>
              <a:t>where</a:t>
            </a:r>
            <a:r>
              <a:rPr lang="it-IT"/>
              <a:t> the economy and the market </a:t>
            </a:r>
            <a:r>
              <a:rPr lang="it-IT" err="1"/>
              <a:t>seem</a:t>
            </a:r>
            <a:r>
              <a:rPr lang="it-IT"/>
              <a:t> to be </a:t>
            </a:r>
            <a:r>
              <a:rPr lang="it-IT" err="1"/>
              <a:t>stable</a:t>
            </a:r>
            <a:r>
              <a:rPr lang="it-IT"/>
              <a:t>; the </a:t>
            </a:r>
            <a:r>
              <a:rPr lang="it-IT" err="1"/>
              <a:t>residents</a:t>
            </a:r>
            <a:r>
              <a:rPr lang="it-IT"/>
              <a:t> </a:t>
            </a:r>
            <a:r>
              <a:rPr lang="it-IT" err="1"/>
              <a:t>carry</a:t>
            </a:r>
            <a:r>
              <a:rPr lang="it-IT"/>
              <a:t> </a:t>
            </a:r>
            <a:r>
              <a:rPr lang="it-IT" err="1"/>
              <a:t>huge</a:t>
            </a:r>
            <a:r>
              <a:rPr lang="it-IT"/>
              <a:t> </a:t>
            </a:r>
            <a:r>
              <a:rPr lang="it-IT" err="1"/>
              <a:t>purchasing</a:t>
            </a:r>
            <a:r>
              <a:rPr lang="it-IT"/>
              <a:t> power </a:t>
            </a:r>
            <a:r>
              <a:rPr lang="it-IT" err="1"/>
              <a:t>without</a:t>
            </a:r>
            <a:r>
              <a:rPr lang="it-IT"/>
              <a:t> living costs </a:t>
            </a:r>
            <a:r>
              <a:rPr lang="it-IT" err="1"/>
              <a:t>significantly</a:t>
            </a:r>
            <a:r>
              <a:rPr lang="it-IT"/>
              <a:t> </a:t>
            </a:r>
            <a:r>
              <a:rPr lang="it-IT" err="1"/>
              <a:t>eating</a:t>
            </a:r>
            <a:r>
              <a:rPr lang="it-IT"/>
              <a:t> </a:t>
            </a:r>
            <a:r>
              <a:rPr lang="it-IT" err="1"/>
              <a:t>into</a:t>
            </a:r>
            <a:r>
              <a:rPr lang="it-IT"/>
              <a:t>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earnings</a:t>
            </a:r>
            <a:r>
              <a:rPr lang="it-IT"/>
              <a:t>; and the </a:t>
            </a:r>
            <a:r>
              <a:rPr lang="it-IT" err="1"/>
              <a:t>number</a:t>
            </a:r>
            <a:r>
              <a:rPr lang="it-IT"/>
              <a:t> of </a:t>
            </a:r>
            <a:r>
              <a:rPr lang="it-IT" err="1"/>
              <a:t>tourists</a:t>
            </a:r>
            <a:r>
              <a:rPr lang="it-IT"/>
              <a:t> </a:t>
            </a:r>
            <a:r>
              <a:rPr lang="it-IT" err="1"/>
              <a:t>seeking</a:t>
            </a:r>
            <a:r>
              <a:rPr lang="it-IT"/>
              <a:t> premium </a:t>
            </a:r>
            <a:r>
              <a:rPr lang="it-IT" err="1"/>
              <a:t>accommodations</a:t>
            </a:r>
            <a:r>
              <a:rPr lang="it-IT"/>
              <a:t> can be an </a:t>
            </a:r>
            <a:r>
              <a:rPr lang="it-IT" err="1"/>
              <a:t>additional</a:t>
            </a:r>
            <a:r>
              <a:rPr lang="it-IT"/>
              <a:t> revenue stream.</a:t>
            </a:r>
          </a:p>
        </p:txBody>
      </p:sp>
    </p:spTree>
    <p:extLst>
      <p:ext uri="{BB962C8B-B14F-4D97-AF65-F5344CB8AC3E}">
        <p14:creationId xmlns:p14="http://schemas.microsoft.com/office/powerpoint/2010/main" val="206163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78CA-7A77-7D1C-BCED-C331E3ED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Contact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20FA5-B2D9-3B08-2A0D-F48A47D75479}"/>
              </a:ext>
            </a:extLst>
          </p:cNvPr>
          <p:cNvSpPr txBox="1"/>
          <p:nvPr/>
        </p:nvSpPr>
        <p:spPr>
          <a:xfrm>
            <a:off x="4549775" y="2724834"/>
            <a:ext cx="309245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hlinkClick r:id="rId2"/>
              </a:rPr>
              <a:t>roberto.mapa@gsom.polimi.it</a:t>
            </a:r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nattanit.kowit@gsom.polimi.it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C46884E-120C-54FA-2070-B892A6200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DC742-E623-3CCB-3AC8-20B4599B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TH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3402-747D-6255-67C6-5AB2F8CC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273" y="973600"/>
            <a:ext cx="3374136" cy="49242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H">
                <a:solidFill>
                  <a:srgbClr val="FFFFFF"/>
                </a:solidFill>
              </a:rPr>
              <a:t>Company ABC is planning to expand its premium real estate services to other countries. However, the company is currently short of the insights needed to determine the most opportunistic markets.</a:t>
            </a:r>
          </a:p>
          <a:p>
            <a:pPr marL="0" indent="0">
              <a:buNone/>
            </a:pPr>
            <a:endParaRPr lang="en-TH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TH">
                <a:solidFill>
                  <a:srgbClr val="FFFFFF"/>
                </a:solidFill>
              </a:rPr>
              <a:t>As ABC's consultant, we were hired to analyze the overall current world economy and ultimately propose the areas we believe would be the most best bet for the client.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3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DA6-7453-F406-4AAC-5A086A2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TH"/>
              <a:t>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CF5E-122B-8A3A-ACB9-6B3B461A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020" y="1400359"/>
            <a:ext cx="2354798" cy="429911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b="1" i="0" u="none" strike="noStrike">
                <a:solidFill>
                  <a:srgbClr val="202124"/>
                </a:solidFill>
                <a:effectLst/>
                <a:latin typeface="Inter"/>
              </a:rPr>
              <a:t>1) </a:t>
            </a:r>
            <a:r>
              <a:rPr lang="en-US" sz="1600" b="1" i="0" u="none" strike="noStrike" err="1">
                <a:solidFill>
                  <a:srgbClr val="202124"/>
                </a:solidFill>
                <a:effectLst/>
                <a:latin typeface="Inter"/>
              </a:rPr>
              <a:t>corruption.csv</a:t>
            </a:r>
            <a:r>
              <a:rPr lang="en-US" sz="1600" b="1" i="0" u="none" strike="noStrike">
                <a:solidFill>
                  <a:srgbClr val="202124"/>
                </a:solidFill>
                <a:effectLst/>
                <a:latin typeface="Inter"/>
              </a:rPr>
              <a:t>:</a:t>
            </a:r>
          </a:p>
          <a:p>
            <a:pPr fontAlgn="base"/>
            <a:r>
              <a:rPr lang="en-US" sz="1600" b="0" i="0" u="none" strike="noStrike" err="1">
                <a:solidFill>
                  <a:srgbClr val="3C4043"/>
                </a:solidFill>
                <a:effectLst/>
                <a:latin typeface="inherit"/>
              </a:rPr>
              <a:t>annual_income</a:t>
            </a: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fontAlgn="base"/>
            <a:r>
              <a:rPr lang="en-US" sz="1600" b="0" i="0" u="none" strike="noStrike" err="1">
                <a:solidFill>
                  <a:srgbClr val="3C4043"/>
                </a:solidFill>
                <a:effectLst/>
                <a:latin typeface="inherit"/>
              </a:rPr>
              <a:t>corruption_index</a:t>
            </a: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marL="0" indent="0" fontAlgn="base">
              <a:buNone/>
            </a:pP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marL="0" indent="0" fontAlgn="base">
              <a:buNone/>
            </a:pPr>
            <a:r>
              <a:rPr lang="en-US" sz="1600" b="1" i="0" u="none" strike="noStrike">
                <a:solidFill>
                  <a:srgbClr val="202124"/>
                </a:solidFill>
                <a:effectLst/>
                <a:latin typeface="Inter"/>
              </a:rPr>
              <a:t>2) cost of </a:t>
            </a:r>
            <a:r>
              <a:rPr lang="en-US" sz="1600" b="1" i="0" u="none" strike="noStrike" err="1">
                <a:solidFill>
                  <a:srgbClr val="202124"/>
                </a:solidFill>
                <a:effectLst/>
                <a:latin typeface="Inter"/>
              </a:rPr>
              <a:t>living.csv</a:t>
            </a:r>
            <a:r>
              <a:rPr lang="en-US" sz="1600" b="1" i="0" u="none" strike="noStrike">
                <a:solidFill>
                  <a:srgbClr val="202124"/>
                </a:solidFill>
                <a:effectLst/>
                <a:latin typeface="Inter"/>
              </a:rPr>
              <a:t>:</a:t>
            </a:r>
          </a:p>
          <a:p>
            <a:pPr fontAlgn="base"/>
            <a:r>
              <a:rPr lang="en-US" sz="1600" b="0" i="0" u="none" strike="noStrike" err="1">
                <a:solidFill>
                  <a:srgbClr val="3C4043"/>
                </a:solidFill>
                <a:effectLst/>
                <a:latin typeface="inherit"/>
              </a:rPr>
              <a:t>cost_index</a:t>
            </a: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fontAlgn="base"/>
            <a:r>
              <a:rPr lang="en-US" sz="1600" b="0" i="0" u="none" strike="noStrike" err="1">
                <a:solidFill>
                  <a:srgbClr val="3C4043"/>
                </a:solidFill>
                <a:effectLst/>
                <a:latin typeface="inherit"/>
              </a:rPr>
              <a:t>monthly_income</a:t>
            </a: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fontAlgn="base"/>
            <a:r>
              <a:rPr lang="en-US" sz="1600" b="0" i="0" u="none" strike="noStrike" err="1">
                <a:solidFill>
                  <a:srgbClr val="3C4043"/>
                </a:solidFill>
                <a:effectLst/>
                <a:latin typeface="inherit"/>
              </a:rPr>
              <a:t>purchasing_power</a:t>
            </a: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marL="0" indent="0" fontAlgn="base">
              <a:buNone/>
            </a:pP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marL="0" indent="0" fontAlgn="base">
              <a:buNone/>
            </a:pPr>
            <a:r>
              <a:rPr lang="en-US" sz="1600" b="1" i="0" u="none" strike="noStrike">
                <a:solidFill>
                  <a:srgbClr val="202124"/>
                </a:solidFill>
                <a:effectLst/>
                <a:latin typeface="Inter"/>
              </a:rPr>
              <a:t>3) </a:t>
            </a:r>
            <a:r>
              <a:rPr lang="en-US" sz="1600" b="1" i="0" u="none" strike="noStrike" err="1">
                <a:solidFill>
                  <a:srgbClr val="202124"/>
                </a:solidFill>
                <a:effectLst/>
                <a:latin typeface="Inter"/>
              </a:rPr>
              <a:t>richest_countries.csv</a:t>
            </a:r>
            <a:r>
              <a:rPr lang="en-US" sz="1600" b="1" i="0" u="none" strike="noStrike">
                <a:solidFill>
                  <a:srgbClr val="202124"/>
                </a:solidFill>
                <a:effectLst/>
                <a:latin typeface="Inter"/>
              </a:rPr>
              <a:t>:</a:t>
            </a:r>
          </a:p>
          <a:p>
            <a:pPr fontAlgn="base"/>
            <a:r>
              <a:rPr lang="en-US" sz="1600" b="0" i="0" u="none" strike="noStrike" err="1">
                <a:solidFill>
                  <a:srgbClr val="3C4043"/>
                </a:solidFill>
                <a:effectLst/>
                <a:latin typeface="inherit"/>
              </a:rPr>
              <a:t>gdp_per_capita</a:t>
            </a: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  <a:p>
            <a:pPr marL="0" indent="0" fontAlgn="base">
              <a:buNone/>
            </a:pPr>
            <a:endParaRPr lang="en-US" sz="1600" b="0" i="0" u="none" strike="noStrike">
              <a:solidFill>
                <a:srgbClr val="3C4043"/>
              </a:solidFill>
              <a:effectLst/>
              <a:latin typeface="inheri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5BEA-3660-2E26-023E-A2249A2C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TH"/>
              <a:t>ource: </a:t>
            </a:r>
            <a:r>
              <a:rPr lang="en-US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https://www.kaggle.com/datasets/madhurpant/world-economic-data</a:t>
            </a:r>
            <a:endParaRPr lang="en-US">
              <a:solidFill>
                <a:srgbClr val="002060"/>
              </a:solidFill>
            </a:endParaRPr>
          </a:p>
          <a:p>
            <a:endParaRPr lang="en-TH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049149-FD1A-64CF-FE21-CB026A690E82}"/>
              </a:ext>
            </a:extLst>
          </p:cNvPr>
          <p:cNvSpPr txBox="1">
            <a:spLocks/>
          </p:cNvSpPr>
          <p:nvPr/>
        </p:nvSpPr>
        <p:spPr>
          <a:xfrm>
            <a:off x="9278111" y="1958001"/>
            <a:ext cx="2354798" cy="318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202124"/>
                </a:solidFill>
                <a:latin typeface="Inter"/>
              </a:rPr>
              <a:t>4) </a:t>
            </a:r>
            <a:r>
              <a:rPr lang="en-US" sz="1600" b="1" err="1">
                <a:solidFill>
                  <a:srgbClr val="202124"/>
                </a:solidFill>
                <a:latin typeface="Inter"/>
              </a:rPr>
              <a:t>tourism.csv</a:t>
            </a:r>
            <a:r>
              <a:rPr lang="en-US" sz="1600" b="1">
                <a:solidFill>
                  <a:srgbClr val="202124"/>
                </a:solidFill>
                <a:latin typeface="Inter"/>
              </a:rPr>
              <a:t>:</a:t>
            </a:r>
          </a:p>
          <a:p>
            <a:pPr fontAlgn="base"/>
            <a:r>
              <a:rPr lang="en-US" sz="1600" err="1">
                <a:solidFill>
                  <a:srgbClr val="3C4043"/>
                </a:solidFill>
                <a:latin typeface="inherit"/>
              </a:rPr>
              <a:t>tourism_in_millions</a:t>
            </a:r>
            <a:endParaRPr lang="en-US" sz="1600">
              <a:solidFill>
                <a:srgbClr val="3C4043"/>
              </a:solidFill>
              <a:latin typeface="inherit"/>
            </a:endParaRPr>
          </a:p>
          <a:p>
            <a:pPr fontAlgn="base"/>
            <a:r>
              <a:rPr lang="en-US" sz="1600" err="1">
                <a:solidFill>
                  <a:srgbClr val="3C4043"/>
                </a:solidFill>
                <a:latin typeface="inherit"/>
              </a:rPr>
              <a:t>receipts_in_billions</a:t>
            </a:r>
            <a:endParaRPr lang="en-US" sz="1600">
              <a:solidFill>
                <a:srgbClr val="3C4043"/>
              </a:solidFill>
              <a:latin typeface="inherit"/>
            </a:endParaRPr>
          </a:p>
          <a:p>
            <a:pPr fontAlgn="base"/>
            <a:r>
              <a:rPr lang="en-US" sz="1600" err="1">
                <a:solidFill>
                  <a:srgbClr val="3C4043"/>
                </a:solidFill>
                <a:latin typeface="inherit"/>
              </a:rPr>
              <a:t>receipts_per_tourist</a:t>
            </a:r>
            <a:endParaRPr lang="en-US" sz="1600">
              <a:solidFill>
                <a:srgbClr val="3C4043"/>
              </a:solidFill>
              <a:latin typeface="inherit"/>
            </a:endParaRPr>
          </a:p>
          <a:p>
            <a:pPr fontAlgn="base"/>
            <a:r>
              <a:rPr lang="en-US" sz="1600" err="1">
                <a:solidFill>
                  <a:srgbClr val="3C4043"/>
                </a:solidFill>
                <a:latin typeface="inherit"/>
              </a:rPr>
              <a:t>percentage_of_gdp</a:t>
            </a:r>
            <a:endParaRPr lang="en-US" sz="1600">
              <a:solidFill>
                <a:srgbClr val="3C4043"/>
              </a:solidFill>
              <a:latin typeface="inheri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600">
              <a:solidFill>
                <a:srgbClr val="3C4043"/>
              </a:solidFill>
              <a:latin typeface="inheri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202124"/>
                </a:solidFill>
                <a:latin typeface="Inter"/>
              </a:rPr>
              <a:t>5) </a:t>
            </a:r>
            <a:r>
              <a:rPr lang="en-US" sz="1600" b="1" err="1">
                <a:solidFill>
                  <a:srgbClr val="202124"/>
                </a:solidFill>
                <a:latin typeface="Inter"/>
              </a:rPr>
              <a:t>unemployment.csv</a:t>
            </a:r>
            <a:r>
              <a:rPr lang="en-US" sz="1600" b="1">
                <a:solidFill>
                  <a:srgbClr val="202124"/>
                </a:solidFill>
                <a:latin typeface="Inter"/>
              </a:rPr>
              <a:t>:</a:t>
            </a:r>
          </a:p>
          <a:p>
            <a:pPr fontAlgn="base"/>
            <a:r>
              <a:rPr lang="en-US" sz="1600" err="1">
                <a:solidFill>
                  <a:srgbClr val="3C4043"/>
                </a:solidFill>
                <a:latin typeface="inherit"/>
              </a:rPr>
              <a:t>unemployment_rate</a:t>
            </a:r>
            <a:endParaRPr lang="en-US" sz="1600">
              <a:solidFill>
                <a:srgbClr val="3C4043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783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3FA9-94B2-2013-0F27-376B8668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98" y="886538"/>
            <a:ext cx="8276804" cy="1188720"/>
          </a:xfrm>
        </p:spPr>
        <p:txBody>
          <a:bodyPr/>
          <a:lstStyle/>
          <a:p>
            <a:r>
              <a:rPr lang="en-US"/>
              <a:t>DATA VISUALIZATION CHARTS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217A-CA14-A0FB-D791-ABC1373C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4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TH"/>
              <a:t>Unemployment rate by country</a:t>
            </a:r>
          </a:p>
          <a:p>
            <a:pPr marL="342900" indent="-342900">
              <a:buAutoNum type="arabicPeriod"/>
            </a:pPr>
            <a:r>
              <a:rPr lang="en-TH"/>
              <a:t>Correlation between corruption index and annual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TH"/>
              <a:t>Top 10 countries by GDP per capita</a:t>
            </a:r>
          </a:p>
          <a:p>
            <a:pPr marL="342900" indent="-342900">
              <a:buFont typeface="+mj-lt"/>
              <a:buAutoNum type="arabicPeriod"/>
            </a:pPr>
            <a:r>
              <a:rPr lang="en-TH"/>
              <a:t>Correlation between cost index and monthly income</a:t>
            </a:r>
          </a:p>
          <a:p>
            <a:pPr marL="342900" indent="-342900">
              <a:buFont typeface="+mj-lt"/>
              <a:buAutoNum type="arabicPeriod"/>
            </a:pPr>
            <a:r>
              <a:rPr lang="en-TH"/>
              <a:t>Top 10 most visited countries</a:t>
            </a:r>
          </a:p>
          <a:p>
            <a:pPr marL="342900" indent="-342900">
              <a:buAutoNum type="arabicPeriod"/>
            </a:pPr>
            <a:r>
              <a:rPr lang="en-TH"/>
              <a:t>Countries with tourist visits greater than the average</a:t>
            </a:r>
          </a:p>
          <a:p>
            <a:pPr marL="342900" indent="-342900">
              <a:buFont typeface="+mj-lt"/>
              <a:buAutoNum type="arabicPeriod"/>
            </a:pP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66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84AF-315C-54AF-A776-6A3145BA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charts and insights</a:t>
            </a:r>
          </a:p>
        </p:txBody>
      </p:sp>
    </p:spTree>
    <p:extLst>
      <p:ext uri="{BB962C8B-B14F-4D97-AF65-F5344CB8AC3E}">
        <p14:creationId xmlns:p14="http://schemas.microsoft.com/office/powerpoint/2010/main" val="491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4C8-2854-1E87-EBD6-FBBE4314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Autofit/>
          </a:bodyPr>
          <a:lstStyle/>
          <a:p>
            <a:r>
              <a:rPr lang="en-TH" sz="1600"/>
              <a:t>Unemployment rate by country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75AFB579-B979-A393-6929-A3B9DD35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2109721"/>
            <a:ext cx="6227064" cy="26465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C0735F-B22D-BA05-188C-14C4722E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>
                <a:ea typeface="+mn-lt"/>
                <a:cs typeface="+mn-lt"/>
              </a:rPr>
              <a:t>Only </a:t>
            </a:r>
            <a:r>
              <a:rPr lang="en-US" sz="1600" b="1">
                <a:solidFill>
                  <a:srgbClr val="636EFB"/>
                </a:solidFill>
                <a:ea typeface="+mn-lt"/>
                <a:cs typeface="+mn-lt"/>
              </a:rPr>
              <a:t>11 countries</a:t>
            </a:r>
            <a:r>
              <a:rPr lang="en-US" sz="1600" b="1">
                <a:ea typeface="+mn-lt"/>
                <a:cs typeface="+mn-lt"/>
              </a:rPr>
              <a:t> have</a:t>
            </a:r>
            <a:r>
              <a:rPr lang="en-US" sz="1600" b="1"/>
              <a:t> an unemployment rate higher than 10...</a:t>
            </a:r>
            <a:endParaRPr lang="it-IT" sz="1600"/>
          </a:p>
          <a:p>
            <a:pPr marL="0" indent="0" algn="ctr">
              <a:buNone/>
            </a:pPr>
            <a:r>
              <a:rPr lang="en-US" sz="1200"/>
              <a:t>… while the rest have an unemployment rate below 10.</a:t>
            </a:r>
            <a:endParaRPr lang="it-IT" sz="1200"/>
          </a:p>
          <a:p>
            <a:pPr marL="0" indent="0" algn="ctr">
              <a:buNone/>
            </a:pPr>
            <a:endParaRPr lang="en-US" sz="1200"/>
          </a:p>
          <a:p>
            <a:pPr marL="0" indent="0" algn="ctr">
              <a:buNone/>
            </a:pPr>
            <a:r>
              <a:rPr lang="en-US" sz="1200"/>
              <a:t>There is a huge gap between the top 7 countries with unemployment as compared to the rest.</a:t>
            </a:r>
          </a:p>
          <a:p>
            <a:pPr marL="0" indent="0" algn="ctr">
              <a:buNone/>
            </a:pPr>
            <a:endParaRPr lang="en-US" sz="1200"/>
          </a:p>
          <a:p>
            <a:pPr marL="0" indent="0" algn="ctr">
              <a:buNone/>
            </a:pPr>
            <a:r>
              <a:rPr lang="en-US" sz="1200"/>
              <a:t>Interestingly, among the top 10 countries with unemployment, there are 3 from Europe, 3 from Africa, and 3 from Oceania.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D67C70-5BD8-90B5-FC77-D4F3131C0DB8}"/>
              </a:ext>
            </a:extLst>
          </p:cNvPr>
          <p:cNvSpPr txBox="1"/>
          <p:nvPr/>
        </p:nvSpPr>
        <p:spPr>
          <a:xfrm>
            <a:off x="814102" y="5900615"/>
            <a:ext cx="31977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 err="1"/>
              <a:t>Unemployment</a:t>
            </a:r>
            <a:r>
              <a:rPr lang="it-IT" sz="1200" i="1"/>
              <a:t> </a:t>
            </a:r>
            <a:r>
              <a:rPr lang="it-IT" sz="1200" i="1" err="1"/>
              <a:t>DataFrame</a:t>
            </a:r>
            <a:endParaRPr lang="it-IT" sz="1200" i="1"/>
          </a:p>
        </p:txBody>
      </p:sp>
    </p:spTree>
    <p:extLst>
      <p:ext uri="{BB962C8B-B14F-4D97-AF65-F5344CB8AC3E}">
        <p14:creationId xmlns:p14="http://schemas.microsoft.com/office/powerpoint/2010/main" val="171418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670D-4BD7-0663-17C5-BF5851A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67335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/>
              <a:t>Correlation </a:t>
            </a:r>
            <a:br>
              <a:rPr lang="en-US"/>
            </a:br>
            <a:r>
              <a:rPr lang="en-US" sz="2000"/>
              <a:t>between</a:t>
            </a:r>
            <a:br>
              <a:rPr lang="en-US" sz="2000"/>
            </a:br>
            <a:br>
              <a:rPr lang="en-US"/>
            </a:br>
            <a:r>
              <a:rPr lang="en-US" sz="2200"/>
              <a:t>corruption index </a:t>
            </a:r>
            <a:r>
              <a:rPr lang="en-US" sz="1300"/>
              <a:t>and</a:t>
            </a:r>
            <a:r>
              <a:rPr lang="en-US" sz="2200"/>
              <a:t> annual income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ACD265F-B03F-83D0-34F5-62F186884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366" y="2109721"/>
            <a:ext cx="6227064" cy="2646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C593C-2862-BF2E-91BA-B332DA2F5A9D}"/>
              </a:ext>
            </a:extLst>
          </p:cNvPr>
          <p:cNvSpPr txBox="1"/>
          <p:nvPr/>
        </p:nvSpPr>
        <p:spPr>
          <a:xfrm>
            <a:off x="803088" y="3046796"/>
            <a:ext cx="3523946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Gill Sans MT"/>
              </a:rPr>
              <a:t>There is a </a:t>
            </a:r>
            <a:r>
              <a:rPr lang="en-US" b="1">
                <a:solidFill>
                  <a:srgbClr val="FF0000"/>
                </a:solidFill>
                <a:latin typeface="Gill Sans MT"/>
              </a:rPr>
              <a:t>negative correlation</a:t>
            </a:r>
            <a:r>
              <a:rPr lang="en-US" b="1">
                <a:latin typeface="Gill Sans MT"/>
              </a:rPr>
              <a:t> between Annual</a:t>
            </a:r>
            <a:r>
              <a:rPr lang="en-US" b="1" i="0" u="none" strike="noStrike">
                <a:effectLst/>
                <a:latin typeface="Gill Sans MT"/>
              </a:rPr>
              <a:t> </a:t>
            </a:r>
            <a:r>
              <a:rPr lang="en-US" b="1">
                <a:latin typeface="Gill Sans MT"/>
              </a:rPr>
              <a:t>I</a:t>
            </a:r>
            <a:r>
              <a:rPr lang="en-US" b="1" i="0" u="none" strike="noStrike">
                <a:effectLst/>
                <a:latin typeface="Gill Sans MT"/>
              </a:rPr>
              <a:t>ncome</a:t>
            </a:r>
            <a:r>
              <a:rPr lang="en-US" b="1">
                <a:latin typeface="Gill Sans MT"/>
              </a:rPr>
              <a:t> and </a:t>
            </a:r>
            <a:r>
              <a:rPr lang="en-US" b="1" i="0" u="none" strike="noStrike">
                <a:effectLst/>
                <a:latin typeface="Gill Sans MT"/>
              </a:rPr>
              <a:t>Corruption</a:t>
            </a:r>
          </a:p>
          <a:p>
            <a:pPr algn="ctr"/>
            <a:endParaRPr lang="en-US">
              <a:latin typeface="Gill Sans MT"/>
            </a:endParaRPr>
          </a:p>
          <a:p>
            <a:pPr algn="ctr"/>
            <a:r>
              <a:rPr lang="en-US" sz="1400">
                <a:latin typeface="Gill Sans MT"/>
              </a:rPr>
              <a:t>There is a high concentration of countries with an annual income lower than 20 and a corruption index between 60 to 80. </a:t>
            </a:r>
          </a:p>
          <a:p>
            <a:pPr algn="ctr"/>
            <a:endParaRPr lang="en-US" sz="1400">
              <a:latin typeface="Gill Sans MT"/>
            </a:endParaRPr>
          </a:p>
          <a:p>
            <a:pPr algn="ctr"/>
            <a:r>
              <a:rPr lang="en-US" sz="1400">
                <a:latin typeface="Gill Sans MT"/>
              </a:rPr>
              <a:t>Generally, the higher the annual income of a country, the less corruption there is.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47CFC1-8606-9D81-DA32-5E3ECE031D2B}"/>
              </a:ext>
            </a:extLst>
          </p:cNvPr>
          <p:cNvSpPr txBox="1"/>
          <p:nvPr/>
        </p:nvSpPr>
        <p:spPr>
          <a:xfrm>
            <a:off x="4493846" y="5894102"/>
            <a:ext cx="31977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 err="1"/>
              <a:t>Corruption</a:t>
            </a:r>
            <a:r>
              <a:rPr lang="it-IT" sz="1200" i="1"/>
              <a:t> </a:t>
            </a:r>
            <a:r>
              <a:rPr lang="it-IT" sz="1200" i="1" err="1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25354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42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BC4B0-2DDA-4707-E306-155188E5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100"/>
              <a:t>Top 10 countries</a:t>
            </a:r>
            <a:br>
              <a:rPr lang="en-US" sz="1800"/>
            </a:br>
            <a:br>
              <a:rPr lang="en-US" sz="1800"/>
            </a:br>
            <a:r>
              <a:rPr lang="en-US" sz="1800"/>
              <a:t>with highest GDP per capita</a:t>
            </a:r>
          </a:p>
        </p:txBody>
      </p:sp>
      <p:pic>
        <p:nvPicPr>
          <p:cNvPr id="1032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BEAE6E42-157B-7BAE-32D2-EB364F060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47" y="582543"/>
            <a:ext cx="8233038" cy="40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13EF7-24F9-FB4D-5AA2-0081BBDA8F0C}"/>
              </a:ext>
            </a:extLst>
          </p:cNvPr>
          <p:cNvSpPr txBox="1"/>
          <p:nvPr/>
        </p:nvSpPr>
        <p:spPr>
          <a:xfrm>
            <a:off x="2413416" y="5906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6BE34-C4A0-FC8C-C3C7-6CF9F35F8409}"/>
              </a:ext>
            </a:extLst>
          </p:cNvPr>
          <p:cNvSpPr txBox="1"/>
          <p:nvPr/>
        </p:nvSpPr>
        <p:spPr>
          <a:xfrm>
            <a:off x="8710998" y="1591855"/>
            <a:ext cx="28962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TH" sz="2000"/>
              <a:t>Luxembourg has the </a:t>
            </a:r>
            <a:r>
              <a:rPr lang="en-TH" sz="2000">
                <a:solidFill>
                  <a:srgbClr val="0070C0"/>
                </a:solidFill>
              </a:rPr>
              <a:t>highest</a:t>
            </a:r>
            <a:r>
              <a:rPr lang="en-TH" sz="2000"/>
              <a:t> GDP per capita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2095E8-7677-E4B2-B34D-C004BF726B0A}"/>
              </a:ext>
            </a:extLst>
          </p:cNvPr>
          <p:cNvSpPr txBox="1"/>
          <p:nvPr/>
        </p:nvSpPr>
        <p:spPr>
          <a:xfrm>
            <a:off x="999798" y="4490906"/>
            <a:ext cx="31977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i="1" err="1"/>
              <a:t>Richest</a:t>
            </a:r>
            <a:r>
              <a:rPr lang="it-IT" sz="1200" i="1"/>
              <a:t> Countries </a:t>
            </a:r>
            <a:r>
              <a:rPr lang="it-IT" sz="1200" i="1" err="1"/>
              <a:t>DataFrame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DE2ED-BC6A-1F82-AB7B-90D24BE82C9E}"/>
              </a:ext>
            </a:extLst>
          </p:cNvPr>
          <p:cNvSpPr txBox="1"/>
          <p:nvPr/>
        </p:nvSpPr>
        <p:spPr>
          <a:xfrm>
            <a:off x="8704485" y="2775930"/>
            <a:ext cx="289627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TH" sz="1600"/>
              <a:t>7 out of the 10 countries in the previous slide are also present in the top 10 list of countries with the highest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3300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30DEC-B0DD-241C-D749-B0816615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304216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</a:t>
            </a:r>
            <a:r>
              <a:rPr lang="en-TH" sz="2000">
                <a:solidFill>
                  <a:schemeClr val="bg1"/>
                </a:solidFill>
              </a:rPr>
              <a:t>orrelation</a:t>
            </a:r>
            <a:br>
              <a:rPr lang="en-TH" sz="2000"/>
            </a:br>
            <a:r>
              <a:rPr lang="en-TH" sz="2000">
                <a:solidFill>
                  <a:schemeClr val="bg1"/>
                </a:solidFill>
              </a:rPr>
              <a:t>between</a:t>
            </a:r>
            <a:br>
              <a:rPr lang="en-TH" sz="2000"/>
            </a:br>
            <a:br>
              <a:rPr lang="en-TH" sz="2000"/>
            </a:br>
            <a:r>
              <a:rPr lang="en-TH" sz="2000">
                <a:solidFill>
                  <a:schemeClr val="bg1"/>
                </a:solidFill>
              </a:rPr>
              <a:t>cost index</a:t>
            </a:r>
            <a:br>
              <a:rPr lang="en-TH" sz="2000"/>
            </a:br>
            <a:r>
              <a:rPr lang="en-TH" sz="2000">
                <a:solidFill>
                  <a:schemeClr val="bg1"/>
                </a:solidFill>
              </a:rPr>
              <a:t>&amp;</a:t>
            </a:r>
            <a:br>
              <a:rPr lang="en-TH" sz="2000"/>
            </a:br>
            <a:r>
              <a:rPr lang="en-TH" sz="2000">
                <a:solidFill>
                  <a:schemeClr val="bg1"/>
                </a:solidFill>
              </a:rPr>
              <a:t>monthly income</a:t>
            </a:r>
            <a:endParaRPr lang="en-TH">
              <a:solidFill>
                <a:schemeClr val="bg1"/>
              </a:solidFill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3A75C13B-D83C-C50A-32C7-9DFE26BE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020655"/>
            <a:ext cx="3363974" cy="2193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Cost Index</a:t>
            </a:r>
            <a:endParaRPr lang="it-IT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has a </a:t>
            </a:r>
            <a:r>
              <a:rPr lang="en-US" sz="2000">
                <a:solidFill>
                  <a:srgbClr val="92D050"/>
                </a:solidFill>
              </a:rPr>
              <a:t>positive</a:t>
            </a:r>
            <a:r>
              <a:rPr lang="en-US" sz="2000">
                <a:solidFill>
                  <a:schemeClr val="bg1"/>
                </a:solidFill>
              </a:rPr>
              <a:t> correlation to</a:t>
            </a:r>
          </a:p>
          <a:p>
            <a:pPr marL="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Monthly Income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48112B3-A43F-B487-6C3E-C850F161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87" y="940278"/>
            <a:ext cx="7351435" cy="3125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32BF0-36F8-E631-793C-CE504C021369}"/>
              </a:ext>
            </a:extLst>
          </p:cNvPr>
          <p:cNvSpPr txBox="1"/>
          <p:nvPr/>
        </p:nvSpPr>
        <p:spPr>
          <a:xfrm>
            <a:off x="9241468" y="4115290"/>
            <a:ext cx="2307065" cy="263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i="1"/>
              <a:t>Cost of living </a:t>
            </a:r>
            <a:r>
              <a:rPr lang="en-US" i="1" err="1"/>
              <a:t>DataFrame</a:t>
            </a:r>
            <a:r>
              <a:rPr lang="en-US" i="1"/>
              <a:t> 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AD025C25-3455-96D4-A791-AE952D976349}"/>
              </a:ext>
            </a:extLst>
          </p:cNvPr>
          <p:cNvSpPr txBox="1">
            <a:spLocks/>
          </p:cNvSpPr>
          <p:nvPr/>
        </p:nvSpPr>
        <p:spPr>
          <a:xfrm>
            <a:off x="5297764" y="4787202"/>
            <a:ext cx="6250769" cy="12060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1"/>
                </a:solidFill>
              </a:rPr>
              <a:t>Generally, the higher a country's average cost of living, the higher the average monthly income. However, the higher up you go in the cost index, the less correspondence there is between the 2 variables. Therefore, while it is common monthly income and cost index to have a positive correlation, especially for poorer countries, it is not always automatic.</a:t>
            </a:r>
          </a:p>
        </p:txBody>
      </p:sp>
    </p:spTree>
    <p:extLst>
      <p:ext uri="{BB962C8B-B14F-4D97-AF65-F5344CB8AC3E}">
        <p14:creationId xmlns:p14="http://schemas.microsoft.com/office/powerpoint/2010/main" val="23271380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World economic analysis</vt:lpstr>
      <vt:lpstr>Context</vt:lpstr>
      <vt:lpstr>Data frames</vt:lpstr>
      <vt:lpstr>DATA VISUALIZATION CHARTS OVERVIEW</vt:lpstr>
      <vt:lpstr>charts and insights</vt:lpstr>
      <vt:lpstr>Unemployment rate by country</vt:lpstr>
      <vt:lpstr>Correlation  between  corruption index and annual income</vt:lpstr>
      <vt:lpstr>Top 10 countries  with highest GDP per capita</vt:lpstr>
      <vt:lpstr>Correlation between  cost index &amp; monthly income</vt:lpstr>
      <vt:lpstr>Top 10  most visited countries</vt:lpstr>
      <vt:lpstr>Countries with tourist visits greater than the average</vt:lpstr>
      <vt:lpstr>RECOMMENDATION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economic analysis</dc:title>
  <dc:creator>Nattanit Kowit</dc:creator>
  <cp:revision>1</cp:revision>
  <dcterms:created xsi:type="dcterms:W3CDTF">2023-01-25T16:02:13Z</dcterms:created>
  <dcterms:modified xsi:type="dcterms:W3CDTF">2023-02-02T08:35:06Z</dcterms:modified>
</cp:coreProperties>
</file>