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5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Black" panose="02000000000000000000" pitchFamily="2" charset="0"/>
      <p:bold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22fbc6de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22fbc6de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22590bd0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22590bd0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22590bd0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22590bd0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22590bd0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22590bd0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22590bd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22590bd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22590bd0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22590bd0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22590bd0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22590bd0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73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22590bd0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22590bd0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22590bd0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22590bd0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22590bd0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22590bd0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22590bd0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22590bd0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22590bd0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22590bd0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5F17-34E5-C1D3-572E-D70006205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D3519-20D9-9AB7-2120-34413DC49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F72B-4618-0077-B811-57420BF3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C660-6296-4F7A-AB4D-4A1AF8F1D04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040B5-E616-4F6B-B72A-E08A5C07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37A2-EA55-94A0-63CA-3D3C53CD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10483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A67E-3184-BD35-F955-5F1D2815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D3707-0B81-7F6F-B3AC-D1FBAFA3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C32BD-F709-CDF9-DF44-A525C285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C660-6296-4F7A-AB4D-4A1AF8F1D04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F84ED-AD2C-7E5C-017C-36315E4A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22D23-4E83-2AF3-1FE7-E039BDFC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24624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DD691-3269-D0C4-E8A9-740AF1148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7986-23FE-97F3-9490-60B694D8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2A20-FD6F-EA4A-0C8C-01FD1B89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C660-6296-4F7A-AB4D-4A1AF8F1D04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68BF-C11A-41F8-5BC0-84008EEC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3C3DE-F1D4-A19B-3CD7-102EC279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2697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51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CBC4-BD91-37CD-B2B6-7D40F7ED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BE763-2755-0523-BE12-54D2AD89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4D6EA-EAD5-D1E0-DD12-F8ECF51F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C660-6296-4F7A-AB4D-4A1AF8F1D04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7E09-ED05-7987-BBEF-F92D4D30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599AB-E6DA-5550-6B93-6940704F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66855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81D8-08F1-9E49-2E08-20AA1C08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A867D-8A1E-2B24-740F-8E642803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FE0F3-2553-97CA-B4AF-352BD41A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C660-6296-4F7A-AB4D-4A1AF8F1D04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F1B05-8B46-0E13-6D3B-CE564BFB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5507-4EAE-2691-7E58-AA1B1569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15940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A86F-F69B-7E33-E2DF-028C48FF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83A8-7B48-86B5-5121-C37D88A6C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11515-AD57-166E-2EE6-55811CEC1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0B9C5-1CEB-EBDB-C6AE-AC80E743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C660-6296-4F7A-AB4D-4A1AF8F1D04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10F4-AF30-00E1-55A9-AEBE0DA8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B8628-CE9A-3BF6-03BF-E6110BE1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94118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C67A-EE01-E875-01D5-DF85BFBE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B76D3-8F80-7ADC-286F-89C6F6646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9E621-6BDF-4CCF-CE43-20AA672B3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A4310-5E44-A374-CBE8-CF0D7C275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7A98C-EFE1-0DD5-E48B-964A64F6B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44950-3F35-3D49-2C67-679BF47A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C660-6296-4F7A-AB4D-4A1AF8F1D04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46D4-263E-4035-3EB1-DDF7E925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FB9B9-20FC-01D4-29BC-8090FE2C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35803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C23F-0DE2-8B92-39DA-DD1B14B8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3985D-C84F-C1BC-D3DD-98BAE4A5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C660-6296-4F7A-AB4D-4A1AF8F1D04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02B67-198A-69DF-BC1A-87885712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6BEDF-5F8C-2D13-A2A2-1FC1F18C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81960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78CF9-14F3-5875-DC76-BAE49D27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C660-6296-4F7A-AB4D-4A1AF8F1D04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F6FA0-7456-D7C8-2219-58123C13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A0275-07FF-8DCA-9207-B45E202C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6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663B-0D7A-E292-4B4E-CB6120E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5535-E9F4-32B4-891E-16E580787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BE7BC-A53B-A38F-F43D-1E3774904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53B1A-4079-CCFF-939C-676715D6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C660-6296-4F7A-AB4D-4A1AF8F1D04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877C0-6BBB-A973-FDB3-FEBE05F7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1D00F-D30F-D6B1-0A41-A718C518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9529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F9C0-4E09-DADF-81EC-907269ED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B5111-CA6B-CE8C-0F8C-7565FA150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FB76C-9319-84B3-07CC-2D7D0F3FA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49965-AE5A-BA08-FAB8-828E29FC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C660-6296-4F7A-AB4D-4A1AF8F1D04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68CF4-33CA-1B7C-1CD5-DCEA1E67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C687C-7BC7-C2FC-473D-65EC8CBC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82903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0619D-0BFC-AD4A-1A48-C9A195BD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A981D-318C-803A-5AA9-15B105B30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6AAE-DA66-082E-9415-25D5C89B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2C660-6296-4F7A-AB4D-4A1AF8F1D04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C8563-FBD8-ABA6-C83C-203BECA2A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531D-D7FF-5BEE-A906-7B2DE1940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836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963930" y="756744"/>
            <a:ext cx="6923558" cy="2656534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1">
                <a:latin typeface="Roboto"/>
                <a:ea typeface="Roboto"/>
                <a:cs typeface="Roboto"/>
                <a:sym typeface="Roboto"/>
              </a:rPr>
              <a:t>Project Demo-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latin typeface="Roboto Black"/>
                <a:ea typeface="Roboto Black"/>
                <a:cs typeface="Roboto Black"/>
                <a:sym typeface="Roboto Black"/>
              </a:rPr>
              <a:t>EMPACT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963930" y="3437110"/>
            <a:ext cx="5349252" cy="984493"/>
          </a:xfrm>
          <a:prstGeom prst="rect">
            <a:avLst/>
          </a:prstGeo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>
                <a:latin typeface="Roboto Black"/>
                <a:ea typeface="Roboto Black"/>
                <a:cs typeface="Roboto Black"/>
                <a:sym typeface="Roboto Black"/>
              </a:rPr>
              <a:t>Date : 07/11/24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Triangle 12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1622" y="922088"/>
            <a:ext cx="5810032" cy="32681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Triangle 13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806825" y="891477"/>
            <a:ext cx="2241175" cy="33605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400"/>
              </a:spcAft>
            </a:pP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Challenges and Solutions</a:t>
            </a:r>
            <a:endParaRPr lang="en-US" sz="3500" b="1" kern="1200" dirty="0">
              <a:solidFill>
                <a:schemeClr val="tx1"/>
              </a:solidFill>
              <a:latin typeface="+mj-lt"/>
              <a:ea typeface="+mj-ea"/>
              <a:cs typeface="+mj-cs"/>
              <a:sym typeface="Roboto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389647"/>
            <a:ext cx="0" cy="2427371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941445" y="1236652"/>
            <a:ext cx="3527136" cy="267019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User Authentication and Authorization Complexity with Cognito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/>
              <a:t>Complex Inter-Service Communication in Distributed Architecture</a:t>
            </a:r>
            <a:endParaRPr lang="en-US" sz="1100" b="1" dirty="0">
              <a:sym typeface="Arial"/>
            </a:endParaRP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100" b="1" dirty="0"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Triangle 14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806825" y="891477"/>
            <a:ext cx="2241175" cy="33605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4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Future Enhancements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389647"/>
            <a:ext cx="0" cy="2427371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941445" y="1236652"/>
            <a:ext cx="3527136" cy="267019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Personalized User Experience with Generative AI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Automated Insights and Reports Using GenAI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Enhanced Manager Verification Using Multi-Factor and Behavioral Authentication</a:t>
            </a:r>
            <a:endParaRPr lang="en-US" sz="1800" dirty="0"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Triangle 15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24"/>
          <p:cNvSpPr txBox="1">
            <a:spLocks noGrp="1"/>
          </p:cNvSpPr>
          <p:nvPr>
            <p:ph type="ctrTitle"/>
          </p:nvPr>
        </p:nvSpPr>
        <p:spPr>
          <a:xfrm>
            <a:off x="963930" y="756744"/>
            <a:ext cx="6923558" cy="2656534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600" b="1" dirty="0">
                <a:latin typeface="Roboto"/>
                <a:ea typeface="Roboto"/>
                <a:cs typeface="Roboto"/>
                <a:sym typeface="Roboto"/>
              </a:rPr>
              <a:t>Thank You</a:t>
            </a:r>
            <a:endParaRPr lang="en-IN" sz="86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06825" y="891477"/>
            <a:ext cx="2241175" cy="33605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389647"/>
            <a:ext cx="0" cy="2427371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941445" y="1236652"/>
            <a:ext cx="3527136" cy="267019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800"/>
              <a:t>Project overview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800"/>
              <a:t>Core features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800"/>
              <a:t>Technology stack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800"/>
              <a:t>Architecture overview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800"/>
              <a:t>Key integrations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800"/>
              <a:t>Challenges and solutions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800"/>
              <a:t>Future enhancements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806825" y="891477"/>
            <a:ext cx="2241175" cy="33605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43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Roboto"/>
              </a:rPr>
              <a:t>Project Overview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389647"/>
            <a:ext cx="0" cy="2427371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941445" y="1236652"/>
            <a:ext cx="3527136" cy="267019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ym typeface="Arial"/>
              </a:rPr>
              <a:t>Goal</a:t>
            </a:r>
            <a:r>
              <a:rPr lang="en-US" sz="1600" dirty="0">
                <a:sym typeface="Arial"/>
              </a:rPr>
              <a:t>: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To create a comprehensive Learning &amp; Development (L&amp;D) management system that streamlines employee training, tracks development progress, and aligns learning initiatives with organizational goals.</a:t>
            </a:r>
            <a:endParaRPr lang="en-US" sz="1400" dirty="0">
              <a:sym typeface="Roboto"/>
            </a:endParaRP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702801" y="890138"/>
            <a:ext cx="2513469" cy="33605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4400" b="1" dirty="0">
                <a:sym typeface="Arial"/>
              </a:rPr>
              <a:t>Objectives</a:t>
            </a:r>
            <a:endParaRPr lang="en-US" sz="4300" b="1" kern="1200" dirty="0">
              <a:solidFill>
                <a:schemeClr val="tx1"/>
              </a:solidFill>
              <a:latin typeface="+mj-lt"/>
              <a:ea typeface="+mj-ea"/>
              <a:cs typeface="+mj-cs"/>
              <a:sym typeface="Roboto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389647"/>
            <a:ext cx="0" cy="2427371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661150" y="1188088"/>
            <a:ext cx="3401561" cy="328339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25000" lnSpcReduction="20000"/>
          </a:bodyPr>
          <a:lstStyle/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 dirty="0">
              <a:sym typeface="Arial"/>
            </a:endParaRP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 dirty="0">
              <a:sym typeface="Arial"/>
            </a:endParaRPr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None/>
            </a:pPr>
            <a:endParaRPr lang="en-US" sz="1600" b="1" dirty="0">
              <a:sym typeface="Arial"/>
            </a:endParaRPr>
          </a:p>
          <a:p>
            <a:pPr marL="0" indent="0" defTabSz="914400">
              <a:spcBef>
                <a:spcPts val="1200"/>
              </a:spcBef>
              <a:buNone/>
            </a:pPr>
            <a:endParaRPr lang="en-US" sz="6400" dirty="0">
              <a:sym typeface="Roboto"/>
            </a:endParaRPr>
          </a:p>
          <a:p>
            <a:pPr marL="0" indent="-228600" algn="just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Streamline Training Requirements: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Provide an intuitive interface for managers to submit training requests and requirements.</a:t>
            </a:r>
          </a:p>
          <a:p>
            <a:pPr marL="0" indent="-228600" algn="just" defTabSz="91440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Automate Baseline Assessments: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Use generative AI to automatically generate relevant assessment questions.</a:t>
            </a:r>
          </a:p>
          <a:p>
            <a:pPr marL="0" indent="-228600" algn="just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Dynamic Batching: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Group employees into training batches based on performance, tailoring training duration and content.</a:t>
            </a:r>
            <a:endParaRPr lang="en-US" sz="4800" dirty="0">
              <a:latin typeface="+mj-lt"/>
            </a:endParaRPr>
          </a:p>
          <a:p>
            <a:pPr marL="0" indent="-228600" algn="just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Cost Optimization: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Reduce overall training costs by minimizing unnecessary training durations for advanced employees and personalizing training paths. 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845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06825" y="891477"/>
            <a:ext cx="2241175" cy="33605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Roboto"/>
              </a:rPr>
              <a:t>Core Features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389647"/>
            <a:ext cx="0" cy="2427371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889262" y="847344"/>
            <a:ext cx="3579319" cy="30595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b="1" dirty="0">
                <a:sym typeface="Arial"/>
              </a:rPr>
              <a:t>Manager Features</a:t>
            </a:r>
            <a:r>
              <a:rPr lang="en-US" sz="1000" dirty="0">
                <a:sym typeface="Arial"/>
              </a:rPr>
              <a:t>: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000" dirty="0">
                <a:sym typeface="Arial"/>
              </a:rPr>
              <a:t>Adds  Requirements 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b="1" dirty="0">
                <a:sym typeface="Arial"/>
              </a:rPr>
              <a:t>Admin Features</a:t>
            </a:r>
            <a:r>
              <a:rPr lang="en-US" sz="1000" dirty="0">
                <a:sym typeface="Arial"/>
              </a:rPr>
              <a:t>: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000" dirty="0"/>
              <a:t>Offers a range of features designed to streamline and automate the management of training programs within an organization.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000" dirty="0"/>
              <a:t>Fetch Managers and Training Counts ,                    </a:t>
            </a:r>
            <a:r>
              <a:rPr lang="en-IN" sz="1000" dirty="0"/>
              <a:t>Detailed Training Requirement Information.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IN" sz="1000" dirty="0"/>
              <a:t>Employee Data Integration,</a:t>
            </a:r>
            <a:r>
              <a:rPr lang="en-IN" sz="800" dirty="0"/>
              <a:t> </a:t>
            </a:r>
            <a:r>
              <a:rPr lang="en-IN" sz="1000" dirty="0"/>
              <a:t>Training Progress Data Retrieval</a:t>
            </a:r>
            <a:endParaRPr lang="en-US" sz="1000" dirty="0">
              <a:sym typeface="Arial"/>
            </a:endParaRP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b="1" dirty="0">
                <a:sym typeface="Arial"/>
              </a:rPr>
              <a:t>Other Functionalities</a:t>
            </a:r>
            <a:r>
              <a:rPr lang="en-US" sz="1000" dirty="0">
                <a:sym typeface="Arial"/>
              </a:rPr>
              <a:t>: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000" dirty="0">
                <a:sym typeface="Arial"/>
              </a:rPr>
              <a:t>Cognito-based authentication and secure routing.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000" dirty="0">
                <a:sym typeface="Arial"/>
              </a:rPr>
              <a:t>AI-Summary Generation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000" dirty="0"/>
              <a:t>Batch Segregation &amp; Allocation of Trainers Based on Baseline Assessment</a:t>
            </a:r>
            <a:endParaRPr lang="en-US" sz="1000" dirty="0"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6257" y="642080"/>
            <a:ext cx="2905593" cy="1634395"/>
          </a:xfrm>
          <a:prstGeom prst="rect">
            <a:avLst/>
          </a:prstGeom>
          <a:noFill/>
        </p:spPr>
      </p:pic>
      <p:pic>
        <p:nvPicPr>
          <p:cNvPr id="91" name="Google Shape;91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17184" y="2689722"/>
            <a:ext cx="2803738" cy="1983645"/>
          </a:xfrm>
          <a:prstGeom prst="rect">
            <a:avLst/>
          </a:prstGeom>
          <a:noFill/>
        </p:spPr>
      </p:pic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021" y="467456"/>
            <a:ext cx="4928098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099244" y="891477"/>
            <a:ext cx="4231734" cy="119792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100" b="1" dirty="0">
                <a:sym typeface="Roboto"/>
              </a:rPr>
              <a:t>Technology Stack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099245" y="2248708"/>
            <a:ext cx="3379240" cy="204614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500" b="1">
                <a:sym typeface="Arial"/>
              </a:rPr>
              <a:t>Frontend</a:t>
            </a:r>
            <a:r>
              <a:rPr lang="en-US" sz="1500">
                <a:sym typeface="Arial"/>
              </a:rPr>
              <a:t>: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500" b="1">
                <a:sym typeface="Arial"/>
              </a:rPr>
              <a:t>React</a:t>
            </a:r>
            <a:r>
              <a:rPr lang="en-US" sz="1500">
                <a:sym typeface="Arial"/>
              </a:rPr>
              <a:t> with </a:t>
            </a:r>
            <a:r>
              <a:rPr lang="en-US" sz="1500" b="1">
                <a:sym typeface="Arial"/>
              </a:rPr>
              <a:t>TypeScript</a:t>
            </a:r>
            <a:r>
              <a:rPr lang="en-US" sz="1500">
                <a:sym typeface="Arial"/>
              </a:rPr>
              <a:t> and </a:t>
            </a:r>
            <a:r>
              <a:rPr lang="en-US" sz="1500" b="1">
                <a:sym typeface="Arial"/>
              </a:rPr>
              <a:t>Context API</a:t>
            </a:r>
            <a:r>
              <a:rPr lang="en-US" sz="1500">
                <a:sym typeface="Arial"/>
              </a:rPr>
              <a:t>.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500" b="1">
                <a:sym typeface="Arial"/>
              </a:rPr>
              <a:t>Tailwind CSS</a:t>
            </a:r>
            <a:r>
              <a:rPr lang="en-US" sz="1500">
                <a:sym typeface="Arial"/>
              </a:rPr>
              <a:t> and </a:t>
            </a:r>
            <a:r>
              <a:rPr lang="en-US" sz="1500" b="1">
                <a:sym typeface="Arial"/>
              </a:rPr>
              <a:t>Material UI</a:t>
            </a:r>
            <a:r>
              <a:rPr lang="en-US" sz="1500">
                <a:sym typeface="Arial"/>
              </a:rPr>
              <a:t> for UI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500" b="1">
                <a:sym typeface="Arial"/>
              </a:rPr>
              <a:t>Backend</a:t>
            </a:r>
            <a:r>
              <a:rPr lang="en-US" sz="1500">
                <a:sym typeface="Arial"/>
              </a:rPr>
              <a:t>: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500" b="1">
                <a:sym typeface="Arial"/>
              </a:rPr>
              <a:t>Node.js</a:t>
            </a:r>
            <a:r>
              <a:rPr lang="en-US" sz="1500">
                <a:sym typeface="Arial"/>
              </a:rPr>
              <a:t> and </a:t>
            </a:r>
            <a:r>
              <a:rPr lang="en-US" sz="1500" b="1">
                <a:sym typeface="Arial"/>
              </a:rPr>
              <a:t>Express</a:t>
            </a:r>
            <a:r>
              <a:rPr lang="en-US" sz="1500">
                <a:sym typeface="Arial"/>
              </a:rPr>
              <a:t> for REST APIs.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500"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6257" y="642080"/>
            <a:ext cx="2905593" cy="1634395"/>
          </a:xfrm>
          <a:prstGeom prst="rect">
            <a:avLst/>
          </a:prstGeom>
          <a:noFill/>
        </p:spPr>
      </p:pic>
      <p:pic>
        <p:nvPicPr>
          <p:cNvPr id="99" name="Google Shape;99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6257" y="2711803"/>
            <a:ext cx="2905593" cy="1939483"/>
          </a:xfrm>
          <a:prstGeom prst="rect">
            <a:avLst/>
          </a:prstGeom>
          <a:noFill/>
        </p:spPr>
      </p:pic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021" y="467456"/>
            <a:ext cx="4928098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099244" y="891477"/>
            <a:ext cx="4231734" cy="119792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100" b="1">
                <a:sym typeface="Roboto"/>
              </a:rPr>
              <a:t>Technology Stack</a:t>
            </a: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099245" y="2248708"/>
            <a:ext cx="3379240" cy="204614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100" b="1" dirty="0">
                <a:sym typeface="Arial"/>
              </a:rPr>
              <a:t>Database</a:t>
            </a:r>
            <a:r>
              <a:rPr lang="en-US" sz="1100" dirty="0">
                <a:sym typeface="Arial"/>
              </a:rPr>
              <a:t>: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100" b="1" dirty="0">
                <a:sym typeface="Arial"/>
              </a:rPr>
              <a:t>MongoDB</a:t>
            </a:r>
            <a:r>
              <a:rPr lang="en-US" sz="1100" dirty="0">
                <a:sym typeface="Arial"/>
              </a:rPr>
              <a:t> for document-based storage.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100" b="1" dirty="0">
                <a:sym typeface="Arial"/>
              </a:rPr>
              <a:t>Mongoose</a:t>
            </a:r>
            <a:r>
              <a:rPr lang="en-US" sz="1100" dirty="0">
                <a:sym typeface="Arial"/>
              </a:rPr>
              <a:t> for schema modeling.</a:t>
            </a:r>
          </a:p>
          <a:p>
            <a:pPr marL="914400" lvl="0" indent="-228600" defTabSz="9144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ym typeface="Arial"/>
            </a:endParaRP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100" b="1" dirty="0">
                <a:sym typeface="Arial"/>
              </a:rPr>
              <a:t>APIs and AWS Services</a:t>
            </a:r>
            <a:r>
              <a:rPr lang="en-US" sz="1100" dirty="0">
                <a:sym typeface="Arial"/>
              </a:rPr>
              <a:t>: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100" b="1" dirty="0">
                <a:sym typeface="Arial"/>
              </a:rPr>
              <a:t>Gemini AI API</a:t>
            </a:r>
            <a:r>
              <a:rPr lang="en-US" sz="1100" dirty="0">
                <a:sym typeface="Arial"/>
              </a:rPr>
              <a:t> for AI-Summary</a:t>
            </a:r>
          </a:p>
          <a:p>
            <a:pPr marL="685800" lvl="1" indent="0" defTabSz="91440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100" dirty="0">
                <a:sym typeface="Arial"/>
              </a:rPr>
              <a:t>        generation.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100" b="1" dirty="0">
                <a:sym typeface="Arial"/>
              </a:rPr>
              <a:t>Cognito</a:t>
            </a:r>
            <a:r>
              <a:rPr lang="en-US" sz="1100" dirty="0">
                <a:sym typeface="Arial"/>
              </a:rPr>
              <a:t> for authentication.</a:t>
            </a:r>
            <a:endParaRPr lang="en-US" sz="1100" b="1" dirty="0">
              <a:sym typeface="Arial"/>
            </a:endParaRP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100" dirty="0"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806825" y="891477"/>
            <a:ext cx="2241175" cy="33605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Roboto"/>
              </a:rPr>
              <a:t>Architecture Overview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389647"/>
            <a:ext cx="0" cy="2427371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627122" y="1152144"/>
            <a:ext cx="3950179" cy="29748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300" b="1" dirty="0">
                <a:sym typeface="Arial"/>
              </a:rPr>
              <a:t>MERN Stack</a:t>
            </a:r>
            <a:r>
              <a:rPr lang="en-US" sz="1300" dirty="0">
                <a:sym typeface="Arial"/>
              </a:rPr>
              <a:t>: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300" dirty="0">
                <a:sym typeface="Arial"/>
              </a:rPr>
              <a:t>React (Frontend), Express + Node.js (Backend), MongoDB (Database).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300" b="1" dirty="0">
                <a:sym typeface="Arial"/>
              </a:rPr>
              <a:t>Microservices</a:t>
            </a:r>
            <a:r>
              <a:rPr lang="en-US" sz="1300" dirty="0">
                <a:sym typeface="Arial"/>
              </a:rPr>
              <a:t>:</a:t>
            </a:r>
          </a:p>
          <a:p>
            <a:pPr indent="-228600" defTabSz="914400">
              <a:spcBef>
                <a:spcPts val="1200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300" dirty="0">
                <a:sym typeface="Arial"/>
              </a:rPr>
              <a:t>Training-Requirement-Management, Ai-Summary, Employee-Management, Trainer-Management, Batch-Management, Training-Progress, Authentication</a:t>
            </a:r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300" dirty="0"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06825" y="891477"/>
            <a:ext cx="2241175" cy="33605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400"/>
              </a:spcAft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Key Integrations</a:t>
            </a:r>
            <a:endParaRPr lang="en-US" sz="3100" b="1" kern="1200">
              <a:solidFill>
                <a:schemeClr val="tx1"/>
              </a:solidFill>
              <a:latin typeface="+mj-lt"/>
              <a:ea typeface="+mj-ea"/>
              <a:cs typeface="+mj-cs"/>
              <a:sym typeface="Roboto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389647"/>
            <a:ext cx="0" cy="2427371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941445" y="1236652"/>
            <a:ext cx="3527136" cy="267019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100" b="1" dirty="0">
                <a:sym typeface="Arial"/>
              </a:rPr>
              <a:t>Gemini AI API</a:t>
            </a:r>
            <a:r>
              <a:rPr lang="en-US" sz="1100" dirty="0">
                <a:sym typeface="Arial"/>
              </a:rPr>
              <a:t>:</a:t>
            </a:r>
          </a:p>
          <a:p>
            <a:pPr marL="914400" lvl="0" indent="-228600" defTabSz="9144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ym typeface="Arial"/>
              </a:rPr>
              <a:t>It Uses a generative AI model (likely a service like Google’s Gemini) to automatically generate summaries based on training requirement data.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100" b="1" dirty="0">
                <a:sym typeface="Arial"/>
              </a:rPr>
              <a:t> Authentication</a:t>
            </a:r>
            <a:r>
              <a:rPr lang="en-US" sz="1100" dirty="0">
                <a:sym typeface="Arial"/>
              </a:rPr>
              <a:t>: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100" dirty="0">
                <a:sym typeface="Arial"/>
              </a:rPr>
              <a:t>Secures routes using user roles.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100" b="1" dirty="0">
                <a:sym typeface="Arial"/>
              </a:rPr>
              <a:t>AWS Cognito</a:t>
            </a:r>
            <a:endParaRPr lang="en-US" sz="1100" dirty="0">
              <a:sym typeface="Arial"/>
            </a:endParaRP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100" dirty="0">
                <a:sym typeface="Arial"/>
              </a:rPr>
              <a:t>Stores  all the information of the stake holders.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100" b="1" dirty="0"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382</Words>
  <Application>Microsoft Office PowerPoint</Application>
  <PresentationFormat>On-screen Show (16:9)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</vt:lpstr>
      <vt:lpstr>Arial</vt:lpstr>
      <vt:lpstr>Calibri Light</vt:lpstr>
      <vt:lpstr>Roboto Black</vt:lpstr>
      <vt:lpstr>Calibri</vt:lpstr>
      <vt:lpstr>Office Theme</vt:lpstr>
      <vt:lpstr>Project Demo- EMPACT</vt:lpstr>
      <vt:lpstr>Agenda</vt:lpstr>
      <vt:lpstr>Project Overview</vt:lpstr>
      <vt:lpstr>Objectives</vt:lpstr>
      <vt:lpstr>Core Features</vt:lpstr>
      <vt:lpstr>Technology Stack</vt:lpstr>
      <vt:lpstr>Technology Stack</vt:lpstr>
      <vt:lpstr>Architecture Overview</vt:lpstr>
      <vt:lpstr>Key Integrations</vt:lpstr>
      <vt:lpstr>PowerPoint Presentation</vt:lpstr>
      <vt:lpstr>Challenges and Solutions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Demo- AutoHub</dc:title>
  <dc:creator>Prashanth Rapolu(UST,IN)</dc:creator>
  <cp:lastModifiedBy>Prashanth Rapolu(UST,IN)</cp:lastModifiedBy>
  <cp:revision>6</cp:revision>
  <dcterms:modified xsi:type="dcterms:W3CDTF">2024-11-07T05:26:40Z</dcterms:modified>
</cp:coreProperties>
</file>