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E32D6A3-2792-4D6E-861D-71E1C8A5236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E888EF0-BB13-4078-B2A7-B767DE3F583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3/13/2024 5:03:57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8F972340-211A-4387-BD10-7353AA6F8D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4" y="0"/>
            <a:ext cx="12113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2024-03-13T21:03:57Z</dcterms:created>
  <dcterms:modified xsi:type="dcterms:W3CDTF">2024-03-13T21:03:57Z</dcterms:modified>
</cp:coreProperties>
</file>