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3A029-CE65-4E2C-BBC8-B90FCAAE99EA}" v="4" dt="2022-06-03T00:38:0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Apparasu" userId="73ec9fce-e00a-4cfc-9e18-e912d4d0cfee" providerId="ADAL" clId="{2723A029-CE65-4E2C-BBC8-B90FCAAE99EA}"/>
    <pc:docChg chg="undo custSel modSld">
      <pc:chgData name="Ravi Apparasu" userId="73ec9fce-e00a-4cfc-9e18-e912d4d0cfee" providerId="ADAL" clId="{2723A029-CE65-4E2C-BBC8-B90FCAAE99EA}" dt="2022-06-03T00:38:24.986" v="74" actId="14100"/>
      <pc:docMkLst>
        <pc:docMk/>
      </pc:docMkLst>
      <pc:sldChg chg="addSp delSp modSp mod">
        <pc:chgData name="Ravi Apparasu" userId="73ec9fce-e00a-4cfc-9e18-e912d4d0cfee" providerId="ADAL" clId="{2723A029-CE65-4E2C-BBC8-B90FCAAE99EA}" dt="2022-06-03T00:38:24.986" v="74" actId="14100"/>
        <pc:sldMkLst>
          <pc:docMk/>
          <pc:sldMk cId="0" sldId="256"/>
        </pc:sldMkLst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8" creationId="{0D61BF02-6AD8-4F07-80BD-BA028B6F6A67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13" creationId="{1BB18001-A229-46E3-A89D-7E605797AA7B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14" creationId="{AD045511-60D3-449D-A995-F0CB437F8E0C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15" creationId="{AFE6F513-C54D-4330-9944-64CA8A0FADAD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16" creationId="{37B46F8A-196A-4409-9A20-7611E878F53F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18" creationId="{6CB0D57F-93B1-46DD-BE2C-F279A03753E6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21" creationId="{A085BDBD-DD08-4200-839F-36F9B620E9C6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22" creationId="{2CA734A0-245A-48EC-AD9C-FCC4F044A4F4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23" creationId="{78FB0529-1AB6-43D8-8BAC-F8F3F2CE1BB5}"/>
          </ac:spMkLst>
        </pc:spChg>
        <pc:spChg chg="mod">
          <ac:chgData name="Ravi Apparasu" userId="73ec9fce-e00a-4cfc-9e18-e912d4d0cfee" providerId="ADAL" clId="{2723A029-CE65-4E2C-BBC8-B90FCAAE99EA}" dt="2022-06-03T00:36:03.459" v="28" actId="1076"/>
          <ac:spMkLst>
            <pc:docMk/>
            <pc:sldMk cId="0" sldId="256"/>
            <ac:spMk id="24" creationId="{D4AA15DA-D3F4-4F41-996E-0A91CD7F71A6}"/>
          </ac:spMkLst>
        </pc:spChg>
        <pc:spChg chg="add del mod">
          <ac:chgData name="Ravi Apparasu" userId="73ec9fce-e00a-4cfc-9e18-e912d4d0cfee" providerId="ADAL" clId="{2723A029-CE65-4E2C-BBC8-B90FCAAE99EA}" dt="2022-06-03T00:36:21.648" v="30"/>
          <ac:spMkLst>
            <pc:docMk/>
            <pc:sldMk cId="0" sldId="256"/>
            <ac:spMk id="27" creationId="{27362D50-5B2D-42F4-8F46-F69AC208ECD9}"/>
          </ac:spMkLst>
        </pc:spChg>
        <pc:spChg chg="add mod">
          <ac:chgData name="Ravi Apparasu" userId="73ec9fce-e00a-4cfc-9e18-e912d4d0cfee" providerId="ADAL" clId="{2723A029-CE65-4E2C-BBC8-B90FCAAE99EA}" dt="2022-06-03T00:36:58.184" v="42" actId="1076"/>
          <ac:spMkLst>
            <pc:docMk/>
            <pc:sldMk cId="0" sldId="256"/>
            <ac:spMk id="28" creationId="{F405CEEE-65D5-4CCB-9EA6-5DE85D745EF0}"/>
          </ac:spMkLst>
        </pc:spChg>
        <pc:spChg chg="add mod">
          <ac:chgData name="Ravi Apparasu" userId="73ec9fce-e00a-4cfc-9e18-e912d4d0cfee" providerId="ADAL" clId="{2723A029-CE65-4E2C-BBC8-B90FCAAE99EA}" dt="2022-06-03T00:38:18.504" v="73" actId="20577"/>
          <ac:spMkLst>
            <pc:docMk/>
            <pc:sldMk cId="0" sldId="256"/>
            <ac:spMk id="34" creationId="{78980EAE-E86E-43DB-B85A-DC98A8D3C127}"/>
          </ac:spMkLst>
        </pc:spChg>
        <pc:picChg chg="mod">
          <ac:chgData name="Ravi Apparasu" userId="73ec9fce-e00a-4cfc-9e18-e912d4d0cfee" providerId="ADAL" clId="{2723A029-CE65-4E2C-BBC8-B90FCAAE99EA}" dt="2022-06-03T00:36:03.459" v="28" actId="1076"/>
          <ac:picMkLst>
            <pc:docMk/>
            <pc:sldMk cId="0" sldId="256"/>
            <ac:picMk id="6" creationId="{58F28177-3CA2-462E-BF43-01E63F2EE93E}"/>
          </ac:picMkLst>
        </pc:picChg>
        <pc:picChg chg="mod">
          <ac:chgData name="Ravi Apparasu" userId="73ec9fce-e00a-4cfc-9e18-e912d4d0cfee" providerId="ADAL" clId="{2723A029-CE65-4E2C-BBC8-B90FCAAE99EA}" dt="2022-06-03T00:36:03.459" v="28" actId="1076"/>
          <ac:picMkLst>
            <pc:docMk/>
            <pc:sldMk cId="0" sldId="256"/>
            <ac:picMk id="7" creationId="{35220FDA-639A-4613-82F2-E0F8AE63435B}"/>
          </ac:picMkLst>
        </pc:picChg>
        <pc:picChg chg="mod">
          <ac:chgData name="Ravi Apparasu" userId="73ec9fce-e00a-4cfc-9e18-e912d4d0cfee" providerId="ADAL" clId="{2723A029-CE65-4E2C-BBC8-B90FCAAE99EA}" dt="2022-06-03T00:36:03.459" v="28" actId="1076"/>
          <ac:picMkLst>
            <pc:docMk/>
            <pc:sldMk cId="0" sldId="256"/>
            <ac:picMk id="17" creationId="{A6251A39-7D83-49FA-9F0E-DC76743553A1}"/>
          </ac:picMkLst>
        </pc:picChg>
        <pc:cxnChg chg="mod">
          <ac:chgData name="Ravi Apparasu" userId="73ec9fce-e00a-4cfc-9e18-e912d4d0cfee" providerId="ADAL" clId="{2723A029-CE65-4E2C-BBC8-B90FCAAE99EA}" dt="2022-06-03T00:36:03.459" v="28" actId="1076"/>
          <ac:cxnSpMkLst>
            <pc:docMk/>
            <pc:sldMk cId="0" sldId="256"/>
            <ac:cxnSpMk id="9" creationId="{019247DC-EA03-4AD3-8BF3-1D87F846AA6B}"/>
          </ac:cxnSpMkLst>
        </pc:cxnChg>
        <pc:cxnChg chg="mod">
          <ac:chgData name="Ravi Apparasu" userId="73ec9fce-e00a-4cfc-9e18-e912d4d0cfee" providerId="ADAL" clId="{2723A029-CE65-4E2C-BBC8-B90FCAAE99EA}" dt="2022-06-03T00:36:03.459" v="28" actId="1076"/>
          <ac:cxnSpMkLst>
            <pc:docMk/>
            <pc:sldMk cId="0" sldId="256"/>
            <ac:cxnSpMk id="10" creationId="{37D11426-E855-4420-931F-6E1173B9112E}"/>
          </ac:cxnSpMkLst>
        </pc:cxnChg>
        <pc:cxnChg chg="mod">
          <ac:chgData name="Ravi Apparasu" userId="73ec9fce-e00a-4cfc-9e18-e912d4d0cfee" providerId="ADAL" clId="{2723A029-CE65-4E2C-BBC8-B90FCAAE99EA}" dt="2022-06-03T00:36:03.459" v="28" actId="1076"/>
          <ac:cxnSpMkLst>
            <pc:docMk/>
            <pc:sldMk cId="0" sldId="256"/>
            <ac:cxnSpMk id="11" creationId="{4CBB9242-3A15-498B-A28C-7E09B571CE39}"/>
          </ac:cxnSpMkLst>
        </pc:cxnChg>
        <pc:cxnChg chg="mod">
          <ac:chgData name="Ravi Apparasu" userId="73ec9fce-e00a-4cfc-9e18-e912d4d0cfee" providerId="ADAL" clId="{2723A029-CE65-4E2C-BBC8-B90FCAAE99EA}" dt="2022-06-03T00:36:03.459" v="28" actId="1076"/>
          <ac:cxnSpMkLst>
            <pc:docMk/>
            <pc:sldMk cId="0" sldId="256"/>
            <ac:cxnSpMk id="12" creationId="{0DD7C8FE-9DBB-4AD7-A34C-1F0C5B87E870}"/>
          </ac:cxnSpMkLst>
        </pc:cxnChg>
        <pc:cxnChg chg="mod">
          <ac:chgData name="Ravi Apparasu" userId="73ec9fce-e00a-4cfc-9e18-e912d4d0cfee" providerId="ADAL" clId="{2723A029-CE65-4E2C-BBC8-B90FCAAE99EA}" dt="2022-06-03T00:36:03.459" v="28" actId="1076"/>
          <ac:cxnSpMkLst>
            <pc:docMk/>
            <pc:sldMk cId="0" sldId="256"/>
            <ac:cxnSpMk id="19" creationId="{DEB71F98-BA66-429A-BB12-3F8F1BD93EFB}"/>
          </ac:cxnSpMkLst>
        </pc:cxnChg>
        <pc:cxnChg chg="mod">
          <ac:chgData name="Ravi Apparasu" userId="73ec9fce-e00a-4cfc-9e18-e912d4d0cfee" providerId="ADAL" clId="{2723A029-CE65-4E2C-BBC8-B90FCAAE99EA}" dt="2022-06-03T00:36:03.459" v="28" actId="1076"/>
          <ac:cxnSpMkLst>
            <pc:docMk/>
            <pc:sldMk cId="0" sldId="256"/>
            <ac:cxnSpMk id="20" creationId="{50BC88D1-A84F-4457-9AB3-4A0866AE614F}"/>
          </ac:cxnSpMkLst>
        </pc:cxnChg>
        <pc:cxnChg chg="add mod">
          <ac:chgData name="Ravi Apparasu" userId="73ec9fce-e00a-4cfc-9e18-e912d4d0cfee" providerId="ADAL" clId="{2723A029-CE65-4E2C-BBC8-B90FCAAE99EA}" dt="2022-06-03T00:38:24.986" v="74" actId="14100"/>
          <ac:cxnSpMkLst>
            <pc:docMk/>
            <pc:sldMk cId="0" sldId="256"/>
            <ac:cxnSpMk id="29" creationId="{7B2CE728-99CA-4DEA-B88A-E0ABCE7BB2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4872-E589-4159-A110-2A5CEF1B2881}" type="datetimeFigureOut">
              <a:rPr lang="en-US" smtClean="0"/>
              <a:t>6/3/2022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D57C-B1E7-4A8A-B60E-07E28E3F0233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drawing-of-blue-database-symb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F28177-3CA2-462E-BF43-01E63F2EE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1640" y="1988840"/>
            <a:ext cx="1543050" cy="115252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220FDA-639A-4613-82F2-E0F8AE6343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0255" y="2020235"/>
            <a:ext cx="1543050" cy="1152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61BF02-6AD8-4F07-80BD-BA028B6F6A67}"/>
              </a:ext>
            </a:extLst>
          </p:cNvPr>
          <p:cNvSpPr/>
          <p:nvPr/>
        </p:nvSpPr>
        <p:spPr>
          <a:xfrm>
            <a:off x="3800948" y="2139298"/>
            <a:ext cx="1543049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.NET Executable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247DC-EA03-4AD3-8BF3-1D87F846AA6B}"/>
              </a:ext>
            </a:extLst>
          </p:cNvPr>
          <p:cNvCxnSpPr>
            <a:cxnSpLocks/>
          </p:cNvCxnSpPr>
          <p:nvPr/>
        </p:nvCxnSpPr>
        <p:spPr>
          <a:xfrm flipH="1">
            <a:off x="2659113" y="2558296"/>
            <a:ext cx="114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D11426-E855-4420-931F-6E1173B9112E}"/>
              </a:ext>
            </a:extLst>
          </p:cNvPr>
          <p:cNvCxnSpPr>
            <a:cxnSpLocks/>
          </p:cNvCxnSpPr>
          <p:nvPr/>
        </p:nvCxnSpPr>
        <p:spPr>
          <a:xfrm>
            <a:off x="5409312" y="2599022"/>
            <a:ext cx="101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B9242-3A15-498B-A28C-7E09B571CE39}"/>
              </a:ext>
            </a:extLst>
          </p:cNvPr>
          <p:cNvCxnSpPr>
            <a:cxnSpLocks/>
          </p:cNvCxnSpPr>
          <p:nvPr/>
        </p:nvCxnSpPr>
        <p:spPr>
          <a:xfrm>
            <a:off x="2659113" y="2911214"/>
            <a:ext cx="114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D7C8FE-9DBB-4AD7-A34C-1F0C5B87E870}"/>
              </a:ext>
            </a:extLst>
          </p:cNvPr>
          <p:cNvCxnSpPr>
            <a:cxnSpLocks/>
          </p:cNvCxnSpPr>
          <p:nvPr/>
        </p:nvCxnSpPr>
        <p:spPr>
          <a:xfrm flipH="1">
            <a:off x="5409312" y="2911214"/>
            <a:ext cx="1141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B18001-A229-46E3-A89D-7E605797AA7B}"/>
              </a:ext>
            </a:extLst>
          </p:cNvPr>
          <p:cNvSpPr txBox="1"/>
          <p:nvPr/>
        </p:nvSpPr>
        <p:spPr>
          <a:xfrm>
            <a:off x="2799072" y="2258071"/>
            <a:ext cx="10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Execute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45511-60D3-449D-A995-F0CB437F8E0C}"/>
              </a:ext>
            </a:extLst>
          </p:cNvPr>
          <p:cNvSpPr txBox="1"/>
          <p:nvPr/>
        </p:nvSpPr>
        <p:spPr>
          <a:xfrm>
            <a:off x="2733757" y="2653071"/>
            <a:ext cx="10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C#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6F513-C54D-4330-9944-64CA8A0FADAD}"/>
              </a:ext>
            </a:extLst>
          </p:cNvPr>
          <p:cNvSpPr txBox="1"/>
          <p:nvPr/>
        </p:nvSpPr>
        <p:spPr>
          <a:xfrm>
            <a:off x="5479291" y="2335205"/>
            <a:ext cx="10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Execute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46F8A-196A-4409-9A20-7611E878F53F}"/>
              </a:ext>
            </a:extLst>
          </p:cNvPr>
          <p:cNvSpPr txBox="1"/>
          <p:nvPr/>
        </p:nvSpPr>
        <p:spPr>
          <a:xfrm>
            <a:off x="5479291" y="2678667"/>
            <a:ext cx="10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C# Dataset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6251A39-7D83-49FA-9F0E-DC7674355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15653" y="4777337"/>
            <a:ext cx="1313638" cy="98117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B0D57F-93B1-46DD-BE2C-F279A03753E6}"/>
              </a:ext>
            </a:extLst>
          </p:cNvPr>
          <p:cNvSpPr/>
          <p:nvPr/>
        </p:nvSpPr>
        <p:spPr>
          <a:xfrm>
            <a:off x="3800947" y="3587683"/>
            <a:ext cx="1543049" cy="73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/>
              <a:t>Compare Dataset and Log Results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71F98-BA66-429A-BB12-3F8F1BD93EFB}"/>
              </a:ext>
            </a:extLst>
          </p:cNvPr>
          <p:cNvCxnSpPr>
            <a:cxnSpLocks/>
          </p:cNvCxnSpPr>
          <p:nvPr/>
        </p:nvCxnSpPr>
        <p:spPr>
          <a:xfrm>
            <a:off x="4572471" y="4326943"/>
            <a:ext cx="0" cy="4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C88D1-A84F-4457-9AB3-4A0866AE614F}"/>
              </a:ext>
            </a:extLst>
          </p:cNvPr>
          <p:cNvCxnSpPr>
            <a:cxnSpLocks/>
          </p:cNvCxnSpPr>
          <p:nvPr/>
        </p:nvCxnSpPr>
        <p:spPr>
          <a:xfrm>
            <a:off x="4576943" y="3137289"/>
            <a:ext cx="0" cy="4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85BDBD-DD08-4200-839F-36F9B620E9C6}"/>
              </a:ext>
            </a:extLst>
          </p:cNvPr>
          <p:cNvSpPr txBox="1"/>
          <p:nvPr/>
        </p:nvSpPr>
        <p:spPr>
          <a:xfrm>
            <a:off x="4162101" y="5267924"/>
            <a:ext cx="10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Test results 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734A0-245A-48EC-AD9C-FCC4F044A4F4}"/>
              </a:ext>
            </a:extLst>
          </p:cNvPr>
          <p:cNvSpPr txBox="1"/>
          <p:nvPr/>
        </p:nvSpPr>
        <p:spPr>
          <a:xfrm>
            <a:off x="1667149" y="2573365"/>
            <a:ext cx="100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SQL Server Database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FB0529-1AB6-43D8-8BAC-F8F3F2CE1BB5}"/>
              </a:ext>
            </a:extLst>
          </p:cNvPr>
          <p:cNvSpPr txBox="1"/>
          <p:nvPr/>
        </p:nvSpPr>
        <p:spPr>
          <a:xfrm>
            <a:off x="6709376" y="2640237"/>
            <a:ext cx="100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SQL Server</a:t>
            </a:r>
          </a:p>
          <a:p>
            <a:r>
              <a:rPr lang="en-AU" sz="800" dirty="0"/>
              <a:t>Database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A15DA-D3F4-4F41-996E-0A91CD7F71A6}"/>
              </a:ext>
            </a:extLst>
          </p:cNvPr>
          <p:cNvSpPr txBox="1"/>
          <p:nvPr/>
        </p:nvSpPr>
        <p:spPr>
          <a:xfrm>
            <a:off x="4345989" y="2838254"/>
            <a:ext cx="1001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DAPPER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F405CEEE-65D5-4CCB-9EA6-5DE85D745EF0}"/>
              </a:ext>
            </a:extLst>
          </p:cNvPr>
          <p:cNvSpPr/>
          <p:nvPr/>
        </p:nvSpPr>
        <p:spPr>
          <a:xfrm>
            <a:off x="1516897" y="406468"/>
            <a:ext cx="115212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Oracle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2CE728-99CA-4DEA-B88A-E0ABCE7BB25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073711" y="1263030"/>
            <a:ext cx="29454" cy="7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80EAE-E86E-43DB-B85A-DC98A8D3C127}"/>
              </a:ext>
            </a:extLst>
          </p:cNvPr>
          <p:cNvSpPr txBox="1"/>
          <p:nvPr/>
        </p:nvSpPr>
        <p:spPr>
          <a:xfrm>
            <a:off x="2100863" y="1515759"/>
            <a:ext cx="100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Linked Server Query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35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Mirvac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Apparasu</dc:creator>
  <cp:lastModifiedBy>Ravi Apparasu</cp:lastModifiedBy>
  <cp:revision>1</cp:revision>
  <dcterms:created xsi:type="dcterms:W3CDTF">2022-06-02T06:45:28Z</dcterms:created>
  <dcterms:modified xsi:type="dcterms:W3CDTF">2022-06-03T00:38:25Z</dcterms:modified>
</cp:coreProperties>
</file>