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sldIdLst>
    <p:sldId id="280" r:id="rId5"/>
    <p:sldId id="281" r:id="rId6"/>
    <p:sldId id="282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29C09-2D59-23C1-3A95-0F0B7FB0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C689A-8526-5BB9-874C-E44C9D2F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076450"/>
            <a:ext cx="4079546" cy="3714749"/>
          </a:xfrm>
        </p:spPr>
        <p:txBody>
          <a:bodyPr/>
          <a:lstStyle/>
          <a:p>
            <a:r>
              <a:rPr lang="en-US" dirty="0"/>
              <a:t>Develop a datacube using satellite images to gain a better understanding of status of the ecosystems.</a:t>
            </a:r>
          </a:p>
          <a:p>
            <a:r>
              <a:rPr lang="en-US" dirty="0"/>
              <a:t>This datacube can provide valuable information for conservation of mangroves.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5E69D5-B153-22AA-3862-253CE8194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342" y="2076450"/>
            <a:ext cx="7198658" cy="327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7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6F65-DC04-BBF0-B5F4-36755EC6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182205" cy="1257300"/>
          </a:xfrm>
        </p:spPr>
        <p:txBody>
          <a:bodyPr/>
          <a:lstStyle/>
          <a:p>
            <a:r>
              <a:rPr lang="en-IN" dirty="0"/>
              <a:t>Remote sensing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D8464B0-B72B-01B5-13D7-4982F670D864}"/>
              </a:ext>
            </a:extLst>
          </p:cNvPr>
          <p:cNvSpPr txBox="1">
            <a:spLocks/>
          </p:cNvSpPr>
          <p:nvPr/>
        </p:nvSpPr>
        <p:spPr>
          <a:xfrm>
            <a:off x="6096000" y="600635"/>
            <a:ext cx="5182205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Datacube API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8F8BDF-6ED3-1519-1E2D-462EC4987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26" y="1792943"/>
            <a:ext cx="6400134" cy="4455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053A00-F3CD-9D12-582F-4DED53B25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357" y="1801908"/>
            <a:ext cx="5312717" cy="446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4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F175-F911-2F01-FEAA-65F6039D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D4DD051-A72F-1853-FEEA-4B92751E7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3718" y="2105024"/>
            <a:ext cx="7177572" cy="4143376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BA47DA-6201-5D6A-2B18-66516CFA0A06}"/>
              </a:ext>
            </a:extLst>
          </p:cNvPr>
          <p:cNvSpPr txBox="1"/>
          <p:nvPr/>
        </p:nvSpPr>
        <p:spPr>
          <a:xfrm>
            <a:off x="528918" y="2105024"/>
            <a:ext cx="381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Machine learning algorithms are used to gain deeper insights about the mangrove ecosystems.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Random forest algorithm is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Combination of decision trees.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998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46E9-47A4-60DA-D654-611F2D66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D13A71-0EC3-9422-CEB3-FFFB8609E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889" y="188259"/>
            <a:ext cx="12194889" cy="6481482"/>
          </a:xfrm>
        </p:spPr>
      </p:pic>
    </p:spTree>
    <p:extLst>
      <p:ext uri="{BB962C8B-B14F-4D97-AF65-F5344CB8AC3E}">
        <p14:creationId xmlns:p14="http://schemas.microsoft.com/office/powerpoint/2010/main" val="428877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{8F7DDD06-F051-45A0-9172-9344327CFD08}tf55705232_win32</Template>
  <TotalTime>443</TotalTime>
  <Words>61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Goudy Old Style</vt:lpstr>
      <vt:lpstr>Wingdings 2</vt:lpstr>
      <vt:lpstr>SlateVTI</vt:lpstr>
      <vt:lpstr>Problem Statement</vt:lpstr>
      <vt:lpstr>Remote sensing</vt:lpstr>
      <vt:lpstr>Machine learning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Mangroves in Gujarat</dc:title>
  <dc:creator>Hemanth Sekhar</dc:creator>
  <cp:lastModifiedBy>Hemanth Sekhar</cp:lastModifiedBy>
  <cp:revision>2</cp:revision>
  <dcterms:created xsi:type="dcterms:W3CDTF">2023-07-12T15:57:17Z</dcterms:created>
  <dcterms:modified xsi:type="dcterms:W3CDTF">2023-07-13T02:51:10Z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