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/* The first Monday of every month at the Library…"/>
          <p:cNvSpPr txBox="1"/>
          <p:nvPr>
            <p:ph type="subTitle" idx="1"/>
          </p:nvPr>
        </p:nvSpPr>
        <p:spPr>
          <a:xfrm>
            <a:off x="1082612" y="118743"/>
            <a:ext cx="22218776" cy="12125586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The first Monday of every month at the Library</a:t>
            </a:r>
          </a:p>
          <a:p>
            <a:pPr algn="l">
              <a:defRPr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or the Event Space</a:t>
            </a:r>
          </a:p>
          <a:p>
            <a:pPr algn="l">
              <a:defRPr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/* The first Monday of every month at the Library…"/>
          <p:cNvSpPr txBox="1"/>
          <p:nvPr>
            <p:ph type="body" idx="4294967295"/>
          </p:nvPr>
        </p:nvSpPr>
        <p:spPr>
          <a:xfrm>
            <a:off x="1082612" y="118743"/>
            <a:ext cx="22218776" cy="1212558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The first Monday of every month at the Library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or the Event Space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*/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586C0"/>
                </a:solidFill>
              </a:rPr>
              <a:t>#define</a:t>
            </a:r>
            <a:r>
              <a:t> </a:t>
            </a:r>
            <a:r>
              <a:rPr>
                <a:solidFill>
                  <a:srgbClr val="569CD6"/>
                </a:solidFill>
              </a:rPr>
              <a:t>SAFE_SPACE</a:t>
            </a:r>
            <a:endParaRPr>
              <a:solidFill>
                <a:srgbClr val="569CD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/* The first Monday of every month at the Library…"/>
          <p:cNvSpPr txBox="1"/>
          <p:nvPr>
            <p:ph type="body" idx="4294967295"/>
          </p:nvPr>
        </p:nvSpPr>
        <p:spPr>
          <a:xfrm>
            <a:off x="1082612" y="118743"/>
            <a:ext cx="22218776" cy="1212558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The first Monday of every month at the Library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or the Event Space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*/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586C0"/>
                </a:solidFill>
              </a:rPr>
              <a:t>#define</a:t>
            </a:r>
            <a:r>
              <a:t> </a:t>
            </a:r>
            <a:r>
              <a:rPr>
                <a:solidFill>
                  <a:srgbClr val="569CD6"/>
                </a:solidFill>
              </a:rPr>
              <a:t>SAFE_SPACE</a:t>
            </a:r>
            <a:endParaRPr>
              <a:solidFill>
                <a:srgbClr val="569CD6"/>
              </a:solidFill>
            </a:endParaRP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586C0"/>
                </a:solidFill>
              </a:rPr>
              <a:t>#include</a:t>
            </a:r>
            <a:r>
              <a:rPr>
                <a:solidFill>
                  <a:srgbClr val="569CD6"/>
                </a:solidFill>
              </a:rPr>
              <a:t> </a:t>
            </a:r>
            <a:r>
              <a:rPr>
                <a:solidFill>
                  <a:srgbClr val="CB8F77"/>
                </a:solidFill>
              </a:rPr>
              <a:t>&lt;everyone&gt;</a:t>
            </a:r>
            <a:endParaRPr>
              <a:solidFill>
                <a:srgbClr val="569CD6"/>
              </a:solidFill>
            </a:endParaRPr>
          </a:p>
          <a:p>
            <a:pPr lvl="2"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569CD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/* The first Monday of every month at the Library…"/>
          <p:cNvSpPr txBox="1"/>
          <p:nvPr>
            <p:ph type="body" idx="4294967295"/>
          </p:nvPr>
        </p:nvSpPr>
        <p:spPr>
          <a:xfrm>
            <a:off x="1082612" y="118743"/>
            <a:ext cx="22218776" cy="1212558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The first Monday of every month at the Library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or the Event Space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*/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586C0"/>
                </a:solidFill>
              </a:rPr>
              <a:t>#define</a:t>
            </a:r>
            <a:r>
              <a:t> </a:t>
            </a:r>
            <a:r>
              <a:rPr>
                <a:solidFill>
                  <a:srgbClr val="569CD6"/>
                </a:solidFill>
              </a:rPr>
              <a:t>SAFE_SPACE</a:t>
            </a:r>
            <a:endParaRPr>
              <a:solidFill>
                <a:srgbClr val="569CD6"/>
              </a:solidFill>
            </a:endParaRP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586C0"/>
                </a:solidFill>
              </a:rPr>
              <a:t>#include</a:t>
            </a:r>
            <a:r>
              <a:rPr>
                <a:solidFill>
                  <a:srgbClr val="569CD6"/>
                </a:solidFill>
              </a:rPr>
              <a:t> </a:t>
            </a:r>
            <a:r>
              <a:rPr>
                <a:solidFill>
                  <a:srgbClr val="CB8F77"/>
                </a:solidFill>
              </a:rPr>
              <a:t>&lt;everyone&gt;</a:t>
            </a:r>
            <a:endParaRPr>
              <a:solidFill>
                <a:srgbClr val="569CD6"/>
              </a:solidFill>
            </a:endParaRPr>
          </a:p>
          <a:p>
            <a:pPr lvl="2"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569CD6"/>
              </a:solidFill>
            </a:endParaRPr>
          </a:p>
          <a:p>
            <a:pPr lvl="2"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69CD6"/>
                </a:solidFill>
              </a:rPr>
              <a:t>const int    </a:t>
            </a:r>
            <a:r>
              <a:rPr>
                <a:solidFill>
                  <a:srgbClr val="8CC5E2"/>
                </a:solidFill>
              </a:rPr>
              <a:t>len_speach</a:t>
            </a:r>
            <a:r>
              <a:rPr>
                <a:solidFill>
                  <a:srgbClr val="569CD6"/>
                </a:solidFill>
              </a:rPr>
              <a:t> </a:t>
            </a:r>
            <a:r>
              <a:rPr>
                <a:solidFill>
                  <a:srgbClr val="D3D3D3"/>
                </a:solidFill>
              </a:rPr>
              <a:t>=</a:t>
            </a:r>
            <a:r>
              <a:rPr>
                <a:solidFill>
                  <a:srgbClr val="569CD6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569CD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/* The first Monday of every month at the Library…"/>
          <p:cNvSpPr txBox="1"/>
          <p:nvPr>
            <p:ph type="body" idx="4294967295"/>
          </p:nvPr>
        </p:nvSpPr>
        <p:spPr>
          <a:xfrm>
            <a:off x="1082612" y="118743"/>
            <a:ext cx="22218776" cy="1212558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The first Monday of every month at the Library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or the Event Space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*/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586C0"/>
                </a:solidFill>
              </a:rPr>
              <a:t>#define</a:t>
            </a:r>
            <a:r>
              <a:t> </a:t>
            </a:r>
            <a:r>
              <a:rPr>
                <a:solidFill>
                  <a:srgbClr val="569CD6"/>
                </a:solidFill>
              </a:rPr>
              <a:t>SAFE_SPACE</a:t>
            </a:r>
            <a:endParaRPr>
              <a:solidFill>
                <a:srgbClr val="569CD6"/>
              </a:solidFill>
            </a:endParaRP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586C0"/>
                </a:solidFill>
              </a:rPr>
              <a:t>#include</a:t>
            </a:r>
            <a:r>
              <a:rPr>
                <a:solidFill>
                  <a:srgbClr val="569CD6"/>
                </a:solidFill>
              </a:rPr>
              <a:t> </a:t>
            </a:r>
            <a:r>
              <a:rPr>
                <a:solidFill>
                  <a:srgbClr val="CB8F77"/>
                </a:solidFill>
              </a:rPr>
              <a:t>&lt;everyone&gt;</a:t>
            </a:r>
            <a:endParaRPr>
              <a:solidFill>
                <a:srgbClr val="569CD6"/>
              </a:solidFill>
            </a:endParaRPr>
          </a:p>
          <a:p>
            <a:pPr lvl="2"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569CD6"/>
              </a:solidFill>
            </a:endParaRPr>
          </a:p>
          <a:p>
            <a:pPr lvl="2"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69CD6"/>
                </a:solidFill>
              </a:rPr>
              <a:t>const int    </a:t>
            </a:r>
            <a:r>
              <a:rPr>
                <a:solidFill>
                  <a:srgbClr val="8CC5E2"/>
                </a:solidFill>
              </a:rPr>
              <a:t>len_speach</a:t>
            </a:r>
            <a:r>
              <a:rPr>
                <a:solidFill>
                  <a:srgbClr val="569CD6"/>
                </a:solidFill>
              </a:rPr>
              <a:t> </a:t>
            </a:r>
            <a:r>
              <a:rPr>
                <a:solidFill>
                  <a:srgbClr val="D3D3D3"/>
                </a:solidFill>
              </a:rPr>
              <a:t>=</a:t>
            </a:r>
            <a:r>
              <a:rPr>
                <a:solidFill>
                  <a:srgbClr val="569CD6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569CD6"/>
              </a:solidFill>
            </a:endParaRPr>
          </a:p>
          <a:p>
            <a:pPr lvl="2"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76BB"/>
                </a:solidFill>
              </a:rPr>
              <a:t>while</a:t>
            </a:r>
            <a:r>
              <a:t> </a:t>
            </a:r>
            <a:r>
              <a:rPr>
                <a:solidFill>
                  <a:srgbClr val="D76FD3"/>
                </a:solidFill>
              </a:rPr>
              <a:t>(</a:t>
            </a:r>
            <a:r>
              <a:rPr>
                <a:solidFill>
                  <a:srgbClr val="97D4F5"/>
                </a:solidFill>
              </a:rPr>
              <a:t>speakers</a:t>
            </a:r>
            <a:r>
              <a:rPr>
                <a:solidFill>
                  <a:srgbClr val="179FFF"/>
                </a:solidFill>
              </a:rPr>
              <a:t> </a:t>
            </a:r>
            <a:r>
              <a:rPr>
                <a:solidFill>
                  <a:srgbClr val="D3D3D3"/>
                </a:solidFill>
              </a:rPr>
              <a:t>&gt;</a:t>
            </a:r>
            <a:r>
              <a:rPr>
                <a:solidFill>
                  <a:srgbClr val="179FFF"/>
                </a:solidFill>
              </a:rPr>
              <a:t> </a:t>
            </a:r>
            <a:r>
              <a:rPr>
                <a:solidFill>
                  <a:srgbClr val="B1CAA5"/>
                </a:solidFill>
              </a:rPr>
              <a:t>0</a:t>
            </a:r>
            <a:r>
              <a:rPr>
                <a:solidFill>
                  <a:srgbClr val="DA70D6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F9D2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lvl="3"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randomize</a:t>
            </a:r>
            <a:r>
              <a:rPr>
                <a:solidFill>
                  <a:srgbClr val="FBD300"/>
                </a:solidFill>
              </a:rPr>
              <a:t>(</a:t>
            </a:r>
            <a:r>
              <a:rPr>
                <a:solidFill>
                  <a:srgbClr val="4EC8AF"/>
                </a:solidFill>
              </a:rPr>
              <a:t>speaker</a:t>
            </a:r>
            <a:r>
              <a:rPr>
                <a:solidFill>
                  <a:srgbClr val="EFCA02"/>
                </a:solidFill>
              </a:rPr>
              <a:t>)</a:t>
            </a:r>
            <a:r>
              <a:t>;</a:t>
            </a:r>
          </a:p>
          <a:p>
            <a:pPr lvl="5"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speech</a:t>
            </a:r>
            <a:r>
              <a:rPr>
                <a:solidFill>
                  <a:srgbClr val="F9D201"/>
                </a:solidFill>
              </a:rPr>
              <a:t>(</a:t>
            </a:r>
            <a:r>
              <a:rPr>
                <a:solidFill>
                  <a:srgbClr val="4EC8AF"/>
                </a:solidFill>
              </a:rPr>
              <a:t>speaker</a:t>
            </a:r>
            <a:r>
              <a:rPr>
                <a:solidFill>
                  <a:srgbClr val="CCCCCC"/>
                </a:solidFill>
              </a:rPr>
              <a:t>,</a:t>
            </a:r>
            <a:r>
              <a:rPr>
                <a:solidFill>
                  <a:srgbClr val="C768C3"/>
                </a:solidFill>
              </a:rPr>
              <a:t> </a:t>
            </a:r>
            <a:r>
              <a:rPr>
                <a:solidFill>
                  <a:srgbClr val="95D2F2"/>
                </a:solidFill>
              </a:rPr>
              <a:t>len_speach</a:t>
            </a:r>
            <a:r>
              <a:rPr>
                <a:solidFill>
                  <a:srgbClr val="FDD600"/>
                </a:solidFill>
              </a:rPr>
              <a:t>)</a:t>
            </a:r>
            <a:r>
              <a:rPr>
                <a:solidFill>
                  <a:srgbClr val="C7C7C7"/>
                </a:solidFill>
              </a:rPr>
              <a:t>;</a:t>
            </a:r>
          </a:p>
          <a:p>
            <a:pPr lvl="6"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feedback</a:t>
            </a:r>
            <a:r>
              <a:rPr>
                <a:solidFill>
                  <a:srgbClr val="FFD700"/>
                </a:solidFill>
              </a:rPr>
              <a:t>()</a:t>
            </a:r>
            <a:r>
              <a:rPr>
                <a:solidFill>
                  <a:srgbClr val="C0C0C0"/>
                </a:solidFill>
              </a:rPr>
              <a:t>;</a:t>
            </a:r>
          </a:p>
          <a:p>
            <a:pPr lvl="5"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CBCBCB"/>
                </a:solidFill>
              </a:rPr>
              <a:t>—-</a:t>
            </a:r>
            <a:r>
              <a:t>speakers</a:t>
            </a:r>
            <a:r>
              <a:rPr>
                <a:solidFill>
                  <a:srgbClr val="C7C7C7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sz="5400">
                <a:solidFill>
                  <a:srgbClr val="F9D2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/* The first Monday of every month at the Library…"/>
          <p:cNvSpPr txBox="1"/>
          <p:nvPr>
            <p:ph type="body" idx="4294967295"/>
          </p:nvPr>
        </p:nvSpPr>
        <p:spPr>
          <a:xfrm>
            <a:off x="1082612" y="118743"/>
            <a:ext cx="22218776" cy="12125586"/>
          </a:xfrm>
          <a:prstGeom prst="rect">
            <a:avLst/>
          </a:prstGeom>
        </p:spPr>
        <p:txBody>
          <a:bodyPr anchor="t"/>
          <a:lstStyle/>
          <a:p>
            <a:pPr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The first Monday of every month at the Library</a:t>
            </a:r>
          </a:p>
          <a:p>
            <a:pPr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or the Event Space</a:t>
            </a:r>
          </a:p>
          <a:p>
            <a:pPr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4D6E3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*/</a:t>
            </a:r>
          </a:p>
          <a:p>
            <a:pPr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586C0"/>
                </a:solidFill>
              </a:rPr>
              <a:t>#define</a:t>
            </a:r>
            <a:r>
              <a:t> </a:t>
            </a:r>
            <a:r>
              <a:rPr>
                <a:solidFill>
                  <a:srgbClr val="569CD6"/>
                </a:solidFill>
              </a:rPr>
              <a:t>SAFE_SPACE</a:t>
            </a:r>
            <a:endParaRPr>
              <a:solidFill>
                <a:srgbClr val="569CD6"/>
              </a:solidFill>
            </a:endParaRPr>
          </a:p>
          <a:p>
            <a:pPr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586C0"/>
                </a:solidFill>
              </a:rPr>
              <a:t>#include</a:t>
            </a:r>
            <a:r>
              <a:rPr>
                <a:solidFill>
                  <a:srgbClr val="569CD6"/>
                </a:solidFill>
              </a:rPr>
              <a:t> </a:t>
            </a:r>
            <a:r>
              <a:rPr>
                <a:solidFill>
                  <a:srgbClr val="CB8F77"/>
                </a:solidFill>
              </a:rPr>
              <a:t>&lt;everyone&gt;</a:t>
            </a:r>
            <a:endParaRPr>
              <a:solidFill>
                <a:srgbClr val="569CD6"/>
              </a:solidFill>
            </a:endParaRPr>
          </a:p>
          <a:p>
            <a:pPr lvl="2"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569CD6"/>
              </a:solidFill>
            </a:endParaRPr>
          </a:p>
          <a:p>
            <a:pPr lvl="2"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69CD6"/>
                </a:solidFill>
              </a:rPr>
              <a:t>const int    </a:t>
            </a:r>
            <a:r>
              <a:rPr>
                <a:solidFill>
                  <a:srgbClr val="8CC5E2"/>
                </a:solidFill>
              </a:rPr>
              <a:t>len_speach</a:t>
            </a:r>
            <a:r>
              <a:rPr>
                <a:solidFill>
                  <a:srgbClr val="569CD6"/>
                </a:solidFill>
              </a:rPr>
              <a:t> </a:t>
            </a:r>
            <a:r>
              <a:rPr>
                <a:solidFill>
                  <a:srgbClr val="D3D3D3"/>
                </a:solidFill>
              </a:rPr>
              <a:t>=</a:t>
            </a:r>
            <a:r>
              <a:rPr>
                <a:solidFill>
                  <a:srgbClr val="569CD6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569CD6"/>
              </a:solidFill>
            </a:endParaRPr>
          </a:p>
          <a:p>
            <a:pPr lvl="2"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76BB"/>
                </a:solidFill>
              </a:rPr>
              <a:t>while</a:t>
            </a:r>
            <a:r>
              <a:t> </a:t>
            </a:r>
            <a:r>
              <a:rPr>
                <a:solidFill>
                  <a:srgbClr val="D76FD3"/>
                </a:solidFill>
              </a:rPr>
              <a:t>(</a:t>
            </a:r>
            <a:r>
              <a:rPr>
                <a:solidFill>
                  <a:srgbClr val="97D4F5"/>
                </a:solidFill>
              </a:rPr>
              <a:t>speakers</a:t>
            </a:r>
            <a:r>
              <a:rPr>
                <a:solidFill>
                  <a:srgbClr val="179FFF"/>
                </a:solidFill>
              </a:rPr>
              <a:t> </a:t>
            </a:r>
            <a:r>
              <a:rPr>
                <a:solidFill>
                  <a:srgbClr val="D3D3D3"/>
                </a:solidFill>
              </a:rPr>
              <a:t>&gt;</a:t>
            </a:r>
            <a:r>
              <a:rPr>
                <a:solidFill>
                  <a:srgbClr val="179FFF"/>
                </a:solidFill>
              </a:rPr>
              <a:t> </a:t>
            </a:r>
            <a:r>
              <a:rPr>
                <a:solidFill>
                  <a:srgbClr val="B1CAA5"/>
                </a:solidFill>
              </a:rPr>
              <a:t>0</a:t>
            </a:r>
            <a:r>
              <a:rPr>
                <a:solidFill>
                  <a:srgbClr val="DA70D6"/>
                </a:solidFill>
              </a:rPr>
              <a:t>)</a:t>
            </a:r>
          </a:p>
          <a:p>
            <a:pPr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F9D2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lvl="3"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randomize</a:t>
            </a:r>
            <a:r>
              <a:rPr>
                <a:solidFill>
                  <a:srgbClr val="FBD300"/>
                </a:solidFill>
              </a:rPr>
              <a:t>(</a:t>
            </a:r>
            <a:r>
              <a:rPr>
                <a:solidFill>
                  <a:srgbClr val="4EC8AF"/>
                </a:solidFill>
              </a:rPr>
              <a:t>speaker</a:t>
            </a:r>
            <a:r>
              <a:rPr>
                <a:solidFill>
                  <a:srgbClr val="EFCA02"/>
                </a:solidFill>
              </a:rPr>
              <a:t>)</a:t>
            </a:r>
            <a:r>
              <a:t>;</a:t>
            </a:r>
          </a:p>
          <a:p>
            <a:pPr lvl="5"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speech</a:t>
            </a:r>
            <a:r>
              <a:rPr>
                <a:solidFill>
                  <a:srgbClr val="F9D201"/>
                </a:solidFill>
              </a:rPr>
              <a:t>(</a:t>
            </a:r>
            <a:r>
              <a:rPr>
                <a:solidFill>
                  <a:srgbClr val="4EC8AF"/>
                </a:solidFill>
              </a:rPr>
              <a:t>speaker</a:t>
            </a:r>
            <a:r>
              <a:rPr>
                <a:solidFill>
                  <a:srgbClr val="CCCCCC"/>
                </a:solidFill>
              </a:rPr>
              <a:t>,</a:t>
            </a:r>
            <a:r>
              <a:rPr>
                <a:solidFill>
                  <a:srgbClr val="C768C3"/>
                </a:solidFill>
              </a:rPr>
              <a:t> </a:t>
            </a:r>
            <a:r>
              <a:rPr>
                <a:solidFill>
                  <a:srgbClr val="95D2F2"/>
                </a:solidFill>
              </a:rPr>
              <a:t>len_speach</a:t>
            </a:r>
            <a:r>
              <a:rPr>
                <a:solidFill>
                  <a:srgbClr val="FDD600"/>
                </a:solidFill>
              </a:rPr>
              <a:t>)</a:t>
            </a:r>
            <a:r>
              <a:rPr>
                <a:solidFill>
                  <a:srgbClr val="C7C7C7"/>
                </a:solidFill>
              </a:rPr>
              <a:t>;</a:t>
            </a:r>
          </a:p>
          <a:p>
            <a:pPr lvl="6"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feedback</a:t>
            </a:r>
            <a:r>
              <a:rPr>
                <a:solidFill>
                  <a:srgbClr val="FFD700"/>
                </a:solidFill>
              </a:rPr>
              <a:t>()</a:t>
            </a:r>
            <a:r>
              <a:rPr>
                <a:solidFill>
                  <a:srgbClr val="C0C0C0"/>
                </a:solidFill>
              </a:rPr>
              <a:t>;</a:t>
            </a:r>
          </a:p>
          <a:p>
            <a:pPr lvl="5"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DBDBA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CBCBCB"/>
                </a:solidFill>
              </a:rPr>
              <a:t>—-</a:t>
            </a:r>
            <a:r>
              <a:t>speakers</a:t>
            </a:r>
            <a:r>
              <a:rPr>
                <a:solidFill>
                  <a:srgbClr val="C7C7C7"/>
                </a:solidFill>
              </a:rPr>
              <a:t>;</a:t>
            </a:r>
          </a:p>
          <a:p>
            <a:pPr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F9D2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F9D20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726440">
              <a:spcBef>
                <a:spcPts val="0"/>
              </a:spcBef>
              <a:buClrTx/>
              <a:buSzTx/>
              <a:buNone/>
              <a:defRPr sz="4752">
                <a:solidFill>
                  <a:srgbClr val="F9D2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485BF"/>
                </a:solidFill>
              </a:rPr>
              <a:t>return</a:t>
            </a:r>
            <a:r>
              <a:t> </a:t>
            </a:r>
            <a:r>
              <a:rPr>
                <a:solidFill>
                  <a:srgbClr val="DA70D6"/>
                </a:solidFill>
              </a:rPr>
              <a:t>(</a:t>
            </a:r>
            <a:r>
              <a:rPr>
                <a:solidFill>
                  <a:srgbClr val="1891E6"/>
                </a:solidFill>
              </a:rPr>
              <a:t>(</a:t>
            </a:r>
            <a:r>
              <a:rPr>
                <a:solidFill>
                  <a:srgbClr val="CCCCCC"/>
                </a:solidFill>
              </a:rPr>
              <a:t>experienced</a:t>
            </a:r>
            <a:r>
              <a:rPr>
                <a:solidFill>
                  <a:srgbClr val="179DFB"/>
                </a:solidFill>
              </a:rPr>
              <a:t>)</a:t>
            </a:r>
            <a:r>
              <a:rPr>
                <a:solidFill>
                  <a:srgbClr val="CBCBCB"/>
                </a:solidFill>
              </a:rPr>
              <a:t>speakers</a:t>
            </a:r>
            <a:r>
              <a:rPr>
                <a:solidFill>
                  <a:srgbClr val="DA70D6"/>
                </a:solidFill>
              </a:rPr>
              <a:t>)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