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3067"/>
    <a:srgbClr val="5C3C7E"/>
    <a:srgbClr val="E0C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>
        <p:scale>
          <a:sx n="93" d="100"/>
          <a:sy n="93" d="100"/>
        </p:scale>
        <p:origin x="14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34A13-4146-144B-A2E5-848A33E5BB4E}" type="datetimeFigureOut">
              <a:rPr lang="en-US" smtClean="0"/>
              <a:t>7/28/23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1802C-A015-9246-83C7-215A06441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39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1802C-A015-9246-83C7-215A064418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E29B-6AC7-43D4-513C-1E56DC7AB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29C0A-B982-2281-8E99-134E90DBC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1B851-2F8D-7938-09DE-361D8A66B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59DF-1E96-B64B-8D38-200E51AED532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0CCC5-B561-5DA2-E1E7-67E6A93E4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8BAE3-3048-FBC0-01CB-582E5685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C95E-2ED7-9A48-8641-7B4B228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74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2986A-AB70-72CB-19BD-56C7F3F21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35DE4-E8D3-4E37-B071-0B939B529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787A8-B582-FA0F-88CB-485B7B2EE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59DF-1E96-B64B-8D38-200E51AED532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58797-1CCE-DA1C-1A01-803B1ECFA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9097C-51E8-0FED-C525-A345F8DF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C95E-2ED7-9A48-8641-7B4B228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4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C4379A-43CF-63CA-582D-9A9379DEC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88D61-182D-26CF-D0D8-5A31F5164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2B0CE-D777-6993-480D-F043BA9B4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59DF-1E96-B64B-8D38-200E51AED532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8BAFA-C624-7810-1297-200E8FE9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FC5DE-F008-A99B-D86D-2E7AF772D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C95E-2ED7-9A48-8641-7B4B228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8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25E43-F50B-9C95-9112-32F8918B9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FD3C9-EEF0-0ECB-4B55-00742CFFB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C5508-A13A-4E0E-DD96-255505E1E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59DF-1E96-B64B-8D38-200E51AED532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247F5-2A81-EDC9-85E0-2F1F2DA1B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CF70E-11D7-6B3A-7A1E-A696F0D3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C95E-2ED7-9A48-8641-7B4B228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65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BA587-0939-85B3-F4A0-49E89FF7A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EE006-8C30-4A4A-7AAC-7A9100982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EC442-905D-7184-CF5B-22BDD965E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59DF-1E96-B64B-8D38-200E51AED532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44B1-1520-E32E-9C33-7878E3BFE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8A783-BE1C-FB12-48F8-F88CF0CB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C95E-2ED7-9A48-8641-7B4B228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0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9A007-694A-8485-04D7-C155AD1F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0806B-6CF4-C78A-07B2-E10C39029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82EB6-7D68-D7EA-340B-AAE22259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D3A66-9D5D-88FF-04E7-FC8BBE12F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59DF-1E96-B64B-8D38-200E51AED532}" type="datetimeFigureOut">
              <a:rPr lang="en-US" smtClean="0"/>
              <a:t>7/27/23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C575B-8249-81DC-C284-822F255CC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EE389-2488-C855-08A4-078EF1CC4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C95E-2ED7-9A48-8641-7B4B228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0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377DD-080B-2056-ACD2-D79DFA2ED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DC488-1D49-B578-6A9E-CC1DC00E3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8A03A-F130-32DA-D747-2A1B1746A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B235ED-3768-DDCC-9D2E-52C54F8FB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589C8D-56B0-A447-DCB7-3B25FD4847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5ADD10-F19E-2988-0E9D-6A31A4914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59DF-1E96-B64B-8D38-200E51AED532}" type="datetimeFigureOut">
              <a:rPr lang="en-US" smtClean="0"/>
              <a:t>7/27/23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9C18D-962E-3FEF-573E-06CB5C1EF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0E5D42-B103-39D2-187E-1B2F39CD7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C95E-2ED7-9A48-8641-7B4B228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6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AEF7-84E8-BE2C-8F5F-5A182E90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77EFE9-78DE-E7B7-8AE4-F543EE967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59DF-1E96-B64B-8D38-200E51AED532}" type="datetimeFigureOut">
              <a:rPr lang="en-US" smtClean="0"/>
              <a:t>7/27/23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84F11-9546-6CA9-83AF-CA7BFC719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36C372-485F-21C7-CB6A-9A071BC0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C95E-2ED7-9A48-8641-7B4B228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79EC35-8BDC-7CDA-5C72-414ABF388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59DF-1E96-B64B-8D38-200E51AED532}" type="datetimeFigureOut">
              <a:rPr lang="en-US" smtClean="0"/>
              <a:t>7/27/23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5DB7B8-3F04-325C-18D6-D38ACD96B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E0FFD-E04D-810C-8E47-59BC0C2F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C95E-2ED7-9A48-8641-7B4B228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3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96A1B-E8DF-3175-3694-9EA017B76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E6DF0-7310-F15A-CDB4-452FB4A64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CCFEB-C79D-8547-E74F-933674DAD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53802-62E1-E458-0868-BAA6EBCB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59DF-1E96-B64B-8D38-200E51AED532}" type="datetimeFigureOut">
              <a:rPr lang="en-US" smtClean="0"/>
              <a:t>7/27/23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92BB1-FBD5-36AE-8FAF-2B957B948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5042F-60E8-53B2-B7A0-B9B68898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C95E-2ED7-9A48-8641-7B4B228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92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94C4F-EEE6-065E-A9AC-ACD6E1B15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1B19B-CFA0-33E5-A66E-76C4BB4B68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4EAEF-1AE0-3B47-E942-41103A02C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EAA64-18DD-4D79-6FD1-4F2E7617C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59DF-1E96-B64B-8D38-200E51AED532}" type="datetimeFigureOut">
              <a:rPr lang="en-US" smtClean="0"/>
              <a:t>7/27/23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53D17-E5DB-C15F-0FEB-A52ECB9FB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AAE86-7D4D-9149-4FE9-0B2A96F35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C95E-2ED7-9A48-8641-7B4B228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0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F7FA9A-014A-2576-2860-5795E4102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9B78F-401B-6D61-F883-7C40E134D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FAACB-19CB-961C-9A9B-C89266A82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B59DF-1E96-B64B-8D38-200E51AED532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AF4F1-3753-EF7B-977E-15FA4F7565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ED612-217C-1C06-6F2E-E163FB9F2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9C95E-2ED7-9A48-8641-7B4B228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49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colorful bars with black text&#10;&#10;Description automatically generated">
            <a:extLst>
              <a:ext uri="{FF2B5EF4-FFF2-40B4-BE49-F238E27FC236}">
                <a16:creationId xmlns:a16="http://schemas.microsoft.com/office/drawing/2014/main" id="{A3568F30-E18E-7D92-820E-BEAA4EA1D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" y="0"/>
            <a:ext cx="11760200" cy="68601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752142-7CE2-F74F-69E3-371A97467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498" y="1157002"/>
            <a:ext cx="216000" cy="21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D93061-E91C-C03A-13DA-92BD8F126F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498" y="2527299"/>
            <a:ext cx="216000" cy="21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D06AC8-7096-6594-E471-FF6A00BF5B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2698" y="5256850"/>
            <a:ext cx="216000" cy="21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DAAD36-B1B3-F135-0C12-79BE82AD6B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3694" y="2527027"/>
            <a:ext cx="216000" cy="21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B50EC8-54E9-8FD5-93F5-5D2748D1B2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3799" y="2527302"/>
            <a:ext cx="216000" cy="21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3B6532-0E3E-D70B-8B1F-20F65A4AC3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75455" y="1157002"/>
            <a:ext cx="216000" cy="216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E8CE12-D652-9B31-8AD9-A0BD215552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29600" y="1157002"/>
            <a:ext cx="216000" cy="21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7AD2F6-DE04-9233-BFFE-82AE2B23FD5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44000" y="3888551"/>
            <a:ext cx="216000" cy="216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14C01B-BDFB-4024-E7F0-4A404B178DF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75455" y="3887150"/>
            <a:ext cx="216000" cy="216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9A79AE-67C2-97AE-83D0-50DBB364E22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98996" y="1157053"/>
            <a:ext cx="216000" cy="216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886F109-1651-7920-91A4-7C6A25886D1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7498" y="3887150"/>
            <a:ext cx="216000" cy="216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6053F4F-F3DF-7AA9-9796-16AF29A809E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29600" y="3887150"/>
            <a:ext cx="216000" cy="216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D2C65AD-85CD-A6E8-7F14-EC2B3CC18C2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575455" y="5250500"/>
            <a:ext cx="216000" cy="216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B12ABD7-892E-DF8B-DC6D-9E7B9D2CA10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29600" y="5256850"/>
            <a:ext cx="216000" cy="216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FEB1E31-67CA-15A4-A874-251BDEBBCAD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094000" y="5256850"/>
            <a:ext cx="216000" cy="216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3950A4A-E086-4365-4004-3FCB62BF134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327896" y="2527027"/>
            <a:ext cx="216000" cy="216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1CF8688-C02B-BFB5-FFBB-B6BC130DD3D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094000" y="3888551"/>
            <a:ext cx="216000" cy="216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9F82654-D05D-ECA0-AC3E-067982892BA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842698" y="1157002"/>
            <a:ext cx="216000" cy="216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70978F7-31E3-D73F-0E67-8F98F99F882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575455" y="2527027"/>
            <a:ext cx="216000" cy="216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2FA4674-A28F-DBFF-A9C5-6ECC878043C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07498" y="5256850"/>
            <a:ext cx="216000" cy="216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6F1371E-E2F3-2D76-522A-C84DE46469EA}"/>
              </a:ext>
            </a:extLst>
          </p:cNvPr>
          <p:cNvSpPr txBox="1"/>
          <p:nvPr/>
        </p:nvSpPr>
        <p:spPr>
          <a:xfrm>
            <a:off x="715498" y="1450604"/>
            <a:ext cx="13017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1" dirty="0">
                <a:solidFill>
                  <a:srgbClr val="E0CFEB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ICT and Digitization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FB5D1B-55BB-9E9C-D7FF-019ED93B2CD9}"/>
              </a:ext>
            </a:extLst>
          </p:cNvPr>
          <p:cNvSpPr txBox="1"/>
          <p:nvPr/>
        </p:nvSpPr>
        <p:spPr>
          <a:xfrm>
            <a:off x="715498" y="1594054"/>
            <a:ext cx="13017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1" dirty="0">
                <a:solidFill>
                  <a:srgbClr val="4B306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Food and Agriculture</a:t>
            </a:r>
            <a:endParaRPr lang="en-US" sz="700" b="1" dirty="0">
              <a:solidFill>
                <a:srgbClr val="4B3067"/>
              </a:solidFill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809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CMU Bright Roman</vt:lpstr>
      <vt:lpstr>CMU Bright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Rapson</dc:creator>
  <cp:lastModifiedBy>Jessica Rapson</cp:lastModifiedBy>
  <cp:revision>2</cp:revision>
  <dcterms:created xsi:type="dcterms:W3CDTF">2023-07-27T22:55:53Z</dcterms:created>
  <dcterms:modified xsi:type="dcterms:W3CDTF">2023-07-27T23:22:37Z</dcterms:modified>
</cp:coreProperties>
</file>