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1" r:id="rId5"/>
    <p:sldId id="262" r:id="rId6"/>
    <p:sldId id="268" r:id="rId7"/>
    <p:sldId id="263" r:id="rId8"/>
    <p:sldId id="267" r:id="rId9"/>
    <p:sldId id="264" r:id="rId10"/>
    <p:sldId id="265" r:id="rId11"/>
    <p:sldId id="266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AEC-9B58-4F4B-86BE-D4A480A630E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22A5-E2A9-4172-B17D-0462EBF8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AEC-9B58-4F4B-86BE-D4A480A630E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22A5-E2A9-4172-B17D-0462EBF8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6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AEC-9B58-4F4B-86BE-D4A480A630E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22A5-E2A9-4172-B17D-0462EBF8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9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AEC-9B58-4F4B-86BE-D4A480A630E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22A5-E2A9-4172-B17D-0462EBF8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AEC-9B58-4F4B-86BE-D4A480A630E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22A5-E2A9-4172-B17D-0462EBF8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AEC-9B58-4F4B-86BE-D4A480A630E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22A5-E2A9-4172-B17D-0462EBF8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2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AEC-9B58-4F4B-86BE-D4A480A630E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22A5-E2A9-4172-B17D-0462EBF8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7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AEC-9B58-4F4B-86BE-D4A480A630E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22A5-E2A9-4172-B17D-0462EBF8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AEC-9B58-4F4B-86BE-D4A480A630E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22A5-E2A9-4172-B17D-0462EBF8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AEC-9B58-4F4B-86BE-D4A480A630E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22A5-E2A9-4172-B17D-0462EBF8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AEC-9B58-4F4B-86BE-D4A480A630E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22A5-E2A9-4172-B17D-0462EBF8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5AEC-9B58-4F4B-86BE-D4A480A630E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C22A5-E2A9-4172-B17D-0462EBF8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31754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Hi-Embryo</a:t>
            </a:r>
            <a:br>
              <a:rPr lang="en-US" altLang="zh-CN" dirty="0" smtClean="0"/>
            </a:br>
            <a:r>
              <a:rPr lang="en-US" altLang="zh-CN" sz="3200" dirty="0" smtClean="0"/>
              <a:t>A platform for e</a:t>
            </a:r>
            <a:r>
              <a:rPr lang="en-US" sz="3600" dirty="0" smtClean="0"/>
              <a:t>xploring </a:t>
            </a:r>
            <a:br>
              <a:rPr lang="en-US" sz="3600" dirty="0" smtClean="0"/>
            </a:br>
            <a:r>
              <a:rPr lang="en-US" sz="3600" dirty="0" err="1" smtClean="0">
                <a:solidFill>
                  <a:srgbClr val="FF0000"/>
                </a:solidFill>
              </a:rPr>
              <a:t>e</a:t>
            </a:r>
            <a:r>
              <a:rPr lang="en-US" sz="3600" dirty="0" err="1" smtClean="0"/>
              <a:t>pigenome</a:t>
            </a:r>
            <a:r>
              <a:rPr lang="en-US" sz="3600" dirty="0" smtClean="0"/>
              <a:t> of </a:t>
            </a:r>
            <a:r>
              <a:rPr lang="en-US" sz="3600" dirty="0" err="1" smtClean="0">
                <a:solidFill>
                  <a:srgbClr val="FF0000"/>
                </a:solidFill>
              </a:rPr>
              <a:t>m</a:t>
            </a:r>
            <a:r>
              <a:rPr lang="en-US" sz="3600" dirty="0" err="1" smtClean="0"/>
              <a:t>amalian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e</a:t>
            </a:r>
            <a:r>
              <a:rPr lang="en-US" sz="3600" dirty="0" smtClean="0"/>
              <a:t>mbryonic </a:t>
            </a:r>
            <a:r>
              <a:rPr lang="en-US" sz="3600" dirty="0" smtClean="0">
                <a:solidFill>
                  <a:srgbClr val="FF0000"/>
                </a:solidFill>
              </a:rPr>
              <a:t>d</a:t>
            </a:r>
            <a:r>
              <a:rPr lang="en-US" sz="3600" dirty="0" smtClean="0"/>
              <a:t>evelopment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Fengbiao Mao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4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08" y="1889062"/>
            <a:ext cx="7632783" cy="3619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36" y="2169858"/>
            <a:ext cx="2514943" cy="30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4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08" y="1889062"/>
            <a:ext cx="7632783" cy="3619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36" y="2169858"/>
            <a:ext cx="2514943" cy="30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6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8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MED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53" y="0"/>
            <a:ext cx="917564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75" y="3187474"/>
            <a:ext cx="7430558" cy="352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256" t="26186" r="33148" b="21844"/>
          <a:stretch/>
        </p:blipFill>
        <p:spPr>
          <a:xfrm>
            <a:off x="483338" y="3219818"/>
            <a:ext cx="2041032" cy="20281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70909" y="3139523"/>
            <a:ext cx="7632783" cy="3619671"/>
            <a:chOff x="2370909" y="3139523"/>
            <a:chExt cx="7632783" cy="361967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909" y="3139523"/>
              <a:ext cx="7632783" cy="36196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337" y="3420319"/>
              <a:ext cx="2514943" cy="3058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58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</a:t>
            </a:r>
            <a:r>
              <a:rPr lang="en-US" dirty="0" err="1" smtClean="0">
                <a:solidFill>
                  <a:srgbClr val="FF0000"/>
                </a:solidFill>
              </a:rPr>
              <a:t>e</a:t>
            </a:r>
            <a:r>
              <a:rPr lang="en-US" dirty="0" err="1" smtClean="0"/>
              <a:t>pigenome</a:t>
            </a:r>
            <a:r>
              <a:rPr lang="en-US" dirty="0" smtClean="0"/>
              <a:t> of </a:t>
            </a:r>
            <a:r>
              <a:rPr lang="en-US" dirty="0" err="1" smtClean="0">
                <a:solidFill>
                  <a:srgbClr val="FF0000"/>
                </a:solidFill>
              </a:rPr>
              <a:t>m</a:t>
            </a:r>
            <a:r>
              <a:rPr lang="en-US" dirty="0" err="1" smtClean="0"/>
              <a:t>amalian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mbryonic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evelopment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239169"/>
            <a:ext cx="9239250" cy="3524250"/>
          </a:xfrm>
        </p:spPr>
      </p:pic>
    </p:spTree>
    <p:extLst>
      <p:ext uri="{BB962C8B-B14F-4D97-AF65-F5344CB8AC3E}">
        <p14:creationId xmlns:p14="http://schemas.microsoft.com/office/powerpoint/2010/main" val="156018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48185" y="1467629"/>
            <a:ext cx="3896026" cy="4739496"/>
            <a:chOff x="3548185" y="1467629"/>
            <a:chExt cx="3896026" cy="47394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185" y="1467629"/>
              <a:ext cx="3896026" cy="473949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5291014" y="3165231"/>
              <a:ext cx="132863" cy="12504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711" t="26515" r="37508" b="21019"/>
          <a:stretch/>
        </p:blipFill>
        <p:spPr>
          <a:xfrm>
            <a:off x="9151871" y="2965107"/>
            <a:ext cx="2289908" cy="24852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9" y="2405475"/>
            <a:ext cx="2963067" cy="3604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3256" t="26186" r="33148" b="21844"/>
          <a:stretch/>
        </p:blipFill>
        <p:spPr>
          <a:xfrm>
            <a:off x="8964302" y="236706"/>
            <a:ext cx="2477477" cy="246184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674726" y="1942123"/>
            <a:ext cx="3896026" cy="4739496"/>
            <a:chOff x="3674726" y="1942123"/>
            <a:chExt cx="3896026" cy="4739496"/>
          </a:xfrm>
        </p:grpSpPr>
        <p:grpSp>
          <p:nvGrpSpPr>
            <p:cNvPr id="9" name="Group 8"/>
            <p:cNvGrpSpPr/>
            <p:nvPr/>
          </p:nvGrpSpPr>
          <p:grpSpPr>
            <a:xfrm>
              <a:off x="3674726" y="1942123"/>
              <a:ext cx="3896026" cy="4739496"/>
              <a:chOff x="3548185" y="1467629"/>
              <a:chExt cx="3896026" cy="473949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8185" y="1467629"/>
                <a:ext cx="3896026" cy="4739496"/>
              </a:xfrm>
              <a:prstGeom prst="rect">
                <a:avLst/>
              </a:prstGeom>
            </p:spPr>
          </p:pic>
          <p:sp>
            <p:nvSpPr>
              <p:cNvPr id="11" name="Oval 10"/>
              <p:cNvSpPr/>
              <p:nvPr/>
            </p:nvSpPr>
            <p:spPr>
              <a:xfrm>
                <a:off x="5230904" y="3173650"/>
                <a:ext cx="199351" cy="18923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5416064" y="37067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78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08" y="1889062"/>
            <a:ext cx="7632783" cy="3619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36" y="2169858"/>
            <a:ext cx="2514943" cy="30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4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08" y="1889062"/>
            <a:ext cx="7632783" cy="3619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36" y="2169858"/>
            <a:ext cx="2514943" cy="30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8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25617" y="1607708"/>
            <a:ext cx="5952476" cy="3619671"/>
            <a:chOff x="2370910" y="3139523"/>
            <a:chExt cx="5952476" cy="36196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014"/>
            <a:stretch/>
          </p:blipFill>
          <p:spPr>
            <a:xfrm>
              <a:off x="2370910" y="3139523"/>
              <a:ext cx="5952476" cy="36196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337" y="3420319"/>
              <a:ext cx="2514943" cy="3058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9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41248" y="1310723"/>
            <a:ext cx="7632783" cy="3619671"/>
            <a:chOff x="2370909" y="3139523"/>
            <a:chExt cx="7632783" cy="36196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909" y="3139523"/>
              <a:ext cx="7632783" cy="36196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337" y="3420319"/>
              <a:ext cx="2514943" cy="3058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33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48" y="1310723"/>
            <a:ext cx="7632783" cy="3619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76" y="1591519"/>
            <a:ext cx="2514943" cy="30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8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8" y="1076262"/>
            <a:ext cx="7632783" cy="3619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6" y="1357058"/>
            <a:ext cx="2514943" cy="30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0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8" y="1076262"/>
            <a:ext cx="7632783" cy="3619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6" y="1357058"/>
            <a:ext cx="2514943" cy="30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2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88140" y="927768"/>
            <a:ext cx="7632783" cy="3619671"/>
            <a:chOff x="2370909" y="3139523"/>
            <a:chExt cx="7632783" cy="36196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909" y="3139523"/>
              <a:ext cx="7632783" cy="361967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337" y="3420319"/>
              <a:ext cx="2514943" cy="3058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726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Hi-Embryo A platform for exploring  epigenome of mamalian embryonic development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eMED</vt:lpstr>
      <vt:lpstr>Exploring epigenome of mamalian embryonic development  </vt:lpstr>
      <vt:lpstr>PowerPoint Presentation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HiEmbryo</dc:title>
  <dc:creator>Mao, Fengbiao</dc:creator>
  <cp:lastModifiedBy>Mao, Fengbiao</cp:lastModifiedBy>
  <cp:revision>11</cp:revision>
  <dcterms:created xsi:type="dcterms:W3CDTF">2017-06-20T15:30:15Z</dcterms:created>
  <dcterms:modified xsi:type="dcterms:W3CDTF">2017-06-20T18:04:30Z</dcterms:modified>
</cp:coreProperties>
</file>