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0" r:id="rId3"/>
    <p:sldMasterId id="2147483708" r:id="rId4"/>
  </p:sldMasterIdLst>
  <p:notesMasterIdLst>
    <p:notesMasterId r:id="rId35"/>
  </p:notesMasterIdLst>
  <p:handoutMasterIdLst>
    <p:handoutMasterId r:id="rId36"/>
  </p:handoutMasterIdLst>
  <p:sldIdLst>
    <p:sldId id="557" r:id="rId5"/>
    <p:sldId id="497" r:id="rId6"/>
    <p:sldId id="498" r:id="rId7"/>
    <p:sldId id="558" r:id="rId8"/>
    <p:sldId id="556" r:id="rId9"/>
    <p:sldId id="500" r:id="rId10"/>
    <p:sldId id="501" r:id="rId11"/>
    <p:sldId id="502" r:id="rId12"/>
    <p:sldId id="503" r:id="rId13"/>
    <p:sldId id="504" r:id="rId14"/>
    <p:sldId id="505" r:id="rId15"/>
    <p:sldId id="506" r:id="rId16"/>
    <p:sldId id="507" r:id="rId17"/>
    <p:sldId id="508" r:id="rId18"/>
    <p:sldId id="555" r:id="rId19"/>
    <p:sldId id="510" r:id="rId20"/>
    <p:sldId id="511" r:id="rId21"/>
    <p:sldId id="512" r:id="rId22"/>
    <p:sldId id="513" r:id="rId23"/>
    <p:sldId id="514" r:id="rId24"/>
    <p:sldId id="515" r:id="rId25"/>
    <p:sldId id="516" r:id="rId26"/>
    <p:sldId id="517" r:id="rId27"/>
    <p:sldId id="518" r:id="rId28"/>
    <p:sldId id="519" r:id="rId29"/>
    <p:sldId id="520" r:id="rId30"/>
    <p:sldId id="521" r:id="rId31"/>
    <p:sldId id="522" r:id="rId32"/>
    <p:sldId id="523" r:id="rId33"/>
    <p:sldId id="524" r:id="rId34"/>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BFFF"/>
    <a:srgbClr val="ABDBFF"/>
    <a:srgbClr val="0099CC"/>
    <a:srgbClr val="008000"/>
    <a:srgbClr val="BDD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71" autoAdjust="0"/>
    <p:restoredTop sz="94508"/>
  </p:normalViewPr>
  <p:slideViewPr>
    <p:cSldViewPr>
      <p:cViewPr>
        <p:scale>
          <a:sx n="70" d="100"/>
          <a:sy n="70" d="100"/>
        </p:scale>
        <p:origin x="-918" y="-1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081DD6-9C81-2B4F-9EA5-458938A32DB0}" type="doc">
      <dgm:prSet loTypeId="urn:microsoft.com/office/officeart/2005/8/layout/hProcess7" loCatId="" qsTypeId="urn:microsoft.com/office/officeart/2005/8/quickstyle/3D3" qsCatId="3D" csTypeId="urn:microsoft.com/office/officeart/2005/8/colors/colorful1" csCatId="colorful" phldr="1"/>
      <dgm:spPr/>
      <dgm:t>
        <a:bodyPr/>
        <a:lstStyle/>
        <a:p>
          <a:endParaRPr lang="en-US"/>
        </a:p>
      </dgm:t>
    </dgm:pt>
    <dgm:pt modelId="{1731B645-CB64-0A48-9D35-2A0EC50BBE26}">
      <dgm:prSet custT="1"/>
      <dgm:spPr/>
      <dgm:t>
        <a:bodyPr/>
        <a:lstStyle/>
        <a:p>
          <a:pPr rtl="0"/>
          <a:r>
            <a:rPr lang="en-US" sz="2800" dirty="0" smtClean="0"/>
            <a:t>Field</a:t>
          </a:r>
          <a:endParaRPr lang="en-US" sz="2800" dirty="0"/>
        </a:p>
      </dgm:t>
    </dgm:pt>
    <dgm:pt modelId="{43502071-34DB-4541-AC45-F2173B1DE40A}" type="parTrans" cxnId="{C73B0636-0D2F-2B4A-A842-2C63B421A9BF}">
      <dgm:prSet/>
      <dgm:spPr/>
      <dgm:t>
        <a:bodyPr/>
        <a:lstStyle/>
        <a:p>
          <a:endParaRPr lang="en-US" sz="2800"/>
        </a:p>
      </dgm:t>
    </dgm:pt>
    <dgm:pt modelId="{C7CE674C-6216-3E47-820A-E7ED086E70B9}" type="sibTrans" cxnId="{C73B0636-0D2F-2B4A-A842-2C63B421A9BF}">
      <dgm:prSet/>
      <dgm:spPr/>
      <dgm:t>
        <a:bodyPr/>
        <a:lstStyle/>
        <a:p>
          <a:endParaRPr lang="en-US" sz="2800"/>
        </a:p>
      </dgm:t>
    </dgm:pt>
    <dgm:pt modelId="{CCF23A73-FDDC-304A-B1B6-DD05F7CFCAE8}">
      <dgm:prSet custT="1"/>
      <dgm:spPr/>
      <dgm:t>
        <a:bodyPr/>
        <a:lstStyle/>
        <a:p>
          <a:pPr rtl="0"/>
          <a:r>
            <a:rPr lang="en-US" sz="2800" dirty="0" err="1" smtClean="0"/>
            <a:t>Taluk</a:t>
          </a:r>
          <a:endParaRPr lang="en-US" sz="2800" dirty="0"/>
        </a:p>
      </dgm:t>
    </dgm:pt>
    <dgm:pt modelId="{47E98D7A-ED61-1549-88CA-F0578500F9E0}" type="parTrans" cxnId="{6926CE67-D9EB-F644-B346-85A557C429C1}">
      <dgm:prSet/>
      <dgm:spPr/>
      <dgm:t>
        <a:bodyPr/>
        <a:lstStyle/>
        <a:p>
          <a:endParaRPr lang="en-US" sz="2800"/>
        </a:p>
      </dgm:t>
    </dgm:pt>
    <dgm:pt modelId="{76DD9D29-79D2-F94C-8E54-942B029C3217}" type="sibTrans" cxnId="{6926CE67-D9EB-F644-B346-85A557C429C1}">
      <dgm:prSet/>
      <dgm:spPr/>
      <dgm:t>
        <a:bodyPr/>
        <a:lstStyle/>
        <a:p>
          <a:endParaRPr lang="en-US" sz="2800"/>
        </a:p>
      </dgm:t>
    </dgm:pt>
    <dgm:pt modelId="{D89A35DA-4224-3C49-AE67-5ED56763E236}">
      <dgm:prSet custT="1"/>
      <dgm:spPr>
        <a:solidFill>
          <a:srgbClr val="FFC000"/>
        </a:solidFill>
      </dgm:spPr>
      <dgm:t>
        <a:bodyPr/>
        <a:lstStyle/>
        <a:p>
          <a:pPr rtl="0"/>
          <a:r>
            <a:rPr lang="en-US" sz="2800" smtClean="0">
              <a:solidFill>
                <a:schemeClr val="tx1"/>
              </a:solidFill>
            </a:rPr>
            <a:t>PHC</a:t>
          </a:r>
          <a:endParaRPr lang="en-US" sz="2800" dirty="0">
            <a:solidFill>
              <a:schemeClr val="tx1"/>
            </a:solidFill>
          </a:endParaRPr>
        </a:p>
      </dgm:t>
    </dgm:pt>
    <dgm:pt modelId="{1B8129BD-44B8-5F4B-8481-4C40DAC27CFE}" type="parTrans" cxnId="{3E9C3DB3-1976-7843-872B-B13EC88B4768}">
      <dgm:prSet/>
      <dgm:spPr/>
      <dgm:t>
        <a:bodyPr/>
        <a:lstStyle/>
        <a:p>
          <a:endParaRPr lang="en-US" sz="2800"/>
        </a:p>
      </dgm:t>
    </dgm:pt>
    <dgm:pt modelId="{4196F4A7-A447-E047-A077-F6C040FF763D}" type="sibTrans" cxnId="{3E9C3DB3-1976-7843-872B-B13EC88B4768}">
      <dgm:prSet/>
      <dgm:spPr/>
      <dgm:t>
        <a:bodyPr/>
        <a:lstStyle/>
        <a:p>
          <a:endParaRPr lang="en-US" sz="2800"/>
        </a:p>
      </dgm:t>
    </dgm:pt>
    <dgm:pt modelId="{19DD943C-2BA7-454B-870B-97DA22018ED6}">
      <dgm:prSet custT="1"/>
      <dgm:spPr>
        <a:solidFill>
          <a:srgbClr val="C00000"/>
        </a:solidFill>
      </dgm:spPr>
      <dgm:t>
        <a:bodyPr/>
        <a:lstStyle/>
        <a:p>
          <a:pPr rtl="0"/>
          <a:r>
            <a:rPr lang="en-US" sz="2800" b="1" dirty="0" smtClean="0"/>
            <a:t>District</a:t>
          </a:r>
          <a:endParaRPr lang="en-US" sz="2800" b="1" dirty="0"/>
        </a:p>
      </dgm:t>
    </dgm:pt>
    <dgm:pt modelId="{2CB166EA-2668-9649-BA0B-9000820097E3}" type="parTrans" cxnId="{6BFA0D2A-22F0-274B-A847-F132BFB9D417}">
      <dgm:prSet/>
      <dgm:spPr/>
      <dgm:t>
        <a:bodyPr/>
        <a:lstStyle/>
        <a:p>
          <a:endParaRPr lang="en-US" sz="2800"/>
        </a:p>
      </dgm:t>
    </dgm:pt>
    <dgm:pt modelId="{4CCA44B9-E6FB-A847-AA43-C3E3E4404B7F}" type="sibTrans" cxnId="{6BFA0D2A-22F0-274B-A847-F132BFB9D417}">
      <dgm:prSet/>
      <dgm:spPr/>
      <dgm:t>
        <a:bodyPr/>
        <a:lstStyle/>
        <a:p>
          <a:endParaRPr lang="en-US" sz="2800"/>
        </a:p>
      </dgm:t>
    </dgm:pt>
    <dgm:pt modelId="{4CCCD76C-AA62-8F48-9D55-878BEBA567B3}">
      <dgm:prSet custT="1"/>
      <dgm:spPr>
        <a:noFill/>
        <a:ln>
          <a:noFill/>
        </a:ln>
      </dgm:spPr>
      <dgm:t>
        <a:bodyPr/>
        <a:lstStyle/>
        <a:p>
          <a:pPr rtl="0"/>
          <a:r>
            <a:rPr lang="en-US" sz="4400" dirty="0" smtClean="0"/>
            <a:t>State</a:t>
          </a:r>
          <a:endParaRPr lang="en-US" sz="4400" dirty="0"/>
        </a:p>
      </dgm:t>
    </dgm:pt>
    <dgm:pt modelId="{C9E20DCC-FF8D-D64D-A9F7-BC28107D18CF}" type="parTrans" cxnId="{3CC41B33-6F2F-9D49-9F31-B96C6DC81E32}">
      <dgm:prSet/>
      <dgm:spPr/>
      <dgm:t>
        <a:bodyPr/>
        <a:lstStyle/>
        <a:p>
          <a:endParaRPr lang="en-US" sz="2800"/>
        </a:p>
      </dgm:t>
    </dgm:pt>
    <dgm:pt modelId="{E06E0401-F6D8-944F-B470-19F9274038C0}" type="sibTrans" cxnId="{3CC41B33-6F2F-9D49-9F31-B96C6DC81E32}">
      <dgm:prSet/>
      <dgm:spPr/>
      <dgm:t>
        <a:bodyPr/>
        <a:lstStyle/>
        <a:p>
          <a:endParaRPr lang="en-US" sz="2800"/>
        </a:p>
      </dgm:t>
    </dgm:pt>
    <dgm:pt modelId="{6CB7DF9B-1DE0-754E-B917-7DD9EDAF78EA}">
      <dgm:prSet custT="1"/>
      <dgm:spPr/>
      <dgm:t>
        <a:bodyPr/>
        <a:lstStyle/>
        <a:p>
          <a:pPr rtl="0"/>
          <a:r>
            <a:rPr lang="en-US" sz="3600" dirty="0" smtClean="0"/>
            <a:t>8C</a:t>
          </a:r>
          <a:endParaRPr lang="en-US" sz="3600" dirty="0"/>
        </a:p>
      </dgm:t>
    </dgm:pt>
    <dgm:pt modelId="{B6D7CF09-EF97-A947-B334-B2BCA11BA1D4}" type="parTrans" cxnId="{DA6C17EA-E8EB-1E4C-AA6C-863D5F1401E5}">
      <dgm:prSet/>
      <dgm:spPr/>
      <dgm:t>
        <a:bodyPr/>
        <a:lstStyle/>
        <a:p>
          <a:endParaRPr lang="en-US" sz="2800"/>
        </a:p>
      </dgm:t>
    </dgm:pt>
    <dgm:pt modelId="{0104CD34-DBA6-1C42-8242-E3174C94E376}" type="sibTrans" cxnId="{DA6C17EA-E8EB-1E4C-AA6C-863D5F1401E5}">
      <dgm:prSet/>
      <dgm:spPr/>
      <dgm:t>
        <a:bodyPr/>
        <a:lstStyle/>
        <a:p>
          <a:endParaRPr lang="en-US" sz="2800"/>
        </a:p>
      </dgm:t>
    </dgm:pt>
    <dgm:pt modelId="{5B544E87-A179-0846-9511-52008C7CBC8E}">
      <dgm:prSet custT="1"/>
      <dgm:spPr/>
      <dgm:t>
        <a:bodyPr/>
        <a:lstStyle/>
        <a:p>
          <a:pPr rtl="0"/>
          <a:r>
            <a:rPr lang="en-US" sz="3600" smtClean="0">
              <a:solidFill>
                <a:schemeClr val="tx1"/>
              </a:solidFill>
            </a:rPr>
            <a:t>9A</a:t>
          </a:r>
          <a:endParaRPr lang="en-US" sz="3600" dirty="0">
            <a:solidFill>
              <a:schemeClr val="tx1"/>
            </a:solidFill>
          </a:endParaRPr>
        </a:p>
      </dgm:t>
    </dgm:pt>
    <dgm:pt modelId="{23C516A9-D365-1447-8208-F2369FD8BA0B}" type="parTrans" cxnId="{9DCD511B-4789-3F4D-8D5D-2414C6B0F49A}">
      <dgm:prSet/>
      <dgm:spPr/>
      <dgm:t>
        <a:bodyPr/>
        <a:lstStyle/>
        <a:p>
          <a:endParaRPr lang="en-US" sz="2800"/>
        </a:p>
      </dgm:t>
    </dgm:pt>
    <dgm:pt modelId="{6159293A-05C5-994A-B133-EED019EC9739}" type="sibTrans" cxnId="{9DCD511B-4789-3F4D-8D5D-2414C6B0F49A}">
      <dgm:prSet/>
      <dgm:spPr/>
      <dgm:t>
        <a:bodyPr/>
        <a:lstStyle/>
        <a:p>
          <a:endParaRPr lang="en-US" sz="2800"/>
        </a:p>
      </dgm:t>
    </dgm:pt>
    <dgm:pt modelId="{BEBE418D-2FA0-DC4E-BE5A-7E858E6E61A9}">
      <dgm:prSet custT="1"/>
      <dgm:spPr/>
      <dgm:t>
        <a:bodyPr/>
        <a:lstStyle/>
        <a:p>
          <a:pPr rtl="0"/>
          <a:r>
            <a:rPr lang="en-US" sz="3600" smtClean="0"/>
            <a:t>8D</a:t>
          </a:r>
          <a:endParaRPr lang="en-US" sz="3600" dirty="0"/>
        </a:p>
      </dgm:t>
    </dgm:pt>
    <dgm:pt modelId="{5AE8FF13-E686-BD40-813A-DF2CD628F867}" type="parTrans" cxnId="{269A9C97-0372-D54A-A78A-5ED807943146}">
      <dgm:prSet/>
      <dgm:spPr/>
      <dgm:t>
        <a:bodyPr/>
        <a:lstStyle/>
        <a:p>
          <a:endParaRPr lang="en-US" sz="2800"/>
        </a:p>
      </dgm:t>
    </dgm:pt>
    <dgm:pt modelId="{91F12E14-DE55-F84E-ADE0-3A1AE3B17EBB}" type="sibTrans" cxnId="{269A9C97-0372-D54A-A78A-5ED807943146}">
      <dgm:prSet/>
      <dgm:spPr/>
      <dgm:t>
        <a:bodyPr/>
        <a:lstStyle/>
        <a:p>
          <a:endParaRPr lang="en-US" sz="2800"/>
        </a:p>
      </dgm:t>
    </dgm:pt>
    <dgm:pt modelId="{570902DC-6A7A-AF46-92E3-E1B3A0BEC6EB}">
      <dgm:prSet custT="1"/>
      <dgm:spPr/>
      <dgm:t>
        <a:bodyPr/>
        <a:lstStyle/>
        <a:p>
          <a:pPr rtl="0"/>
          <a:r>
            <a:rPr lang="en-US" sz="3600" dirty="0" smtClean="0"/>
            <a:t>8B</a:t>
          </a:r>
          <a:endParaRPr lang="en-US" sz="3600" dirty="0"/>
        </a:p>
      </dgm:t>
    </dgm:pt>
    <dgm:pt modelId="{72C2D50A-120A-1F40-B7A8-A7B92550FD93}" type="parTrans" cxnId="{3884A231-2512-FA42-8AC0-3CBFD0497E14}">
      <dgm:prSet/>
      <dgm:spPr/>
      <dgm:t>
        <a:bodyPr/>
        <a:lstStyle/>
        <a:p>
          <a:endParaRPr lang="en-US" sz="2800"/>
        </a:p>
      </dgm:t>
    </dgm:pt>
    <dgm:pt modelId="{3A94616C-4331-ED44-9DFE-994C0A996366}" type="sibTrans" cxnId="{3884A231-2512-FA42-8AC0-3CBFD0497E14}">
      <dgm:prSet/>
      <dgm:spPr/>
      <dgm:t>
        <a:bodyPr/>
        <a:lstStyle/>
        <a:p>
          <a:endParaRPr lang="en-US" sz="2800"/>
        </a:p>
      </dgm:t>
    </dgm:pt>
    <dgm:pt modelId="{A31209FA-E25B-914D-9917-926D68BDAFD0}">
      <dgm:prSet custT="1"/>
      <dgm:spPr/>
      <dgm:t>
        <a:bodyPr/>
        <a:lstStyle/>
        <a:p>
          <a:pPr rtl="0"/>
          <a:r>
            <a:rPr lang="en-US" sz="3600" smtClean="0">
              <a:solidFill>
                <a:schemeClr val="tx1"/>
              </a:solidFill>
            </a:rPr>
            <a:t>9A </a:t>
          </a:r>
          <a:r>
            <a:rPr lang="en-US" sz="2400" smtClean="0">
              <a:solidFill>
                <a:schemeClr val="tx1"/>
              </a:solidFill>
            </a:rPr>
            <a:t>HRA</a:t>
          </a:r>
          <a:endParaRPr lang="en-US" sz="3600" dirty="0">
            <a:solidFill>
              <a:schemeClr val="tx1"/>
            </a:solidFill>
          </a:endParaRPr>
        </a:p>
      </dgm:t>
    </dgm:pt>
    <dgm:pt modelId="{00D8335A-694E-794A-B3C1-234CD3A816DB}" type="parTrans" cxnId="{BBF68E0C-6C29-7046-90F2-0DEFC00923F5}">
      <dgm:prSet/>
      <dgm:spPr/>
      <dgm:t>
        <a:bodyPr/>
        <a:lstStyle/>
        <a:p>
          <a:endParaRPr lang="en-US" sz="2800"/>
        </a:p>
      </dgm:t>
    </dgm:pt>
    <dgm:pt modelId="{8071678E-EEE6-7B4C-BE75-A864CE5A0208}" type="sibTrans" cxnId="{BBF68E0C-6C29-7046-90F2-0DEFC00923F5}">
      <dgm:prSet/>
      <dgm:spPr/>
      <dgm:t>
        <a:bodyPr/>
        <a:lstStyle/>
        <a:p>
          <a:endParaRPr lang="en-US" sz="2800"/>
        </a:p>
      </dgm:t>
    </dgm:pt>
    <dgm:pt modelId="{2C1F8E0B-BDC6-754C-A7B9-9F4F0C5BFF22}">
      <dgm:prSet custT="1"/>
      <dgm:spPr/>
      <dgm:t>
        <a:bodyPr/>
        <a:lstStyle/>
        <a:p>
          <a:pPr rtl="0"/>
          <a:r>
            <a:rPr lang="en-US" sz="3600" dirty="0" smtClean="0"/>
            <a:t>9B</a:t>
          </a:r>
          <a:endParaRPr lang="en-US" sz="3600" dirty="0"/>
        </a:p>
      </dgm:t>
    </dgm:pt>
    <dgm:pt modelId="{9F49B9E8-120B-344C-A5F8-6A2E7DB5FBCE}" type="parTrans" cxnId="{CB540FF2-3C6D-F24E-9D76-76A88B7A0C38}">
      <dgm:prSet/>
      <dgm:spPr/>
      <dgm:t>
        <a:bodyPr/>
        <a:lstStyle/>
        <a:p>
          <a:endParaRPr lang="en-US" sz="2800"/>
        </a:p>
      </dgm:t>
    </dgm:pt>
    <dgm:pt modelId="{26EC1145-931F-9742-B6E8-243FC05214F8}" type="sibTrans" cxnId="{CB540FF2-3C6D-F24E-9D76-76A88B7A0C38}">
      <dgm:prSet/>
      <dgm:spPr/>
      <dgm:t>
        <a:bodyPr/>
        <a:lstStyle/>
        <a:p>
          <a:endParaRPr lang="en-US" sz="2800"/>
        </a:p>
      </dgm:t>
    </dgm:pt>
    <dgm:pt modelId="{5504EEDD-AD9D-F040-9CA0-219119F22B07}">
      <dgm:prSet custT="1"/>
      <dgm:spPr/>
      <dgm:t>
        <a:bodyPr/>
        <a:lstStyle/>
        <a:p>
          <a:pPr rtl="0"/>
          <a:r>
            <a:rPr lang="en-US" sz="3600" dirty="0" smtClean="0"/>
            <a:t>9B </a:t>
          </a:r>
          <a:r>
            <a:rPr lang="en-US" sz="2400" dirty="0" smtClean="0"/>
            <a:t>HRA</a:t>
          </a:r>
          <a:endParaRPr lang="en-US" sz="3600" dirty="0"/>
        </a:p>
      </dgm:t>
    </dgm:pt>
    <dgm:pt modelId="{875B79A4-FBAA-7D42-9655-2C19ACE2D62E}" type="parTrans" cxnId="{0DDF65B8-1C07-D347-BC97-A4C6A3D1BCF0}">
      <dgm:prSet/>
      <dgm:spPr/>
      <dgm:t>
        <a:bodyPr/>
        <a:lstStyle/>
        <a:p>
          <a:endParaRPr lang="en-US" sz="2800"/>
        </a:p>
      </dgm:t>
    </dgm:pt>
    <dgm:pt modelId="{4FCDE04F-77A2-B944-99FD-A674F9BBA37F}" type="sibTrans" cxnId="{0DDF65B8-1C07-D347-BC97-A4C6A3D1BCF0}">
      <dgm:prSet/>
      <dgm:spPr/>
      <dgm:t>
        <a:bodyPr/>
        <a:lstStyle/>
        <a:p>
          <a:endParaRPr lang="en-US" sz="2800"/>
        </a:p>
      </dgm:t>
    </dgm:pt>
    <dgm:pt modelId="{07EB4003-AC37-A64F-A758-A41FA9AFFECE}">
      <dgm:prSet custT="1"/>
      <dgm:spPr/>
      <dgm:t>
        <a:bodyPr/>
        <a:lstStyle/>
        <a:p>
          <a:pPr rtl="0"/>
          <a:r>
            <a:rPr lang="en-US" sz="3600" dirty="0" smtClean="0"/>
            <a:t>9C </a:t>
          </a:r>
          <a:r>
            <a:rPr lang="en-US" sz="2400" dirty="0" smtClean="0"/>
            <a:t>HRA</a:t>
          </a:r>
          <a:endParaRPr lang="en-US" sz="3600" dirty="0"/>
        </a:p>
      </dgm:t>
    </dgm:pt>
    <dgm:pt modelId="{F39A4C1B-40EB-5B40-B30B-7FDF98D3CE77}" type="parTrans" cxnId="{069E7B91-145F-9B42-8407-C7C93DF2FCBB}">
      <dgm:prSet/>
      <dgm:spPr/>
      <dgm:t>
        <a:bodyPr/>
        <a:lstStyle/>
        <a:p>
          <a:endParaRPr lang="en-US" sz="2800"/>
        </a:p>
      </dgm:t>
    </dgm:pt>
    <dgm:pt modelId="{1FA1ACB5-B611-C745-A5EC-90B83DB4065C}" type="sibTrans" cxnId="{069E7B91-145F-9B42-8407-C7C93DF2FCBB}">
      <dgm:prSet/>
      <dgm:spPr/>
      <dgm:t>
        <a:bodyPr/>
        <a:lstStyle/>
        <a:p>
          <a:endParaRPr lang="en-US" sz="2800"/>
        </a:p>
      </dgm:t>
    </dgm:pt>
    <dgm:pt modelId="{FA854BE6-84FB-2949-8001-1B532B316127}">
      <dgm:prSet custT="1"/>
      <dgm:spPr/>
      <dgm:t>
        <a:bodyPr/>
        <a:lstStyle/>
        <a:p>
          <a:pPr rtl="0"/>
          <a:r>
            <a:rPr lang="en-US" sz="3600" dirty="0" smtClean="0"/>
            <a:t>9C</a:t>
          </a:r>
          <a:endParaRPr lang="en-US" sz="3600" dirty="0"/>
        </a:p>
      </dgm:t>
    </dgm:pt>
    <dgm:pt modelId="{5D6970C6-E8B7-F94B-B61A-E396B3DFA100}" type="sibTrans" cxnId="{DA5E46CF-A128-6D4B-87EE-B4B4223F9C7E}">
      <dgm:prSet/>
      <dgm:spPr/>
      <dgm:t>
        <a:bodyPr/>
        <a:lstStyle/>
        <a:p>
          <a:endParaRPr lang="en-US" sz="2800"/>
        </a:p>
      </dgm:t>
    </dgm:pt>
    <dgm:pt modelId="{628339F5-9263-2244-A502-C4DAEE91448F}" type="parTrans" cxnId="{DA5E46CF-A128-6D4B-87EE-B4B4223F9C7E}">
      <dgm:prSet/>
      <dgm:spPr/>
      <dgm:t>
        <a:bodyPr/>
        <a:lstStyle/>
        <a:p>
          <a:endParaRPr lang="en-US" sz="2800"/>
        </a:p>
      </dgm:t>
    </dgm:pt>
    <dgm:pt modelId="{FAD8A2B7-CCCD-9E4F-8F46-731071B4A3FC}">
      <dgm:prSet custT="1"/>
      <dgm:spPr/>
      <dgm:t>
        <a:bodyPr/>
        <a:lstStyle/>
        <a:p>
          <a:pPr rtl="0"/>
          <a:r>
            <a:rPr lang="en-US" sz="3600" dirty="0" smtClean="0"/>
            <a:t>9D</a:t>
          </a:r>
          <a:endParaRPr lang="en-US" sz="3600" dirty="0"/>
        </a:p>
      </dgm:t>
    </dgm:pt>
    <dgm:pt modelId="{25BDE1B6-540F-C64F-A8FD-E6DA74B84BF7}" type="parTrans" cxnId="{55BB4156-8112-0849-93A6-93E9E32B8EE3}">
      <dgm:prSet/>
      <dgm:spPr/>
      <dgm:t>
        <a:bodyPr/>
        <a:lstStyle/>
        <a:p>
          <a:endParaRPr lang="en-US" sz="2800"/>
        </a:p>
      </dgm:t>
    </dgm:pt>
    <dgm:pt modelId="{39F86AA7-526E-E945-AB72-6F20F28410AB}" type="sibTrans" cxnId="{55BB4156-8112-0849-93A6-93E9E32B8EE3}">
      <dgm:prSet/>
      <dgm:spPr/>
      <dgm:t>
        <a:bodyPr/>
        <a:lstStyle/>
        <a:p>
          <a:endParaRPr lang="en-US" sz="2800"/>
        </a:p>
      </dgm:t>
    </dgm:pt>
    <dgm:pt modelId="{143EBB78-26FE-C743-A525-3FC0B4CE65ED}">
      <dgm:prSet custT="1"/>
      <dgm:spPr/>
      <dgm:t>
        <a:bodyPr/>
        <a:lstStyle/>
        <a:p>
          <a:pPr rtl="0"/>
          <a:r>
            <a:rPr lang="en-US" sz="3600" dirty="0" smtClean="0"/>
            <a:t>10</a:t>
          </a:r>
          <a:endParaRPr lang="en-US" sz="3600" dirty="0"/>
        </a:p>
      </dgm:t>
    </dgm:pt>
    <dgm:pt modelId="{7E3A7D27-543B-5945-B6B6-4A006A8E1EE2}" type="parTrans" cxnId="{5C492372-9917-C840-B6AC-05D321258145}">
      <dgm:prSet/>
      <dgm:spPr/>
      <dgm:t>
        <a:bodyPr/>
        <a:lstStyle/>
        <a:p>
          <a:endParaRPr lang="en-US" sz="2800"/>
        </a:p>
      </dgm:t>
    </dgm:pt>
    <dgm:pt modelId="{CFC7CDF3-DC8B-734B-A56E-470BBDF9D07E}" type="sibTrans" cxnId="{5C492372-9917-C840-B6AC-05D321258145}">
      <dgm:prSet/>
      <dgm:spPr/>
      <dgm:t>
        <a:bodyPr/>
        <a:lstStyle/>
        <a:p>
          <a:endParaRPr lang="en-US" sz="2800"/>
        </a:p>
      </dgm:t>
    </dgm:pt>
    <dgm:pt modelId="{DFE408C1-6B7C-3046-8E7C-2B24945E1D24}">
      <dgm:prSet custT="1"/>
      <dgm:spPr/>
      <dgm:t>
        <a:bodyPr/>
        <a:lstStyle/>
        <a:p>
          <a:pPr rtl="0"/>
          <a:endParaRPr lang="en-US" sz="2800" dirty="0"/>
        </a:p>
      </dgm:t>
    </dgm:pt>
    <dgm:pt modelId="{6DD8B663-1813-3249-B7FD-55032DB3CC9B}" type="parTrans" cxnId="{C917097E-4E11-4C44-A5B4-2CF3215F14AD}">
      <dgm:prSet/>
      <dgm:spPr/>
      <dgm:t>
        <a:bodyPr/>
        <a:lstStyle/>
        <a:p>
          <a:endParaRPr lang="en-US"/>
        </a:p>
      </dgm:t>
    </dgm:pt>
    <dgm:pt modelId="{89C70314-E3CD-4A47-B027-8B521C02AD82}" type="sibTrans" cxnId="{C917097E-4E11-4C44-A5B4-2CF3215F14AD}">
      <dgm:prSet/>
      <dgm:spPr/>
      <dgm:t>
        <a:bodyPr/>
        <a:lstStyle/>
        <a:p>
          <a:endParaRPr lang="en-US"/>
        </a:p>
      </dgm:t>
    </dgm:pt>
    <dgm:pt modelId="{5F0C2BE8-C8E5-6B46-9C28-140B07C579F8}">
      <dgm:prSet custT="1"/>
      <dgm:spPr/>
      <dgm:t>
        <a:bodyPr/>
        <a:lstStyle/>
        <a:p>
          <a:pPr rtl="0"/>
          <a:endParaRPr lang="en-US" sz="2800" dirty="0"/>
        </a:p>
      </dgm:t>
    </dgm:pt>
    <dgm:pt modelId="{CE6E9541-050A-984E-AA35-EB9EC92553F6}" type="parTrans" cxnId="{A60F2157-B813-154F-84BB-9F175C3D8239}">
      <dgm:prSet/>
      <dgm:spPr/>
      <dgm:t>
        <a:bodyPr/>
        <a:lstStyle/>
        <a:p>
          <a:endParaRPr lang="en-US"/>
        </a:p>
      </dgm:t>
    </dgm:pt>
    <dgm:pt modelId="{07C334D8-13FC-9943-8568-837D6C24FBCC}" type="sibTrans" cxnId="{A60F2157-B813-154F-84BB-9F175C3D8239}">
      <dgm:prSet/>
      <dgm:spPr/>
      <dgm:t>
        <a:bodyPr/>
        <a:lstStyle/>
        <a:p>
          <a:endParaRPr lang="en-US"/>
        </a:p>
      </dgm:t>
    </dgm:pt>
    <dgm:pt modelId="{7DC66376-D281-7444-93D4-97E9A85D88DB}">
      <dgm:prSet custT="1"/>
      <dgm:spPr/>
      <dgm:t>
        <a:bodyPr/>
        <a:lstStyle/>
        <a:p>
          <a:pPr rtl="0"/>
          <a:endParaRPr lang="en-US" sz="3600" dirty="0">
            <a:solidFill>
              <a:schemeClr val="tx1"/>
            </a:solidFill>
          </a:endParaRPr>
        </a:p>
      </dgm:t>
    </dgm:pt>
    <dgm:pt modelId="{81ACD54B-036C-CA4E-9B4B-9C1856F00F1D}" type="parTrans" cxnId="{424059FD-0F9B-DB40-930C-A1500C4680BE}">
      <dgm:prSet/>
      <dgm:spPr/>
      <dgm:t>
        <a:bodyPr/>
        <a:lstStyle/>
        <a:p>
          <a:endParaRPr lang="en-US"/>
        </a:p>
      </dgm:t>
    </dgm:pt>
    <dgm:pt modelId="{4797A049-E9FE-D34F-9915-18F64DAC4914}" type="sibTrans" cxnId="{424059FD-0F9B-DB40-930C-A1500C4680BE}">
      <dgm:prSet/>
      <dgm:spPr/>
      <dgm:t>
        <a:bodyPr/>
        <a:lstStyle/>
        <a:p>
          <a:endParaRPr lang="en-US"/>
        </a:p>
      </dgm:t>
    </dgm:pt>
    <dgm:pt modelId="{3DEF7A21-92CF-5C4F-BD16-9C8F272F31D3}">
      <dgm:prSet custT="1"/>
      <dgm:spPr/>
      <dgm:t>
        <a:bodyPr/>
        <a:lstStyle/>
        <a:p>
          <a:pPr rtl="0"/>
          <a:endParaRPr lang="en-US" sz="3600" dirty="0">
            <a:solidFill>
              <a:schemeClr val="tx1"/>
            </a:solidFill>
          </a:endParaRPr>
        </a:p>
      </dgm:t>
    </dgm:pt>
    <dgm:pt modelId="{8C50EA98-B857-FA4A-A2C4-AD61C4021073}" type="parTrans" cxnId="{5A84D2B7-A5DE-3B4C-B663-37AEC22DB3A9}">
      <dgm:prSet/>
      <dgm:spPr/>
      <dgm:t>
        <a:bodyPr/>
        <a:lstStyle/>
        <a:p>
          <a:endParaRPr lang="en-US"/>
        </a:p>
      </dgm:t>
    </dgm:pt>
    <dgm:pt modelId="{DDCE3492-C78C-6146-B720-1979A7E5CC47}" type="sibTrans" cxnId="{5A84D2B7-A5DE-3B4C-B663-37AEC22DB3A9}">
      <dgm:prSet/>
      <dgm:spPr/>
      <dgm:t>
        <a:bodyPr/>
        <a:lstStyle/>
        <a:p>
          <a:endParaRPr lang="en-US"/>
        </a:p>
      </dgm:t>
    </dgm:pt>
    <dgm:pt modelId="{8AAE8D8F-158A-9346-BF8C-4E86E3B4FE96}">
      <dgm:prSet custT="1"/>
      <dgm:spPr/>
      <dgm:t>
        <a:bodyPr/>
        <a:lstStyle/>
        <a:p>
          <a:pPr rtl="0"/>
          <a:endParaRPr lang="en-US" sz="3600" dirty="0"/>
        </a:p>
      </dgm:t>
    </dgm:pt>
    <dgm:pt modelId="{217442E2-0F4D-3549-A2CD-8B07D0C93E23}" type="parTrans" cxnId="{872E56C6-DE10-5F46-A8A8-75B6FCA004CD}">
      <dgm:prSet/>
      <dgm:spPr/>
      <dgm:t>
        <a:bodyPr/>
        <a:lstStyle/>
        <a:p>
          <a:endParaRPr lang="en-US"/>
        </a:p>
      </dgm:t>
    </dgm:pt>
    <dgm:pt modelId="{1CB36C00-B407-304E-99B2-03FDDC11C7A4}" type="sibTrans" cxnId="{872E56C6-DE10-5F46-A8A8-75B6FCA004CD}">
      <dgm:prSet/>
      <dgm:spPr/>
      <dgm:t>
        <a:bodyPr/>
        <a:lstStyle/>
        <a:p>
          <a:endParaRPr lang="en-US"/>
        </a:p>
      </dgm:t>
    </dgm:pt>
    <dgm:pt modelId="{FCB39CB6-7D03-BD40-BDD9-76757EB6CEBF}">
      <dgm:prSet custT="1"/>
      <dgm:spPr/>
      <dgm:t>
        <a:bodyPr/>
        <a:lstStyle/>
        <a:p>
          <a:pPr rtl="0"/>
          <a:endParaRPr lang="en-US" sz="3600" dirty="0"/>
        </a:p>
      </dgm:t>
    </dgm:pt>
    <dgm:pt modelId="{4F2B3223-056F-B84A-85B8-1A5648CF3C03}" type="parTrans" cxnId="{7EBDF715-957C-6647-9CC1-10C7BF48BA02}">
      <dgm:prSet/>
      <dgm:spPr/>
      <dgm:t>
        <a:bodyPr/>
        <a:lstStyle/>
        <a:p>
          <a:endParaRPr lang="en-US"/>
        </a:p>
      </dgm:t>
    </dgm:pt>
    <dgm:pt modelId="{C1B4E3D2-052C-D543-9A0B-3BFB013A7A15}" type="sibTrans" cxnId="{7EBDF715-957C-6647-9CC1-10C7BF48BA02}">
      <dgm:prSet/>
      <dgm:spPr/>
      <dgm:t>
        <a:bodyPr/>
        <a:lstStyle/>
        <a:p>
          <a:endParaRPr lang="en-US"/>
        </a:p>
      </dgm:t>
    </dgm:pt>
    <dgm:pt modelId="{64E2B65E-11EE-EA4F-9CE8-E993166DEFE4}">
      <dgm:prSet custT="1"/>
      <dgm:spPr/>
      <dgm:t>
        <a:bodyPr/>
        <a:lstStyle/>
        <a:p>
          <a:pPr rtl="0"/>
          <a:endParaRPr lang="en-US" sz="3600" dirty="0"/>
        </a:p>
      </dgm:t>
    </dgm:pt>
    <dgm:pt modelId="{2206B910-F116-F04E-BE92-72E1E19AD71D}" type="parTrans" cxnId="{082A0A54-5D5C-514F-9D5F-A0A2A32BD811}">
      <dgm:prSet/>
      <dgm:spPr/>
      <dgm:t>
        <a:bodyPr/>
        <a:lstStyle/>
        <a:p>
          <a:endParaRPr lang="en-US"/>
        </a:p>
      </dgm:t>
    </dgm:pt>
    <dgm:pt modelId="{81CA222B-D56E-974A-94F8-182B898E98D1}" type="sibTrans" cxnId="{082A0A54-5D5C-514F-9D5F-A0A2A32BD811}">
      <dgm:prSet/>
      <dgm:spPr/>
      <dgm:t>
        <a:bodyPr/>
        <a:lstStyle/>
        <a:p>
          <a:endParaRPr lang="en-US"/>
        </a:p>
      </dgm:t>
    </dgm:pt>
    <dgm:pt modelId="{CED00539-E40D-DE4C-B660-21A31E94BE65}">
      <dgm:prSet custT="1"/>
      <dgm:spPr/>
      <dgm:t>
        <a:bodyPr/>
        <a:lstStyle/>
        <a:p>
          <a:pPr rtl="0"/>
          <a:endParaRPr lang="en-US" sz="3600" dirty="0"/>
        </a:p>
      </dgm:t>
    </dgm:pt>
    <dgm:pt modelId="{9F260CCA-6F00-3D41-88F2-C9CD991282E0}" type="parTrans" cxnId="{4369F644-1062-AB45-887E-A71F0F7D974A}">
      <dgm:prSet/>
      <dgm:spPr/>
      <dgm:t>
        <a:bodyPr/>
        <a:lstStyle/>
        <a:p>
          <a:endParaRPr lang="en-US"/>
        </a:p>
      </dgm:t>
    </dgm:pt>
    <dgm:pt modelId="{5CCD51FC-D4E0-7D45-8606-BC76B81E4F8B}" type="sibTrans" cxnId="{4369F644-1062-AB45-887E-A71F0F7D974A}">
      <dgm:prSet/>
      <dgm:spPr/>
      <dgm:t>
        <a:bodyPr/>
        <a:lstStyle/>
        <a:p>
          <a:endParaRPr lang="en-US"/>
        </a:p>
      </dgm:t>
    </dgm:pt>
    <dgm:pt modelId="{45712B8D-3F55-5D4D-9B5A-CDBA91738DF1}" type="pres">
      <dgm:prSet presAssocID="{A2081DD6-9C81-2B4F-9EA5-458938A32DB0}" presName="Name0" presStyleCnt="0">
        <dgm:presLayoutVars>
          <dgm:dir/>
          <dgm:animLvl val="lvl"/>
          <dgm:resizeHandles val="exact"/>
        </dgm:presLayoutVars>
      </dgm:prSet>
      <dgm:spPr/>
      <dgm:t>
        <a:bodyPr/>
        <a:lstStyle/>
        <a:p>
          <a:endParaRPr lang="en-US"/>
        </a:p>
      </dgm:t>
    </dgm:pt>
    <dgm:pt modelId="{B34DDD24-3815-A649-815B-A06BEDFBCCB3}" type="pres">
      <dgm:prSet presAssocID="{1731B645-CB64-0A48-9D35-2A0EC50BBE26}" presName="compositeNode" presStyleCnt="0">
        <dgm:presLayoutVars>
          <dgm:bulletEnabled val="1"/>
        </dgm:presLayoutVars>
      </dgm:prSet>
      <dgm:spPr/>
      <dgm:t>
        <a:bodyPr/>
        <a:lstStyle/>
        <a:p>
          <a:endParaRPr lang="en-IN"/>
        </a:p>
      </dgm:t>
    </dgm:pt>
    <dgm:pt modelId="{D107A7AD-DE85-134F-B9FF-2F0F2A516562}" type="pres">
      <dgm:prSet presAssocID="{1731B645-CB64-0A48-9D35-2A0EC50BBE26}" presName="bgRect" presStyleLbl="node1" presStyleIdx="0" presStyleCnt="5" custScaleY="235829"/>
      <dgm:spPr/>
      <dgm:t>
        <a:bodyPr/>
        <a:lstStyle/>
        <a:p>
          <a:endParaRPr lang="en-US"/>
        </a:p>
      </dgm:t>
    </dgm:pt>
    <dgm:pt modelId="{82A0C562-9945-D44A-B93C-93CBC62D29B3}" type="pres">
      <dgm:prSet presAssocID="{1731B645-CB64-0A48-9D35-2A0EC50BBE26}" presName="parentNode" presStyleLbl="node1" presStyleIdx="0" presStyleCnt="5">
        <dgm:presLayoutVars>
          <dgm:chMax val="0"/>
          <dgm:bulletEnabled val="1"/>
        </dgm:presLayoutVars>
      </dgm:prSet>
      <dgm:spPr/>
      <dgm:t>
        <a:bodyPr/>
        <a:lstStyle/>
        <a:p>
          <a:endParaRPr lang="en-US"/>
        </a:p>
      </dgm:t>
    </dgm:pt>
    <dgm:pt modelId="{EA7B213E-B9DF-6C42-8B80-D670AE473DD4}" type="pres">
      <dgm:prSet presAssocID="{1731B645-CB64-0A48-9D35-2A0EC50BBE26}" presName="childNode" presStyleLbl="node1" presStyleIdx="0" presStyleCnt="5">
        <dgm:presLayoutVars>
          <dgm:bulletEnabled val="1"/>
        </dgm:presLayoutVars>
      </dgm:prSet>
      <dgm:spPr/>
      <dgm:t>
        <a:bodyPr/>
        <a:lstStyle/>
        <a:p>
          <a:endParaRPr lang="en-US"/>
        </a:p>
      </dgm:t>
    </dgm:pt>
    <dgm:pt modelId="{6412F3C7-D442-6944-9788-CE8C1A2DDC96}" type="pres">
      <dgm:prSet presAssocID="{C7CE674C-6216-3E47-820A-E7ED086E70B9}" presName="hSp" presStyleCnt="0"/>
      <dgm:spPr/>
      <dgm:t>
        <a:bodyPr/>
        <a:lstStyle/>
        <a:p>
          <a:endParaRPr lang="en-IN"/>
        </a:p>
      </dgm:t>
    </dgm:pt>
    <dgm:pt modelId="{54239601-9733-4B42-8B89-A8DE75C94A25}" type="pres">
      <dgm:prSet presAssocID="{C7CE674C-6216-3E47-820A-E7ED086E70B9}" presName="vProcSp" presStyleCnt="0"/>
      <dgm:spPr/>
      <dgm:t>
        <a:bodyPr/>
        <a:lstStyle/>
        <a:p>
          <a:endParaRPr lang="en-IN"/>
        </a:p>
      </dgm:t>
    </dgm:pt>
    <dgm:pt modelId="{7698C19A-4A21-5841-9F13-0782CFD69959}" type="pres">
      <dgm:prSet presAssocID="{C7CE674C-6216-3E47-820A-E7ED086E70B9}" presName="vSp1" presStyleCnt="0"/>
      <dgm:spPr/>
      <dgm:t>
        <a:bodyPr/>
        <a:lstStyle/>
        <a:p>
          <a:endParaRPr lang="en-IN"/>
        </a:p>
      </dgm:t>
    </dgm:pt>
    <dgm:pt modelId="{4770DCDD-2001-4B44-9F8C-120A6E61E2BB}" type="pres">
      <dgm:prSet presAssocID="{C7CE674C-6216-3E47-820A-E7ED086E70B9}" presName="simulatedConn" presStyleLbl="solidFgAcc1" presStyleIdx="0" presStyleCnt="4"/>
      <dgm:spPr/>
      <dgm:t>
        <a:bodyPr/>
        <a:lstStyle/>
        <a:p>
          <a:endParaRPr lang="en-IN"/>
        </a:p>
      </dgm:t>
    </dgm:pt>
    <dgm:pt modelId="{ADA99796-9ED7-DA44-9F9F-DBDBC7AD243C}" type="pres">
      <dgm:prSet presAssocID="{C7CE674C-6216-3E47-820A-E7ED086E70B9}" presName="vSp2" presStyleCnt="0"/>
      <dgm:spPr/>
      <dgm:t>
        <a:bodyPr/>
        <a:lstStyle/>
        <a:p>
          <a:endParaRPr lang="en-IN"/>
        </a:p>
      </dgm:t>
    </dgm:pt>
    <dgm:pt modelId="{F11EB51B-EC35-0643-8CFE-1630FC84FC9F}" type="pres">
      <dgm:prSet presAssocID="{C7CE674C-6216-3E47-820A-E7ED086E70B9}" presName="sibTrans" presStyleCnt="0"/>
      <dgm:spPr/>
      <dgm:t>
        <a:bodyPr/>
        <a:lstStyle/>
        <a:p>
          <a:endParaRPr lang="en-IN"/>
        </a:p>
      </dgm:t>
    </dgm:pt>
    <dgm:pt modelId="{97549352-75F7-054F-B890-1FCCD00CABBC}" type="pres">
      <dgm:prSet presAssocID="{D89A35DA-4224-3C49-AE67-5ED56763E236}" presName="compositeNode" presStyleCnt="0">
        <dgm:presLayoutVars>
          <dgm:bulletEnabled val="1"/>
        </dgm:presLayoutVars>
      </dgm:prSet>
      <dgm:spPr/>
      <dgm:t>
        <a:bodyPr/>
        <a:lstStyle/>
        <a:p>
          <a:endParaRPr lang="en-IN"/>
        </a:p>
      </dgm:t>
    </dgm:pt>
    <dgm:pt modelId="{82E4F006-28B6-6D45-AEE8-2F2A10968AB8}" type="pres">
      <dgm:prSet presAssocID="{D89A35DA-4224-3C49-AE67-5ED56763E236}" presName="bgRect" presStyleLbl="node1" presStyleIdx="1" presStyleCnt="5" custScaleY="235829"/>
      <dgm:spPr/>
      <dgm:t>
        <a:bodyPr/>
        <a:lstStyle/>
        <a:p>
          <a:endParaRPr lang="en-US"/>
        </a:p>
      </dgm:t>
    </dgm:pt>
    <dgm:pt modelId="{99BBC0AE-DFD6-DB4B-B40F-F1185C85975D}" type="pres">
      <dgm:prSet presAssocID="{D89A35DA-4224-3C49-AE67-5ED56763E236}" presName="parentNode" presStyleLbl="node1" presStyleIdx="1" presStyleCnt="5">
        <dgm:presLayoutVars>
          <dgm:chMax val="0"/>
          <dgm:bulletEnabled val="1"/>
        </dgm:presLayoutVars>
      </dgm:prSet>
      <dgm:spPr/>
      <dgm:t>
        <a:bodyPr/>
        <a:lstStyle/>
        <a:p>
          <a:endParaRPr lang="en-US"/>
        </a:p>
      </dgm:t>
    </dgm:pt>
    <dgm:pt modelId="{2CFD6E7E-25E9-0A4E-B4C3-EFB96497BFE8}" type="pres">
      <dgm:prSet presAssocID="{D89A35DA-4224-3C49-AE67-5ED56763E236}" presName="childNode" presStyleLbl="node1" presStyleIdx="1" presStyleCnt="5">
        <dgm:presLayoutVars>
          <dgm:bulletEnabled val="1"/>
        </dgm:presLayoutVars>
      </dgm:prSet>
      <dgm:spPr/>
      <dgm:t>
        <a:bodyPr/>
        <a:lstStyle/>
        <a:p>
          <a:endParaRPr lang="en-US"/>
        </a:p>
      </dgm:t>
    </dgm:pt>
    <dgm:pt modelId="{6896D8AB-BA2A-2040-AD7D-947DE921458E}" type="pres">
      <dgm:prSet presAssocID="{4196F4A7-A447-E047-A077-F6C040FF763D}" presName="hSp" presStyleCnt="0"/>
      <dgm:spPr/>
      <dgm:t>
        <a:bodyPr/>
        <a:lstStyle/>
        <a:p>
          <a:endParaRPr lang="en-IN"/>
        </a:p>
      </dgm:t>
    </dgm:pt>
    <dgm:pt modelId="{C8AA26CB-0369-2D49-9531-E256B3900BEF}" type="pres">
      <dgm:prSet presAssocID="{4196F4A7-A447-E047-A077-F6C040FF763D}" presName="vProcSp" presStyleCnt="0"/>
      <dgm:spPr/>
      <dgm:t>
        <a:bodyPr/>
        <a:lstStyle/>
        <a:p>
          <a:endParaRPr lang="en-IN"/>
        </a:p>
      </dgm:t>
    </dgm:pt>
    <dgm:pt modelId="{7A4B8805-EB52-9F4F-9135-189AFA6D1360}" type="pres">
      <dgm:prSet presAssocID="{4196F4A7-A447-E047-A077-F6C040FF763D}" presName="vSp1" presStyleCnt="0"/>
      <dgm:spPr/>
      <dgm:t>
        <a:bodyPr/>
        <a:lstStyle/>
        <a:p>
          <a:endParaRPr lang="en-IN"/>
        </a:p>
      </dgm:t>
    </dgm:pt>
    <dgm:pt modelId="{88E1B065-B83C-0944-887A-4AA695C43001}" type="pres">
      <dgm:prSet presAssocID="{4196F4A7-A447-E047-A077-F6C040FF763D}" presName="simulatedConn" presStyleLbl="solidFgAcc1" presStyleIdx="1" presStyleCnt="4"/>
      <dgm:spPr/>
      <dgm:t>
        <a:bodyPr/>
        <a:lstStyle/>
        <a:p>
          <a:endParaRPr lang="en-IN"/>
        </a:p>
      </dgm:t>
    </dgm:pt>
    <dgm:pt modelId="{BBCC3DA4-A897-7945-8E28-5EED36D288E2}" type="pres">
      <dgm:prSet presAssocID="{4196F4A7-A447-E047-A077-F6C040FF763D}" presName="vSp2" presStyleCnt="0"/>
      <dgm:spPr/>
      <dgm:t>
        <a:bodyPr/>
        <a:lstStyle/>
        <a:p>
          <a:endParaRPr lang="en-IN"/>
        </a:p>
      </dgm:t>
    </dgm:pt>
    <dgm:pt modelId="{959F9300-2766-2049-8453-0D79D4FFA0D9}" type="pres">
      <dgm:prSet presAssocID="{4196F4A7-A447-E047-A077-F6C040FF763D}" presName="sibTrans" presStyleCnt="0"/>
      <dgm:spPr/>
      <dgm:t>
        <a:bodyPr/>
        <a:lstStyle/>
        <a:p>
          <a:endParaRPr lang="en-IN"/>
        </a:p>
      </dgm:t>
    </dgm:pt>
    <dgm:pt modelId="{EAFAAAAD-A1A0-1D4E-9323-D6C27A1CDECA}" type="pres">
      <dgm:prSet presAssocID="{CCF23A73-FDDC-304A-B1B6-DD05F7CFCAE8}" presName="compositeNode" presStyleCnt="0">
        <dgm:presLayoutVars>
          <dgm:bulletEnabled val="1"/>
        </dgm:presLayoutVars>
      </dgm:prSet>
      <dgm:spPr/>
      <dgm:t>
        <a:bodyPr/>
        <a:lstStyle/>
        <a:p>
          <a:endParaRPr lang="en-IN"/>
        </a:p>
      </dgm:t>
    </dgm:pt>
    <dgm:pt modelId="{119D76E9-80E3-8141-B0F5-42A5246421ED}" type="pres">
      <dgm:prSet presAssocID="{CCF23A73-FDDC-304A-B1B6-DD05F7CFCAE8}" presName="bgRect" presStyleLbl="node1" presStyleIdx="2" presStyleCnt="5" custScaleY="235829"/>
      <dgm:spPr/>
      <dgm:t>
        <a:bodyPr/>
        <a:lstStyle/>
        <a:p>
          <a:endParaRPr lang="en-US"/>
        </a:p>
      </dgm:t>
    </dgm:pt>
    <dgm:pt modelId="{C996E16C-1226-C043-89BB-86962D213B5D}" type="pres">
      <dgm:prSet presAssocID="{CCF23A73-FDDC-304A-B1B6-DD05F7CFCAE8}" presName="parentNode" presStyleLbl="node1" presStyleIdx="2" presStyleCnt="5">
        <dgm:presLayoutVars>
          <dgm:chMax val="0"/>
          <dgm:bulletEnabled val="1"/>
        </dgm:presLayoutVars>
      </dgm:prSet>
      <dgm:spPr/>
      <dgm:t>
        <a:bodyPr/>
        <a:lstStyle/>
        <a:p>
          <a:endParaRPr lang="en-US"/>
        </a:p>
      </dgm:t>
    </dgm:pt>
    <dgm:pt modelId="{2C8CC1D6-6703-244C-8A61-525F3BF45905}" type="pres">
      <dgm:prSet presAssocID="{CCF23A73-FDDC-304A-B1B6-DD05F7CFCAE8}" presName="childNode" presStyleLbl="node1" presStyleIdx="2" presStyleCnt="5">
        <dgm:presLayoutVars>
          <dgm:bulletEnabled val="1"/>
        </dgm:presLayoutVars>
      </dgm:prSet>
      <dgm:spPr/>
      <dgm:t>
        <a:bodyPr/>
        <a:lstStyle/>
        <a:p>
          <a:endParaRPr lang="en-US"/>
        </a:p>
      </dgm:t>
    </dgm:pt>
    <dgm:pt modelId="{6FF076FB-FA80-3442-BA65-9958DC1E7C61}" type="pres">
      <dgm:prSet presAssocID="{76DD9D29-79D2-F94C-8E54-942B029C3217}" presName="hSp" presStyleCnt="0"/>
      <dgm:spPr/>
      <dgm:t>
        <a:bodyPr/>
        <a:lstStyle/>
        <a:p>
          <a:endParaRPr lang="en-IN"/>
        </a:p>
      </dgm:t>
    </dgm:pt>
    <dgm:pt modelId="{5D24AFF9-4D91-934A-AFFE-DA98C4030EAA}" type="pres">
      <dgm:prSet presAssocID="{76DD9D29-79D2-F94C-8E54-942B029C3217}" presName="vProcSp" presStyleCnt="0"/>
      <dgm:spPr/>
      <dgm:t>
        <a:bodyPr/>
        <a:lstStyle/>
        <a:p>
          <a:endParaRPr lang="en-IN"/>
        </a:p>
      </dgm:t>
    </dgm:pt>
    <dgm:pt modelId="{7D3925A4-2E82-BB4D-8CF5-13D703E59522}" type="pres">
      <dgm:prSet presAssocID="{76DD9D29-79D2-F94C-8E54-942B029C3217}" presName="vSp1" presStyleCnt="0"/>
      <dgm:spPr/>
      <dgm:t>
        <a:bodyPr/>
        <a:lstStyle/>
        <a:p>
          <a:endParaRPr lang="en-IN"/>
        </a:p>
      </dgm:t>
    </dgm:pt>
    <dgm:pt modelId="{73794EC0-526E-7F45-A2EC-8C3D680C14CD}" type="pres">
      <dgm:prSet presAssocID="{76DD9D29-79D2-F94C-8E54-942B029C3217}" presName="simulatedConn" presStyleLbl="solidFgAcc1" presStyleIdx="2" presStyleCnt="4"/>
      <dgm:spPr/>
      <dgm:t>
        <a:bodyPr/>
        <a:lstStyle/>
        <a:p>
          <a:endParaRPr lang="en-IN"/>
        </a:p>
      </dgm:t>
    </dgm:pt>
    <dgm:pt modelId="{1AA899BF-D625-0142-91D7-0E0720A41501}" type="pres">
      <dgm:prSet presAssocID="{76DD9D29-79D2-F94C-8E54-942B029C3217}" presName="vSp2" presStyleCnt="0"/>
      <dgm:spPr/>
      <dgm:t>
        <a:bodyPr/>
        <a:lstStyle/>
        <a:p>
          <a:endParaRPr lang="en-IN"/>
        </a:p>
      </dgm:t>
    </dgm:pt>
    <dgm:pt modelId="{CBBFBD2B-CEA8-A44B-B7AD-56BC31602855}" type="pres">
      <dgm:prSet presAssocID="{76DD9D29-79D2-F94C-8E54-942B029C3217}" presName="sibTrans" presStyleCnt="0"/>
      <dgm:spPr/>
      <dgm:t>
        <a:bodyPr/>
        <a:lstStyle/>
        <a:p>
          <a:endParaRPr lang="en-IN"/>
        </a:p>
      </dgm:t>
    </dgm:pt>
    <dgm:pt modelId="{481AD887-322E-C540-8CD8-C91BCD681001}" type="pres">
      <dgm:prSet presAssocID="{19DD943C-2BA7-454B-870B-97DA22018ED6}" presName="compositeNode" presStyleCnt="0">
        <dgm:presLayoutVars>
          <dgm:bulletEnabled val="1"/>
        </dgm:presLayoutVars>
      </dgm:prSet>
      <dgm:spPr/>
      <dgm:t>
        <a:bodyPr/>
        <a:lstStyle/>
        <a:p>
          <a:endParaRPr lang="en-IN"/>
        </a:p>
      </dgm:t>
    </dgm:pt>
    <dgm:pt modelId="{B0F330A6-94D3-6743-A258-E5DD8D08F051}" type="pres">
      <dgm:prSet presAssocID="{19DD943C-2BA7-454B-870B-97DA22018ED6}" presName="bgRect" presStyleLbl="node1" presStyleIdx="3" presStyleCnt="5" custScaleY="235829"/>
      <dgm:spPr/>
      <dgm:t>
        <a:bodyPr/>
        <a:lstStyle/>
        <a:p>
          <a:endParaRPr lang="en-US"/>
        </a:p>
      </dgm:t>
    </dgm:pt>
    <dgm:pt modelId="{F42ABFEB-F86A-3F4B-8CF5-B0FC3CE891AC}" type="pres">
      <dgm:prSet presAssocID="{19DD943C-2BA7-454B-870B-97DA22018ED6}" presName="parentNode" presStyleLbl="node1" presStyleIdx="3" presStyleCnt="5">
        <dgm:presLayoutVars>
          <dgm:chMax val="0"/>
          <dgm:bulletEnabled val="1"/>
        </dgm:presLayoutVars>
      </dgm:prSet>
      <dgm:spPr/>
      <dgm:t>
        <a:bodyPr/>
        <a:lstStyle/>
        <a:p>
          <a:endParaRPr lang="en-US"/>
        </a:p>
      </dgm:t>
    </dgm:pt>
    <dgm:pt modelId="{15C46781-A065-0B44-8F20-C3592A913B53}" type="pres">
      <dgm:prSet presAssocID="{19DD943C-2BA7-454B-870B-97DA22018ED6}" presName="childNode" presStyleLbl="node1" presStyleIdx="3" presStyleCnt="5">
        <dgm:presLayoutVars>
          <dgm:bulletEnabled val="1"/>
        </dgm:presLayoutVars>
      </dgm:prSet>
      <dgm:spPr/>
      <dgm:t>
        <a:bodyPr/>
        <a:lstStyle/>
        <a:p>
          <a:endParaRPr lang="en-US"/>
        </a:p>
      </dgm:t>
    </dgm:pt>
    <dgm:pt modelId="{D86EE942-3DB8-F344-8A0C-8A90F2A290F5}" type="pres">
      <dgm:prSet presAssocID="{4CCA44B9-E6FB-A847-AA43-C3E3E4404B7F}" presName="hSp" presStyleCnt="0"/>
      <dgm:spPr/>
      <dgm:t>
        <a:bodyPr/>
        <a:lstStyle/>
        <a:p>
          <a:endParaRPr lang="en-IN"/>
        </a:p>
      </dgm:t>
    </dgm:pt>
    <dgm:pt modelId="{EBF88079-8E70-6C4A-96EF-698D155B6031}" type="pres">
      <dgm:prSet presAssocID="{4CCA44B9-E6FB-A847-AA43-C3E3E4404B7F}" presName="vProcSp" presStyleCnt="0"/>
      <dgm:spPr/>
      <dgm:t>
        <a:bodyPr/>
        <a:lstStyle/>
        <a:p>
          <a:endParaRPr lang="en-IN"/>
        </a:p>
      </dgm:t>
    </dgm:pt>
    <dgm:pt modelId="{109408AD-A808-B54B-94EF-C3BB7FD0A7A1}" type="pres">
      <dgm:prSet presAssocID="{4CCA44B9-E6FB-A847-AA43-C3E3E4404B7F}" presName="vSp1" presStyleCnt="0"/>
      <dgm:spPr/>
      <dgm:t>
        <a:bodyPr/>
        <a:lstStyle/>
        <a:p>
          <a:endParaRPr lang="en-IN"/>
        </a:p>
      </dgm:t>
    </dgm:pt>
    <dgm:pt modelId="{DC30CE62-5BDC-D34E-AADF-8005DBA14B9D}" type="pres">
      <dgm:prSet presAssocID="{4CCA44B9-E6FB-A847-AA43-C3E3E4404B7F}" presName="simulatedConn" presStyleLbl="solidFgAcc1" presStyleIdx="3" presStyleCnt="4"/>
      <dgm:spPr/>
      <dgm:t>
        <a:bodyPr/>
        <a:lstStyle/>
        <a:p>
          <a:endParaRPr lang="en-IN"/>
        </a:p>
      </dgm:t>
    </dgm:pt>
    <dgm:pt modelId="{C085BB8C-E1F1-E64F-B9A5-506BBF8DA26E}" type="pres">
      <dgm:prSet presAssocID="{4CCA44B9-E6FB-A847-AA43-C3E3E4404B7F}" presName="vSp2" presStyleCnt="0"/>
      <dgm:spPr/>
      <dgm:t>
        <a:bodyPr/>
        <a:lstStyle/>
        <a:p>
          <a:endParaRPr lang="en-IN"/>
        </a:p>
      </dgm:t>
    </dgm:pt>
    <dgm:pt modelId="{7249CEB1-BDA4-EE4F-982E-F5183A851F07}" type="pres">
      <dgm:prSet presAssocID="{4CCA44B9-E6FB-A847-AA43-C3E3E4404B7F}" presName="sibTrans" presStyleCnt="0"/>
      <dgm:spPr/>
      <dgm:t>
        <a:bodyPr/>
        <a:lstStyle/>
        <a:p>
          <a:endParaRPr lang="en-IN"/>
        </a:p>
      </dgm:t>
    </dgm:pt>
    <dgm:pt modelId="{ACC42BAD-F53A-C945-AA62-FDB80788B3A5}" type="pres">
      <dgm:prSet presAssocID="{4CCCD76C-AA62-8F48-9D55-878BEBA567B3}" presName="compositeNode" presStyleCnt="0">
        <dgm:presLayoutVars>
          <dgm:bulletEnabled val="1"/>
        </dgm:presLayoutVars>
      </dgm:prSet>
      <dgm:spPr/>
      <dgm:t>
        <a:bodyPr/>
        <a:lstStyle/>
        <a:p>
          <a:endParaRPr lang="en-IN"/>
        </a:p>
      </dgm:t>
    </dgm:pt>
    <dgm:pt modelId="{395395B8-97A2-1B43-B2C4-4D57A643C6AD}" type="pres">
      <dgm:prSet presAssocID="{4CCCD76C-AA62-8F48-9D55-878BEBA567B3}" presName="bgRect" presStyleLbl="node1" presStyleIdx="4" presStyleCnt="5" custLinFactNeighborX="286" custLinFactNeighborY="36002"/>
      <dgm:spPr/>
      <dgm:t>
        <a:bodyPr/>
        <a:lstStyle/>
        <a:p>
          <a:endParaRPr lang="en-US"/>
        </a:p>
      </dgm:t>
    </dgm:pt>
    <dgm:pt modelId="{4A37964F-CF16-F54F-8DAE-63DE2613782E}" type="pres">
      <dgm:prSet presAssocID="{4CCCD76C-AA62-8F48-9D55-878BEBA567B3}" presName="parentNode" presStyleLbl="node1" presStyleIdx="4" presStyleCnt="5">
        <dgm:presLayoutVars>
          <dgm:chMax val="0"/>
          <dgm:bulletEnabled val="1"/>
        </dgm:presLayoutVars>
      </dgm:prSet>
      <dgm:spPr/>
      <dgm:t>
        <a:bodyPr/>
        <a:lstStyle/>
        <a:p>
          <a:endParaRPr lang="en-US"/>
        </a:p>
      </dgm:t>
    </dgm:pt>
  </dgm:ptLst>
  <dgm:cxnLst>
    <dgm:cxn modelId="{3CC41B33-6F2F-9D49-9F31-B96C6DC81E32}" srcId="{A2081DD6-9C81-2B4F-9EA5-458938A32DB0}" destId="{4CCCD76C-AA62-8F48-9D55-878BEBA567B3}" srcOrd="4" destOrd="0" parTransId="{C9E20DCC-FF8D-D64D-A9F7-BC28107D18CF}" sibTransId="{E06E0401-F6D8-944F-B470-19F9274038C0}"/>
    <dgm:cxn modelId="{22A3CCBE-F3F2-CB40-B261-FF1DA94DBB51}" type="presOf" srcId="{4CCCD76C-AA62-8F48-9D55-878BEBA567B3}" destId="{395395B8-97A2-1B43-B2C4-4D57A643C6AD}" srcOrd="0" destOrd="0" presId="urn:microsoft.com/office/officeart/2005/8/layout/hProcess7"/>
    <dgm:cxn modelId="{52BD4E5F-EBFF-0346-B1B7-60070E2886DB}" type="presOf" srcId="{1731B645-CB64-0A48-9D35-2A0EC50BBE26}" destId="{D107A7AD-DE85-134F-B9FF-2F0F2A516562}" srcOrd="0" destOrd="0" presId="urn:microsoft.com/office/officeart/2005/8/layout/hProcess7"/>
    <dgm:cxn modelId="{0DDF65B8-1C07-D347-BC97-A4C6A3D1BCF0}" srcId="{CCF23A73-FDDC-304A-B1B6-DD05F7CFCAE8}" destId="{5504EEDD-AD9D-F040-9CA0-219119F22B07}" srcOrd="3" destOrd="0" parTransId="{875B79A4-FBAA-7D42-9655-2C19ACE2D62E}" sibTransId="{4FCDE04F-77A2-B944-99FD-A674F9BBA37F}"/>
    <dgm:cxn modelId="{46D7AA0B-68AC-9A44-B045-834171D6F7A7}" type="presOf" srcId="{FA854BE6-84FB-2949-8001-1B532B316127}" destId="{15C46781-A065-0B44-8F20-C3592A913B53}" srcOrd="0" destOrd="2" presId="urn:microsoft.com/office/officeart/2005/8/layout/hProcess7"/>
    <dgm:cxn modelId="{5C492372-9917-C840-B6AC-05D321258145}" srcId="{19DD943C-2BA7-454B-870B-97DA22018ED6}" destId="{143EBB78-26FE-C743-A525-3FC0B4CE65ED}" srcOrd="5" destOrd="0" parTransId="{7E3A7D27-543B-5945-B6B6-4A006A8E1EE2}" sibTransId="{CFC7CDF3-DC8B-734B-A56E-470BBDF9D07E}"/>
    <dgm:cxn modelId="{269A9C97-0372-D54A-A78A-5ED807943146}" srcId="{1731B645-CB64-0A48-9D35-2A0EC50BBE26}" destId="{BEBE418D-2FA0-DC4E-BE5A-7E858E6E61A9}" srcOrd="3" destOrd="0" parTransId="{5AE8FF13-E686-BD40-813A-DF2CD628F867}" sibTransId="{91F12E14-DE55-F84E-ADE0-3A1AE3B17EBB}"/>
    <dgm:cxn modelId="{9E6CCB6B-5BC0-3447-B09F-D49BEAC2CE7A}" type="presOf" srcId="{CED00539-E40D-DE4C-B660-21A31E94BE65}" destId="{15C46781-A065-0B44-8F20-C3592A913B53}" srcOrd="0" destOrd="1" presId="urn:microsoft.com/office/officeart/2005/8/layout/hProcess7"/>
    <dgm:cxn modelId="{55BB4156-8112-0849-93A6-93E9E32B8EE3}" srcId="{19DD943C-2BA7-454B-870B-97DA22018ED6}" destId="{FAD8A2B7-CCCD-9E4F-8F46-731071B4A3FC}" srcOrd="4" destOrd="0" parTransId="{25BDE1B6-540F-C64F-A8FD-E6DA74B84BF7}" sibTransId="{39F86AA7-526E-E945-AB72-6F20F28410AB}"/>
    <dgm:cxn modelId="{5A5DA0EC-2BDE-E245-A380-2E239A5D0B53}" type="presOf" srcId="{5F0C2BE8-C8E5-6B46-9C28-140B07C579F8}" destId="{EA7B213E-B9DF-6C42-8B80-D670AE473DD4}" srcOrd="0" destOrd="0" presId="urn:microsoft.com/office/officeart/2005/8/layout/hProcess7"/>
    <dgm:cxn modelId="{3884A231-2512-FA42-8AC0-3CBFD0497E14}" srcId="{1731B645-CB64-0A48-9D35-2A0EC50BBE26}" destId="{570902DC-6A7A-AF46-92E3-E1B3A0BEC6EB}" srcOrd="4" destOrd="0" parTransId="{72C2D50A-120A-1F40-B7A8-A7B92550FD93}" sibTransId="{3A94616C-4331-ED44-9DFE-994C0A996366}"/>
    <dgm:cxn modelId="{9DCD511B-4789-3F4D-8D5D-2414C6B0F49A}" srcId="{D89A35DA-4224-3C49-AE67-5ED56763E236}" destId="{5B544E87-A179-0846-9511-52008C7CBC8E}" srcOrd="2" destOrd="0" parTransId="{23C516A9-D365-1447-8208-F2369FD8BA0B}" sibTransId="{6159293A-05C5-994A-B133-EED019EC9739}"/>
    <dgm:cxn modelId="{6D5BF142-C294-7445-9A48-4434FF764462}" type="presOf" srcId="{07EB4003-AC37-A64F-A758-A41FA9AFFECE}" destId="{15C46781-A065-0B44-8F20-C3592A913B53}" srcOrd="0" destOrd="3" presId="urn:microsoft.com/office/officeart/2005/8/layout/hProcess7"/>
    <dgm:cxn modelId="{5A15B3C1-6B49-2843-ACAD-30E23FC3707E}" type="presOf" srcId="{2C1F8E0B-BDC6-754C-A7B9-9F4F0C5BFF22}" destId="{2C8CC1D6-6703-244C-8A61-525F3BF45905}" srcOrd="0" destOrd="2" presId="urn:microsoft.com/office/officeart/2005/8/layout/hProcess7"/>
    <dgm:cxn modelId="{77E250E3-8CCC-0241-8A2A-0EAE5E0A6F01}" type="presOf" srcId="{A31209FA-E25B-914D-9917-926D68BDAFD0}" destId="{2CFD6E7E-25E9-0A4E-B4C3-EFB96497BFE8}" srcOrd="0" destOrd="3" presId="urn:microsoft.com/office/officeart/2005/8/layout/hProcess7"/>
    <dgm:cxn modelId="{BBF68E0C-6C29-7046-90F2-0DEFC00923F5}" srcId="{D89A35DA-4224-3C49-AE67-5ED56763E236}" destId="{A31209FA-E25B-914D-9917-926D68BDAFD0}" srcOrd="3" destOrd="0" parTransId="{00D8335A-694E-794A-B3C1-234CD3A816DB}" sibTransId="{8071678E-EEE6-7B4C-BE75-A864CE5A0208}"/>
    <dgm:cxn modelId="{5A84D2B7-A5DE-3B4C-B663-37AEC22DB3A9}" srcId="{D89A35DA-4224-3C49-AE67-5ED56763E236}" destId="{3DEF7A21-92CF-5C4F-BD16-9C8F272F31D3}" srcOrd="1" destOrd="0" parTransId="{8C50EA98-B857-FA4A-A2C4-AD61C4021073}" sibTransId="{DDCE3492-C78C-6146-B720-1979A7E5CC47}"/>
    <dgm:cxn modelId="{A60F2157-B813-154F-84BB-9F175C3D8239}" srcId="{1731B645-CB64-0A48-9D35-2A0EC50BBE26}" destId="{5F0C2BE8-C8E5-6B46-9C28-140B07C579F8}" srcOrd="0" destOrd="0" parTransId="{CE6E9541-050A-984E-AA35-EB9EC92553F6}" sibTransId="{07C334D8-13FC-9943-8568-837D6C24FBCC}"/>
    <dgm:cxn modelId="{2E7440CE-CC97-1343-9606-4439B735996B}" type="presOf" srcId="{570902DC-6A7A-AF46-92E3-E1B3A0BEC6EB}" destId="{EA7B213E-B9DF-6C42-8B80-D670AE473DD4}" srcOrd="0" destOrd="4" presId="urn:microsoft.com/office/officeart/2005/8/layout/hProcess7"/>
    <dgm:cxn modelId="{71CD44A7-9D9D-AF4B-A580-C760DCA5E018}" type="presOf" srcId="{FAD8A2B7-CCCD-9E4F-8F46-731071B4A3FC}" destId="{15C46781-A065-0B44-8F20-C3592A913B53}" srcOrd="0" destOrd="4" presId="urn:microsoft.com/office/officeart/2005/8/layout/hProcess7"/>
    <dgm:cxn modelId="{DA6C17EA-E8EB-1E4C-AA6C-863D5F1401E5}" srcId="{1731B645-CB64-0A48-9D35-2A0EC50BBE26}" destId="{6CB7DF9B-1DE0-754E-B917-7DD9EDAF78EA}" srcOrd="2" destOrd="0" parTransId="{B6D7CF09-EF97-A947-B334-B2BCA11BA1D4}" sibTransId="{0104CD34-DBA6-1C42-8242-E3174C94E376}"/>
    <dgm:cxn modelId="{C73B0636-0D2F-2B4A-A842-2C63B421A9BF}" srcId="{A2081DD6-9C81-2B4F-9EA5-458938A32DB0}" destId="{1731B645-CB64-0A48-9D35-2A0EC50BBE26}" srcOrd="0" destOrd="0" parTransId="{43502071-34DB-4541-AC45-F2173B1DE40A}" sibTransId="{C7CE674C-6216-3E47-820A-E7ED086E70B9}"/>
    <dgm:cxn modelId="{082A0A54-5D5C-514F-9D5F-A0A2A32BD811}" srcId="{19DD943C-2BA7-454B-870B-97DA22018ED6}" destId="{64E2B65E-11EE-EA4F-9CE8-E993166DEFE4}" srcOrd="0" destOrd="0" parTransId="{2206B910-F116-F04E-BE92-72E1E19AD71D}" sibTransId="{81CA222B-D56E-974A-94F8-182B898E98D1}"/>
    <dgm:cxn modelId="{60186115-FF1B-9143-BDD3-A5FD228377C1}" type="presOf" srcId="{7DC66376-D281-7444-93D4-97E9A85D88DB}" destId="{2CFD6E7E-25E9-0A4E-B4C3-EFB96497BFE8}" srcOrd="0" destOrd="0" presId="urn:microsoft.com/office/officeart/2005/8/layout/hProcess7"/>
    <dgm:cxn modelId="{CB540FF2-3C6D-F24E-9D76-76A88B7A0C38}" srcId="{CCF23A73-FDDC-304A-B1B6-DD05F7CFCAE8}" destId="{2C1F8E0B-BDC6-754C-A7B9-9F4F0C5BFF22}" srcOrd="2" destOrd="0" parTransId="{9F49B9E8-120B-344C-A5F8-6A2E7DB5FBCE}" sibTransId="{26EC1145-931F-9742-B6E8-243FC05214F8}"/>
    <dgm:cxn modelId="{C51FD553-E363-8E4D-900F-A25F03AA1ED7}" type="presOf" srcId="{19DD943C-2BA7-454B-870B-97DA22018ED6}" destId="{F42ABFEB-F86A-3F4B-8CF5-B0FC3CE891AC}" srcOrd="1" destOrd="0" presId="urn:microsoft.com/office/officeart/2005/8/layout/hProcess7"/>
    <dgm:cxn modelId="{699A1A84-D213-4043-A275-03F0A1544B01}" type="presOf" srcId="{6CB7DF9B-1DE0-754E-B917-7DD9EDAF78EA}" destId="{EA7B213E-B9DF-6C42-8B80-D670AE473DD4}" srcOrd="0" destOrd="2" presId="urn:microsoft.com/office/officeart/2005/8/layout/hProcess7"/>
    <dgm:cxn modelId="{6926CE67-D9EB-F644-B346-85A557C429C1}" srcId="{A2081DD6-9C81-2B4F-9EA5-458938A32DB0}" destId="{CCF23A73-FDDC-304A-B1B6-DD05F7CFCAE8}" srcOrd="2" destOrd="0" parTransId="{47E98D7A-ED61-1549-88CA-F0578500F9E0}" sibTransId="{76DD9D29-79D2-F94C-8E54-942B029C3217}"/>
    <dgm:cxn modelId="{872E56C6-DE10-5F46-A8A8-75B6FCA004CD}" srcId="{CCF23A73-FDDC-304A-B1B6-DD05F7CFCAE8}" destId="{8AAE8D8F-158A-9346-BF8C-4E86E3B4FE96}" srcOrd="0" destOrd="0" parTransId="{217442E2-0F4D-3549-A2CD-8B07D0C93E23}" sibTransId="{1CB36C00-B407-304E-99B2-03FDDC11C7A4}"/>
    <dgm:cxn modelId="{CD95FD9E-0D77-744D-AEB9-F5B6D1F0EE3A}" type="presOf" srcId="{A2081DD6-9C81-2B4F-9EA5-458938A32DB0}" destId="{45712B8D-3F55-5D4D-9B5A-CDBA91738DF1}" srcOrd="0" destOrd="0" presId="urn:microsoft.com/office/officeart/2005/8/layout/hProcess7"/>
    <dgm:cxn modelId="{23BBB07B-2694-CE47-8D03-E08C6F4F3F99}" type="presOf" srcId="{5504EEDD-AD9D-F040-9CA0-219119F22B07}" destId="{2C8CC1D6-6703-244C-8A61-525F3BF45905}" srcOrd="0" destOrd="3" presId="urn:microsoft.com/office/officeart/2005/8/layout/hProcess7"/>
    <dgm:cxn modelId="{F094D3DF-0203-2F4D-9E14-EE5474E91BC8}" type="presOf" srcId="{CCF23A73-FDDC-304A-B1B6-DD05F7CFCAE8}" destId="{C996E16C-1226-C043-89BB-86962D213B5D}" srcOrd="1" destOrd="0" presId="urn:microsoft.com/office/officeart/2005/8/layout/hProcess7"/>
    <dgm:cxn modelId="{424059FD-0F9B-DB40-930C-A1500C4680BE}" srcId="{D89A35DA-4224-3C49-AE67-5ED56763E236}" destId="{7DC66376-D281-7444-93D4-97E9A85D88DB}" srcOrd="0" destOrd="0" parTransId="{81ACD54B-036C-CA4E-9B4B-9C1856F00F1D}" sibTransId="{4797A049-E9FE-D34F-9915-18F64DAC4914}"/>
    <dgm:cxn modelId="{C917097E-4E11-4C44-A5B4-2CF3215F14AD}" srcId="{1731B645-CB64-0A48-9D35-2A0EC50BBE26}" destId="{DFE408C1-6B7C-3046-8E7C-2B24945E1D24}" srcOrd="1" destOrd="0" parTransId="{6DD8B663-1813-3249-B7FD-55032DB3CC9B}" sibTransId="{89C70314-E3CD-4A47-B027-8B521C02AD82}"/>
    <dgm:cxn modelId="{62792D54-B7C5-7B49-932C-C52C54F9488F}" type="presOf" srcId="{FCB39CB6-7D03-BD40-BDD9-76757EB6CEBF}" destId="{2C8CC1D6-6703-244C-8A61-525F3BF45905}" srcOrd="0" destOrd="1" presId="urn:microsoft.com/office/officeart/2005/8/layout/hProcess7"/>
    <dgm:cxn modelId="{669898E1-0150-3C40-B17E-BC440147C509}" type="presOf" srcId="{143EBB78-26FE-C743-A525-3FC0B4CE65ED}" destId="{15C46781-A065-0B44-8F20-C3592A913B53}" srcOrd="0" destOrd="5" presId="urn:microsoft.com/office/officeart/2005/8/layout/hProcess7"/>
    <dgm:cxn modelId="{01A60C5A-4E77-C043-95BD-4FBF35050FA7}" type="presOf" srcId="{1731B645-CB64-0A48-9D35-2A0EC50BBE26}" destId="{82A0C562-9945-D44A-B93C-93CBC62D29B3}" srcOrd="1" destOrd="0" presId="urn:microsoft.com/office/officeart/2005/8/layout/hProcess7"/>
    <dgm:cxn modelId="{0D43B4DF-0EEF-4548-B5C6-23DC83A0C47F}" type="presOf" srcId="{4CCCD76C-AA62-8F48-9D55-878BEBA567B3}" destId="{4A37964F-CF16-F54F-8DAE-63DE2613782E}" srcOrd="1" destOrd="0" presId="urn:microsoft.com/office/officeart/2005/8/layout/hProcess7"/>
    <dgm:cxn modelId="{AD80962E-30C7-3246-BF47-2215BC092CC4}" type="presOf" srcId="{CCF23A73-FDDC-304A-B1B6-DD05F7CFCAE8}" destId="{119D76E9-80E3-8141-B0F5-42A5246421ED}" srcOrd="0" destOrd="0" presId="urn:microsoft.com/office/officeart/2005/8/layout/hProcess7"/>
    <dgm:cxn modelId="{25CEE2B2-73B8-C348-9A88-190F6244469E}" type="presOf" srcId="{19DD943C-2BA7-454B-870B-97DA22018ED6}" destId="{B0F330A6-94D3-6743-A258-E5DD8D08F051}" srcOrd="0" destOrd="0" presId="urn:microsoft.com/office/officeart/2005/8/layout/hProcess7"/>
    <dgm:cxn modelId="{DA5E46CF-A128-6D4B-87EE-B4B4223F9C7E}" srcId="{19DD943C-2BA7-454B-870B-97DA22018ED6}" destId="{FA854BE6-84FB-2949-8001-1B532B316127}" srcOrd="2" destOrd="0" parTransId="{628339F5-9263-2244-A502-C4DAEE91448F}" sibTransId="{5D6970C6-E8B7-F94B-B61A-E396B3DFA100}"/>
    <dgm:cxn modelId="{41184D7A-7B36-0A41-878F-4F174C4AED3E}" type="presOf" srcId="{D89A35DA-4224-3C49-AE67-5ED56763E236}" destId="{99BBC0AE-DFD6-DB4B-B40F-F1185C85975D}" srcOrd="1" destOrd="0" presId="urn:microsoft.com/office/officeart/2005/8/layout/hProcess7"/>
    <dgm:cxn modelId="{39B77C4D-0E6B-6C42-B79C-63CAC4807158}" type="presOf" srcId="{64E2B65E-11EE-EA4F-9CE8-E993166DEFE4}" destId="{15C46781-A065-0B44-8F20-C3592A913B53}" srcOrd="0" destOrd="0" presId="urn:microsoft.com/office/officeart/2005/8/layout/hProcess7"/>
    <dgm:cxn modelId="{4369F644-1062-AB45-887E-A71F0F7D974A}" srcId="{19DD943C-2BA7-454B-870B-97DA22018ED6}" destId="{CED00539-E40D-DE4C-B660-21A31E94BE65}" srcOrd="1" destOrd="0" parTransId="{9F260CCA-6F00-3D41-88F2-C9CD991282E0}" sibTransId="{5CCD51FC-D4E0-7D45-8606-BC76B81E4F8B}"/>
    <dgm:cxn modelId="{B83DE757-196F-BA4A-A01F-999DF61ED217}" type="presOf" srcId="{3DEF7A21-92CF-5C4F-BD16-9C8F272F31D3}" destId="{2CFD6E7E-25E9-0A4E-B4C3-EFB96497BFE8}" srcOrd="0" destOrd="1" presId="urn:microsoft.com/office/officeart/2005/8/layout/hProcess7"/>
    <dgm:cxn modelId="{7EBDF715-957C-6647-9CC1-10C7BF48BA02}" srcId="{CCF23A73-FDDC-304A-B1B6-DD05F7CFCAE8}" destId="{FCB39CB6-7D03-BD40-BDD9-76757EB6CEBF}" srcOrd="1" destOrd="0" parTransId="{4F2B3223-056F-B84A-85B8-1A5648CF3C03}" sibTransId="{C1B4E3D2-052C-D543-9A0B-3BFB013A7A15}"/>
    <dgm:cxn modelId="{2692983F-D39C-5244-90C3-442FBEEC87A2}" type="presOf" srcId="{D89A35DA-4224-3C49-AE67-5ED56763E236}" destId="{82E4F006-28B6-6D45-AEE8-2F2A10968AB8}" srcOrd="0" destOrd="0" presId="urn:microsoft.com/office/officeart/2005/8/layout/hProcess7"/>
    <dgm:cxn modelId="{069E7B91-145F-9B42-8407-C7C93DF2FCBB}" srcId="{19DD943C-2BA7-454B-870B-97DA22018ED6}" destId="{07EB4003-AC37-A64F-A758-A41FA9AFFECE}" srcOrd="3" destOrd="0" parTransId="{F39A4C1B-40EB-5B40-B30B-7FDF98D3CE77}" sibTransId="{1FA1ACB5-B611-C745-A5EC-90B83DB4065C}"/>
    <dgm:cxn modelId="{60B5234D-F5AF-E741-AC97-ECA4E16A718B}" type="presOf" srcId="{DFE408C1-6B7C-3046-8E7C-2B24945E1D24}" destId="{EA7B213E-B9DF-6C42-8B80-D670AE473DD4}" srcOrd="0" destOrd="1" presId="urn:microsoft.com/office/officeart/2005/8/layout/hProcess7"/>
    <dgm:cxn modelId="{6AFAEC13-C3A7-1B47-8664-E57A9980D9A8}" type="presOf" srcId="{BEBE418D-2FA0-DC4E-BE5A-7E858E6E61A9}" destId="{EA7B213E-B9DF-6C42-8B80-D670AE473DD4}" srcOrd="0" destOrd="3" presId="urn:microsoft.com/office/officeart/2005/8/layout/hProcess7"/>
    <dgm:cxn modelId="{23EB4F20-6611-6745-A5AD-B1591CE09002}" type="presOf" srcId="{8AAE8D8F-158A-9346-BF8C-4E86E3B4FE96}" destId="{2C8CC1D6-6703-244C-8A61-525F3BF45905}" srcOrd="0" destOrd="0" presId="urn:microsoft.com/office/officeart/2005/8/layout/hProcess7"/>
    <dgm:cxn modelId="{3E9C3DB3-1976-7843-872B-B13EC88B4768}" srcId="{A2081DD6-9C81-2B4F-9EA5-458938A32DB0}" destId="{D89A35DA-4224-3C49-AE67-5ED56763E236}" srcOrd="1" destOrd="0" parTransId="{1B8129BD-44B8-5F4B-8481-4C40DAC27CFE}" sibTransId="{4196F4A7-A447-E047-A077-F6C040FF763D}"/>
    <dgm:cxn modelId="{780634F4-77F2-AE44-A64A-4A0CEEBA360C}" type="presOf" srcId="{5B544E87-A179-0846-9511-52008C7CBC8E}" destId="{2CFD6E7E-25E9-0A4E-B4C3-EFB96497BFE8}" srcOrd="0" destOrd="2" presId="urn:microsoft.com/office/officeart/2005/8/layout/hProcess7"/>
    <dgm:cxn modelId="{6BFA0D2A-22F0-274B-A847-F132BFB9D417}" srcId="{A2081DD6-9C81-2B4F-9EA5-458938A32DB0}" destId="{19DD943C-2BA7-454B-870B-97DA22018ED6}" srcOrd="3" destOrd="0" parTransId="{2CB166EA-2668-9649-BA0B-9000820097E3}" sibTransId="{4CCA44B9-E6FB-A847-AA43-C3E3E4404B7F}"/>
    <dgm:cxn modelId="{FC812C19-03D3-3A41-9D88-B0C8611A2BBC}" type="presParOf" srcId="{45712B8D-3F55-5D4D-9B5A-CDBA91738DF1}" destId="{B34DDD24-3815-A649-815B-A06BEDFBCCB3}" srcOrd="0" destOrd="0" presId="urn:microsoft.com/office/officeart/2005/8/layout/hProcess7"/>
    <dgm:cxn modelId="{D8569771-0472-854A-AA32-D0DA20D20B92}" type="presParOf" srcId="{B34DDD24-3815-A649-815B-A06BEDFBCCB3}" destId="{D107A7AD-DE85-134F-B9FF-2F0F2A516562}" srcOrd="0" destOrd="0" presId="urn:microsoft.com/office/officeart/2005/8/layout/hProcess7"/>
    <dgm:cxn modelId="{2B5E2847-F18E-234F-AAD4-C6D64F19876B}" type="presParOf" srcId="{B34DDD24-3815-A649-815B-A06BEDFBCCB3}" destId="{82A0C562-9945-D44A-B93C-93CBC62D29B3}" srcOrd="1" destOrd="0" presId="urn:microsoft.com/office/officeart/2005/8/layout/hProcess7"/>
    <dgm:cxn modelId="{9D2C1E4A-9A7C-7E4A-B8B7-8A0283DE1CF7}" type="presParOf" srcId="{B34DDD24-3815-A649-815B-A06BEDFBCCB3}" destId="{EA7B213E-B9DF-6C42-8B80-D670AE473DD4}" srcOrd="2" destOrd="0" presId="urn:microsoft.com/office/officeart/2005/8/layout/hProcess7"/>
    <dgm:cxn modelId="{61729714-7545-8445-97C0-DAF6E9E2975E}" type="presParOf" srcId="{45712B8D-3F55-5D4D-9B5A-CDBA91738DF1}" destId="{6412F3C7-D442-6944-9788-CE8C1A2DDC96}" srcOrd="1" destOrd="0" presId="urn:microsoft.com/office/officeart/2005/8/layout/hProcess7"/>
    <dgm:cxn modelId="{1FE06370-3B7E-D04B-BF60-EED3BE5CEAF6}" type="presParOf" srcId="{45712B8D-3F55-5D4D-9B5A-CDBA91738DF1}" destId="{54239601-9733-4B42-8B89-A8DE75C94A25}" srcOrd="2" destOrd="0" presId="urn:microsoft.com/office/officeart/2005/8/layout/hProcess7"/>
    <dgm:cxn modelId="{12AAAEB9-3ED5-D94B-8405-BEE5E7AA8FFF}" type="presParOf" srcId="{54239601-9733-4B42-8B89-A8DE75C94A25}" destId="{7698C19A-4A21-5841-9F13-0782CFD69959}" srcOrd="0" destOrd="0" presId="urn:microsoft.com/office/officeart/2005/8/layout/hProcess7"/>
    <dgm:cxn modelId="{05569A94-7B79-3E49-8E04-60A6890F0186}" type="presParOf" srcId="{54239601-9733-4B42-8B89-A8DE75C94A25}" destId="{4770DCDD-2001-4B44-9F8C-120A6E61E2BB}" srcOrd="1" destOrd="0" presId="urn:microsoft.com/office/officeart/2005/8/layout/hProcess7"/>
    <dgm:cxn modelId="{7B52A25C-175F-6B4F-8DF5-12E8EDABBFBA}" type="presParOf" srcId="{54239601-9733-4B42-8B89-A8DE75C94A25}" destId="{ADA99796-9ED7-DA44-9F9F-DBDBC7AD243C}" srcOrd="2" destOrd="0" presId="urn:microsoft.com/office/officeart/2005/8/layout/hProcess7"/>
    <dgm:cxn modelId="{DCB7D47C-E347-2848-9A1D-F6857CCC1385}" type="presParOf" srcId="{45712B8D-3F55-5D4D-9B5A-CDBA91738DF1}" destId="{F11EB51B-EC35-0643-8CFE-1630FC84FC9F}" srcOrd="3" destOrd="0" presId="urn:microsoft.com/office/officeart/2005/8/layout/hProcess7"/>
    <dgm:cxn modelId="{3082EDCE-D44C-5043-B2C2-13D059729A94}" type="presParOf" srcId="{45712B8D-3F55-5D4D-9B5A-CDBA91738DF1}" destId="{97549352-75F7-054F-B890-1FCCD00CABBC}" srcOrd="4" destOrd="0" presId="urn:microsoft.com/office/officeart/2005/8/layout/hProcess7"/>
    <dgm:cxn modelId="{2BE72DC5-1A5C-C044-A510-D7E930E384AB}" type="presParOf" srcId="{97549352-75F7-054F-B890-1FCCD00CABBC}" destId="{82E4F006-28B6-6D45-AEE8-2F2A10968AB8}" srcOrd="0" destOrd="0" presId="urn:microsoft.com/office/officeart/2005/8/layout/hProcess7"/>
    <dgm:cxn modelId="{58A13F8D-AD53-024B-8630-B1DE16BDDC4B}" type="presParOf" srcId="{97549352-75F7-054F-B890-1FCCD00CABBC}" destId="{99BBC0AE-DFD6-DB4B-B40F-F1185C85975D}" srcOrd="1" destOrd="0" presId="urn:microsoft.com/office/officeart/2005/8/layout/hProcess7"/>
    <dgm:cxn modelId="{815D589E-D9DB-C342-B59E-75B460663339}" type="presParOf" srcId="{97549352-75F7-054F-B890-1FCCD00CABBC}" destId="{2CFD6E7E-25E9-0A4E-B4C3-EFB96497BFE8}" srcOrd="2" destOrd="0" presId="urn:microsoft.com/office/officeart/2005/8/layout/hProcess7"/>
    <dgm:cxn modelId="{E6F97B56-470A-F743-8900-DAFA33204F3B}" type="presParOf" srcId="{45712B8D-3F55-5D4D-9B5A-CDBA91738DF1}" destId="{6896D8AB-BA2A-2040-AD7D-947DE921458E}" srcOrd="5" destOrd="0" presId="urn:microsoft.com/office/officeart/2005/8/layout/hProcess7"/>
    <dgm:cxn modelId="{996115B2-B6CE-8D40-805C-1969370A75AD}" type="presParOf" srcId="{45712B8D-3F55-5D4D-9B5A-CDBA91738DF1}" destId="{C8AA26CB-0369-2D49-9531-E256B3900BEF}" srcOrd="6" destOrd="0" presId="urn:microsoft.com/office/officeart/2005/8/layout/hProcess7"/>
    <dgm:cxn modelId="{0288253B-BCA3-4142-BB1B-E459429757EC}" type="presParOf" srcId="{C8AA26CB-0369-2D49-9531-E256B3900BEF}" destId="{7A4B8805-EB52-9F4F-9135-189AFA6D1360}" srcOrd="0" destOrd="0" presId="urn:microsoft.com/office/officeart/2005/8/layout/hProcess7"/>
    <dgm:cxn modelId="{1437A396-57CA-D64E-8C36-063B51C6848F}" type="presParOf" srcId="{C8AA26CB-0369-2D49-9531-E256B3900BEF}" destId="{88E1B065-B83C-0944-887A-4AA695C43001}" srcOrd="1" destOrd="0" presId="urn:microsoft.com/office/officeart/2005/8/layout/hProcess7"/>
    <dgm:cxn modelId="{AA0CBCAF-6F41-DE41-A345-2EEFA16C83A7}" type="presParOf" srcId="{C8AA26CB-0369-2D49-9531-E256B3900BEF}" destId="{BBCC3DA4-A897-7945-8E28-5EED36D288E2}" srcOrd="2" destOrd="0" presId="urn:microsoft.com/office/officeart/2005/8/layout/hProcess7"/>
    <dgm:cxn modelId="{4746FB51-9C20-924E-B01D-84C0C6A65EB0}" type="presParOf" srcId="{45712B8D-3F55-5D4D-9B5A-CDBA91738DF1}" destId="{959F9300-2766-2049-8453-0D79D4FFA0D9}" srcOrd="7" destOrd="0" presId="urn:microsoft.com/office/officeart/2005/8/layout/hProcess7"/>
    <dgm:cxn modelId="{DFB0E795-DA8A-BA4A-9D62-9499422C6F6F}" type="presParOf" srcId="{45712B8D-3F55-5D4D-9B5A-CDBA91738DF1}" destId="{EAFAAAAD-A1A0-1D4E-9323-D6C27A1CDECA}" srcOrd="8" destOrd="0" presId="urn:microsoft.com/office/officeart/2005/8/layout/hProcess7"/>
    <dgm:cxn modelId="{1E396E50-E765-E84F-A455-CC0D4166FE62}" type="presParOf" srcId="{EAFAAAAD-A1A0-1D4E-9323-D6C27A1CDECA}" destId="{119D76E9-80E3-8141-B0F5-42A5246421ED}" srcOrd="0" destOrd="0" presId="urn:microsoft.com/office/officeart/2005/8/layout/hProcess7"/>
    <dgm:cxn modelId="{67285E82-3ED7-B849-BD70-02CE8BCF3326}" type="presParOf" srcId="{EAFAAAAD-A1A0-1D4E-9323-D6C27A1CDECA}" destId="{C996E16C-1226-C043-89BB-86962D213B5D}" srcOrd="1" destOrd="0" presId="urn:microsoft.com/office/officeart/2005/8/layout/hProcess7"/>
    <dgm:cxn modelId="{699107C3-BC7D-4342-A247-4E0D0A9D7962}" type="presParOf" srcId="{EAFAAAAD-A1A0-1D4E-9323-D6C27A1CDECA}" destId="{2C8CC1D6-6703-244C-8A61-525F3BF45905}" srcOrd="2" destOrd="0" presId="urn:microsoft.com/office/officeart/2005/8/layout/hProcess7"/>
    <dgm:cxn modelId="{338D601F-A8A6-454D-97B0-802CDE2F8FCA}" type="presParOf" srcId="{45712B8D-3F55-5D4D-9B5A-CDBA91738DF1}" destId="{6FF076FB-FA80-3442-BA65-9958DC1E7C61}" srcOrd="9" destOrd="0" presId="urn:microsoft.com/office/officeart/2005/8/layout/hProcess7"/>
    <dgm:cxn modelId="{B6349E6F-B821-A641-BF57-F01FCE48B231}" type="presParOf" srcId="{45712B8D-3F55-5D4D-9B5A-CDBA91738DF1}" destId="{5D24AFF9-4D91-934A-AFFE-DA98C4030EAA}" srcOrd="10" destOrd="0" presId="urn:microsoft.com/office/officeart/2005/8/layout/hProcess7"/>
    <dgm:cxn modelId="{81DDA81C-0445-504F-9BB8-C231282F5FED}" type="presParOf" srcId="{5D24AFF9-4D91-934A-AFFE-DA98C4030EAA}" destId="{7D3925A4-2E82-BB4D-8CF5-13D703E59522}" srcOrd="0" destOrd="0" presId="urn:microsoft.com/office/officeart/2005/8/layout/hProcess7"/>
    <dgm:cxn modelId="{1C0C9D7A-BF32-4B47-B092-6A23DDA5FA84}" type="presParOf" srcId="{5D24AFF9-4D91-934A-AFFE-DA98C4030EAA}" destId="{73794EC0-526E-7F45-A2EC-8C3D680C14CD}" srcOrd="1" destOrd="0" presId="urn:microsoft.com/office/officeart/2005/8/layout/hProcess7"/>
    <dgm:cxn modelId="{8A25F241-C09F-8C42-9147-19956951900D}" type="presParOf" srcId="{5D24AFF9-4D91-934A-AFFE-DA98C4030EAA}" destId="{1AA899BF-D625-0142-91D7-0E0720A41501}" srcOrd="2" destOrd="0" presId="urn:microsoft.com/office/officeart/2005/8/layout/hProcess7"/>
    <dgm:cxn modelId="{7CF349B6-F6B6-F648-A38B-175601FAC11F}" type="presParOf" srcId="{45712B8D-3F55-5D4D-9B5A-CDBA91738DF1}" destId="{CBBFBD2B-CEA8-A44B-B7AD-56BC31602855}" srcOrd="11" destOrd="0" presId="urn:microsoft.com/office/officeart/2005/8/layout/hProcess7"/>
    <dgm:cxn modelId="{B865BFAD-D758-4543-8BA3-045AADB5605B}" type="presParOf" srcId="{45712B8D-3F55-5D4D-9B5A-CDBA91738DF1}" destId="{481AD887-322E-C540-8CD8-C91BCD681001}" srcOrd="12" destOrd="0" presId="urn:microsoft.com/office/officeart/2005/8/layout/hProcess7"/>
    <dgm:cxn modelId="{A0D73C09-BD28-C746-B051-7C5639C23933}" type="presParOf" srcId="{481AD887-322E-C540-8CD8-C91BCD681001}" destId="{B0F330A6-94D3-6743-A258-E5DD8D08F051}" srcOrd="0" destOrd="0" presId="urn:microsoft.com/office/officeart/2005/8/layout/hProcess7"/>
    <dgm:cxn modelId="{E63A14E2-DA99-144C-853D-5775BFE64604}" type="presParOf" srcId="{481AD887-322E-C540-8CD8-C91BCD681001}" destId="{F42ABFEB-F86A-3F4B-8CF5-B0FC3CE891AC}" srcOrd="1" destOrd="0" presId="urn:microsoft.com/office/officeart/2005/8/layout/hProcess7"/>
    <dgm:cxn modelId="{61958875-AA64-8A4C-A9C5-E5EEA7376D6B}" type="presParOf" srcId="{481AD887-322E-C540-8CD8-C91BCD681001}" destId="{15C46781-A065-0B44-8F20-C3592A913B53}" srcOrd="2" destOrd="0" presId="urn:microsoft.com/office/officeart/2005/8/layout/hProcess7"/>
    <dgm:cxn modelId="{78B1BCC2-E83C-5C4E-9B29-73B169EDECB1}" type="presParOf" srcId="{45712B8D-3F55-5D4D-9B5A-CDBA91738DF1}" destId="{D86EE942-3DB8-F344-8A0C-8A90F2A290F5}" srcOrd="13" destOrd="0" presId="urn:microsoft.com/office/officeart/2005/8/layout/hProcess7"/>
    <dgm:cxn modelId="{099578E1-1708-CA4D-9383-8E7A4276C069}" type="presParOf" srcId="{45712B8D-3F55-5D4D-9B5A-CDBA91738DF1}" destId="{EBF88079-8E70-6C4A-96EF-698D155B6031}" srcOrd="14" destOrd="0" presId="urn:microsoft.com/office/officeart/2005/8/layout/hProcess7"/>
    <dgm:cxn modelId="{ACBD4A6E-9F4B-B14F-A7C2-CE7522906314}" type="presParOf" srcId="{EBF88079-8E70-6C4A-96EF-698D155B6031}" destId="{109408AD-A808-B54B-94EF-C3BB7FD0A7A1}" srcOrd="0" destOrd="0" presId="urn:microsoft.com/office/officeart/2005/8/layout/hProcess7"/>
    <dgm:cxn modelId="{5CFD3029-93F8-8A44-B8AE-1BBB86EF8593}" type="presParOf" srcId="{EBF88079-8E70-6C4A-96EF-698D155B6031}" destId="{DC30CE62-5BDC-D34E-AADF-8005DBA14B9D}" srcOrd="1" destOrd="0" presId="urn:microsoft.com/office/officeart/2005/8/layout/hProcess7"/>
    <dgm:cxn modelId="{EF3673AA-8387-404A-879B-A24AFC8024E2}" type="presParOf" srcId="{EBF88079-8E70-6C4A-96EF-698D155B6031}" destId="{C085BB8C-E1F1-E64F-B9A5-506BBF8DA26E}" srcOrd="2" destOrd="0" presId="urn:microsoft.com/office/officeart/2005/8/layout/hProcess7"/>
    <dgm:cxn modelId="{0E41662A-993C-8046-9E65-8A495AF40785}" type="presParOf" srcId="{45712B8D-3F55-5D4D-9B5A-CDBA91738DF1}" destId="{7249CEB1-BDA4-EE4F-982E-F5183A851F07}" srcOrd="15" destOrd="0" presId="urn:microsoft.com/office/officeart/2005/8/layout/hProcess7"/>
    <dgm:cxn modelId="{883AA532-A406-6944-AB75-E7B540AA862F}" type="presParOf" srcId="{45712B8D-3F55-5D4D-9B5A-CDBA91738DF1}" destId="{ACC42BAD-F53A-C945-AA62-FDB80788B3A5}" srcOrd="16" destOrd="0" presId="urn:microsoft.com/office/officeart/2005/8/layout/hProcess7"/>
    <dgm:cxn modelId="{62A32612-4CD7-FB47-8768-1166C9DA732B}" type="presParOf" srcId="{ACC42BAD-F53A-C945-AA62-FDB80788B3A5}" destId="{395395B8-97A2-1B43-B2C4-4D57A643C6AD}" srcOrd="0" destOrd="0" presId="urn:microsoft.com/office/officeart/2005/8/layout/hProcess7"/>
    <dgm:cxn modelId="{37C7AA21-4925-8A47-90AA-6906C0D4E333}" type="presParOf" srcId="{ACC42BAD-F53A-C945-AA62-FDB80788B3A5}" destId="{4A37964F-CF16-F54F-8DAE-63DE2613782E}" srcOrd="1" destOrd="0" presId="urn:microsoft.com/office/officeart/2005/8/layout/hProcess7"/>
  </dgm:cxnLst>
  <dgm:bg>
    <a:solidFill>
      <a:srgbClr val="00B0F0"/>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07A7AD-DE85-134F-B9FF-2F0F2A516562}">
      <dsp:nvSpPr>
        <dsp:cNvPr id="0" name=""/>
        <dsp:cNvSpPr/>
      </dsp:nvSpPr>
      <dsp:spPr>
        <a:xfrm>
          <a:off x="4580" y="3"/>
          <a:ext cx="1599307" cy="4525955"/>
        </a:xfrm>
        <a:prstGeom prst="roundRect">
          <a:avLst>
            <a:gd name="adj" fmla="val 5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96012" rIns="124460" bIns="0" numCol="1" spcCol="1270" anchor="t" anchorCtr="0">
          <a:noAutofit/>
        </a:bodyPr>
        <a:lstStyle/>
        <a:p>
          <a:pPr lvl="0" algn="r" defTabSz="1244600" rtl="0">
            <a:lnSpc>
              <a:spcPct val="90000"/>
            </a:lnSpc>
            <a:spcBef>
              <a:spcPct val="0"/>
            </a:spcBef>
            <a:spcAft>
              <a:spcPct val="35000"/>
            </a:spcAft>
          </a:pPr>
          <a:r>
            <a:rPr lang="en-US" sz="2800" kern="1200" dirty="0" smtClean="0"/>
            <a:t>Field</a:t>
          </a:r>
          <a:endParaRPr lang="en-US" sz="2800" kern="1200" dirty="0"/>
        </a:p>
      </dsp:txBody>
      <dsp:txXfrm rot="16200000">
        <a:off x="-1691130" y="1695714"/>
        <a:ext cx="3711283" cy="319861"/>
      </dsp:txXfrm>
    </dsp:sp>
    <dsp:sp modelId="{EA7B213E-B9DF-6C42-8B80-D670AE473DD4}">
      <dsp:nvSpPr>
        <dsp:cNvPr id="0" name=""/>
        <dsp:cNvSpPr/>
      </dsp:nvSpPr>
      <dsp:spPr>
        <a:xfrm>
          <a:off x="324442" y="3"/>
          <a:ext cx="1191483" cy="4525955"/>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0" tIns="96012" rIns="0" bIns="0" numCol="1" spcCol="1270" anchor="t" anchorCtr="0">
          <a:noAutofit/>
        </a:bodyPr>
        <a:lstStyle/>
        <a:p>
          <a:pPr lvl="0" algn="l" defTabSz="1244600" rtl="0">
            <a:lnSpc>
              <a:spcPct val="90000"/>
            </a:lnSpc>
            <a:spcBef>
              <a:spcPct val="0"/>
            </a:spcBef>
            <a:spcAft>
              <a:spcPct val="35000"/>
            </a:spcAft>
          </a:pPr>
          <a:endParaRPr lang="en-US" sz="2800" kern="1200" dirty="0"/>
        </a:p>
        <a:p>
          <a:pPr lvl="0" algn="l" defTabSz="1244600" rtl="0">
            <a:lnSpc>
              <a:spcPct val="90000"/>
            </a:lnSpc>
            <a:spcBef>
              <a:spcPct val="0"/>
            </a:spcBef>
            <a:spcAft>
              <a:spcPct val="35000"/>
            </a:spcAft>
          </a:pPr>
          <a:endParaRPr lang="en-US" sz="2800" kern="1200" dirty="0"/>
        </a:p>
        <a:p>
          <a:pPr lvl="0" algn="l" defTabSz="1600200" rtl="0">
            <a:lnSpc>
              <a:spcPct val="90000"/>
            </a:lnSpc>
            <a:spcBef>
              <a:spcPct val="0"/>
            </a:spcBef>
            <a:spcAft>
              <a:spcPct val="35000"/>
            </a:spcAft>
          </a:pPr>
          <a:r>
            <a:rPr lang="en-US" sz="3600" kern="1200" dirty="0" smtClean="0"/>
            <a:t>8C</a:t>
          </a:r>
          <a:endParaRPr lang="en-US" sz="3600" kern="1200" dirty="0"/>
        </a:p>
        <a:p>
          <a:pPr lvl="0" algn="l" defTabSz="1600200" rtl="0">
            <a:lnSpc>
              <a:spcPct val="90000"/>
            </a:lnSpc>
            <a:spcBef>
              <a:spcPct val="0"/>
            </a:spcBef>
            <a:spcAft>
              <a:spcPct val="35000"/>
            </a:spcAft>
          </a:pPr>
          <a:r>
            <a:rPr lang="en-US" sz="3600" kern="1200" smtClean="0"/>
            <a:t>8D</a:t>
          </a:r>
          <a:endParaRPr lang="en-US" sz="3600" kern="1200" dirty="0"/>
        </a:p>
        <a:p>
          <a:pPr lvl="0" algn="l" defTabSz="1600200" rtl="0">
            <a:lnSpc>
              <a:spcPct val="90000"/>
            </a:lnSpc>
            <a:spcBef>
              <a:spcPct val="0"/>
            </a:spcBef>
            <a:spcAft>
              <a:spcPct val="35000"/>
            </a:spcAft>
          </a:pPr>
          <a:r>
            <a:rPr lang="en-US" sz="3600" kern="1200" dirty="0" smtClean="0"/>
            <a:t>8B</a:t>
          </a:r>
          <a:endParaRPr lang="en-US" sz="3600" kern="1200" dirty="0"/>
        </a:p>
      </dsp:txBody>
      <dsp:txXfrm>
        <a:off x="324442" y="3"/>
        <a:ext cx="1191483" cy="4525955"/>
      </dsp:txXfrm>
    </dsp:sp>
    <dsp:sp modelId="{82E4F006-28B6-6D45-AEE8-2F2A10968AB8}">
      <dsp:nvSpPr>
        <dsp:cNvPr id="0" name=""/>
        <dsp:cNvSpPr/>
      </dsp:nvSpPr>
      <dsp:spPr>
        <a:xfrm>
          <a:off x="1659863" y="3"/>
          <a:ext cx="1599307" cy="4525955"/>
        </a:xfrm>
        <a:prstGeom prst="roundRect">
          <a:avLst>
            <a:gd name="adj" fmla="val 5000"/>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96012" rIns="124460" bIns="0" numCol="1" spcCol="1270" anchor="t" anchorCtr="0">
          <a:noAutofit/>
        </a:bodyPr>
        <a:lstStyle/>
        <a:p>
          <a:pPr lvl="0" algn="r" defTabSz="1244600" rtl="0">
            <a:lnSpc>
              <a:spcPct val="90000"/>
            </a:lnSpc>
            <a:spcBef>
              <a:spcPct val="0"/>
            </a:spcBef>
            <a:spcAft>
              <a:spcPct val="35000"/>
            </a:spcAft>
          </a:pPr>
          <a:r>
            <a:rPr lang="en-US" sz="2800" kern="1200" smtClean="0">
              <a:solidFill>
                <a:schemeClr val="tx1"/>
              </a:solidFill>
            </a:rPr>
            <a:t>PHC</a:t>
          </a:r>
          <a:endParaRPr lang="en-US" sz="2800" kern="1200" dirty="0">
            <a:solidFill>
              <a:schemeClr val="tx1"/>
            </a:solidFill>
          </a:endParaRPr>
        </a:p>
      </dsp:txBody>
      <dsp:txXfrm rot="16200000">
        <a:off x="-35847" y="1695714"/>
        <a:ext cx="3711283" cy="319861"/>
      </dsp:txXfrm>
    </dsp:sp>
    <dsp:sp modelId="{4770DCDD-2001-4B44-9F8C-120A6E61E2BB}">
      <dsp:nvSpPr>
        <dsp:cNvPr id="0" name=""/>
        <dsp:cNvSpPr/>
      </dsp:nvSpPr>
      <dsp:spPr>
        <a:xfrm rot="5400000">
          <a:off x="1526844" y="1525244"/>
          <a:ext cx="282032" cy="239896"/>
        </a:xfrm>
        <a:prstGeom prst="flowChartExtra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2CFD6E7E-25E9-0A4E-B4C3-EFB96497BFE8}">
      <dsp:nvSpPr>
        <dsp:cNvPr id="0" name=""/>
        <dsp:cNvSpPr/>
      </dsp:nvSpPr>
      <dsp:spPr>
        <a:xfrm>
          <a:off x="1979725" y="3"/>
          <a:ext cx="1191483" cy="4525955"/>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0" tIns="123444" rIns="0" bIns="0" numCol="1" spcCol="1270" anchor="t" anchorCtr="0">
          <a:noAutofit/>
        </a:bodyPr>
        <a:lstStyle/>
        <a:p>
          <a:pPr lvl="0" algn="l" defTabSz="1600200" rtl="0">
            <a:lnSpc>
              <a:spcPct val="90000"/>
            </a:lnSpc>
            <a:spcBef>
              <a:spcPct val="0"/>
            </a:spcBef>
            <a:spcAft>
              <a:spcPct val="35000"/>
            </a:spcAft>
          </a:pPr>
          <a:endParaRPr lang="en-US" sz="3600" kern="1200" dirty="0">
            <a:solidFill>
              <a:schemeClr val="tx1"/>
            </a:solidFill>
          </a:endParaRPr>
        </a:p>
        <a:p>
          <a:pPr lvl="0" algn="l" defTabSz="1600200" rtl="0">
            <a:lnSpc>
              <a:spcPct val="90000"/>
            </a:lnSpc>
            <a:spcBef>
              <a:spcPct val="0"/>
            </a:spcBef>
            <a:spcAft>
              <a:spcPct val="35000"/>
            </a:spcAft>
          </a:pPr>
          <a:endParaRPr lang="en-US" sz="3600" kern="1200" dirty="0">
            <a:solidFill>
              <a:schemeClr val="tx1"/>
            </a:solidFill>
          </a:endParaRPr>
        </a:p>
        <a:p>
          <a:pPr lvl="0" algn="l" defTabSz="1600200" rtl="0">
            <a:lnSpc>
              <a:spcPct val="90000"/>
            </a:lnSpc>
            <a:spcBef>
              <a:spcPct val="0"/>
            </a:spcBef>
            <a:spcAft>
              <a:spcPct val="35000"/>
            </a:spcAft>
          </a:pPr>
          <a:r>
            <a:rPr lang="en-US" sz="3600" kern="1200" smtClean="0">
              <a:solidFill>
                <a:schemeClr val="tx1"/>
              </a:solidFill>
            </a:rPr>
            <a:t>9A</a:t>
          </a:r>
          <a:endParaRPr lang="en-US" sz="3600" kern="1200" dirty="0">
            <a:solidFill>
              <a:schemeClr val="tx1"/>
            </a:solidFill>
          </a:endParaRPr>
        </a:p>
        <a:p>
          <a:pPr lvl="0" algn="l" defTabSz="1600200" rtl="0">
            <a:lnSpc>
              <a:spcPct val="90000"/>
            </a:lnSpc>
            <a:spcBef>
              <a:spcPct val="0"/>
            </a:spcBef>
            <a:spcAft>
              <a:spcPct val="35000"/>
            </a:spcAft>
          </a:pPr>
          <a:r>
            <a:rPr lang="en-US" sz="3600" kern="1200" smtClean="0">
              <a:solidFill>
                <a:schemeClr val="tx1"/>
              </a:solidFill>
            </a:rPr>
            <a:t>9A </a:t>
          </a:r>
          <a:r>
            <a:rPr lang="en-US" sz="2400" kern="1200" smtClean="0">
              <a:solidFill>
                <a:schemeClr val="tx1"/>
              </a:solidFill>
            </a:rPr>
            <a:t>HRA</a:t>
          </a:r>
          <a:endParaRPr lang="en-US" sz="3600" kern="1200" dirty="0">
            <a:solidFill>
              <a:schemeClr val="tx1"/>
            </a:solidFill>
          </a:endParaRPr>
        </a:p>
      </dsp:txBody>
      <dsp:txXfrm>
        <a:off x="1979725" y="3"/>
        <a:ext cx="1191483" cy="4525955"/>
      </dsp:txXfrm>
    </dsp:sp>
    <dsp:sp modelId="{119D76E9-80E3-8141-B0F5-42A5246421ED}">
      <dsp:nvSpPr>
        <dsp:cNvPr id="0" name=""/>
        <dsp:cNvSpPr/>
      </dsp:nvSpPr>
      <dsp:spPr>
        <a:xfrm>
          <a:off x="3315146" y="3"/>
          <a:ext cx="1599307" cy="4525955"/>
        </a:xfrm>
        <a:prstGeom prst="roundRect">
          <a:avLst>
            <a:gd name="adj" fmla="val 5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96012" rIns="124460" bIns="0" numCol="1" spcCol="1270" anchor="t" anchorCtr="0">
          <a:noAutofit/>
        </a:bodyPr>
        <a:lstStyle/>
        <a:p>
          <a:pPr lvl="0" algn="r" defTabSz="1244600" rtl="0">
            <a:lnSpc>
              <a:spcPct val="90000"/>
            </a:lnSpc>
            <a:spcBef>
              <a:spcPct val="0"/>
            </a:spcBef>
            <a:spcAft>
              <a:spcPct val="35000"/>
            </a:spcAft>
          </a:pPr>
          <a:r>
            <a:rPr lang="en-US" sz="2800" kern="1200" dirty="0" err="1" smtClean="0"/>
            <a:t>Taluk</a:t>
          </a:r>
          <a:endParaRPr lang="en-US" sz="2800" kern="1200" dirty="0"/>
        </a:p>
      </dsp:txBody>
      <dsp:txXfrm rot="16200000">
        <a:off x="1619435" y="1695714"/>
        <a:ext cx="3711283" cy="319861"/>
      </dsp:txXfrm>
    </dsp:sp>
    <dsp:sp modelId="{88E1B065-B83C-0944-887A-4AA695C43001}">
      <dsp:nvSpPr>
        <dsp:cNvPr id="0" name=""/>
        <dsp:cNvSpPr/>
      </dsp:nvSpPr>
      <dsp:spPr>
        <a:xfrm rot="5400000">
          <a:off x="3182126" y="1525244"/>
          <a:ext cx="282032" cy="239896"/>
        </a:xfrm>
        <a:prstGeom prst="flowChartExtra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2C8CC1D6-6703-244C-8A61-525F3BF45905}">
      <dsp:nvSpPr>
        <dsp:cNvPr id="0" name=""/>
        <dsp:cNvSpPr/>
      </dsp:nvSpPr>
      <dsp:spPr>
        <a:xfrm>
          <a:off x="3635007" y="3"/>
          <a:ext cx="1191483" cy="4525955"/>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0" tIns="123444" rIns="0" bIns="0" numCol="1" spcCol="1270" anchor="t" anchorCtr="0">
          <a:noAutofit/>
        </a:bodyPr>
        <a:lstStyle/>
        <a:p>
          <a:pPr lvl="0" algn="l" defTabSz="1600200" rtl="0">
            <a:lnSpc>
              <a:spcPct val="90000"/>
            </a:lnSpc>
            <a:spcBef>
              <a:spcPct val="0"/>
            </a:spcBef>
            <a:spcAft>
              <a:spcPct val="35000"/>
            </a:spcAft>
          </a:pPr>
          <a:endParaRPr lang="en-US" sz="3600" kern="1200" dirty="0"/>
        </a:p>
        <a:p>
          <a:pPr lvl="0" algn="l" defTabSz="1600200" rtl="0">
            <a:lnSpc>
              <a:spcPct val="90000"/>
            </a:lnSpc>
            <a:spcBef>
              <a:spcPct val="0"/>
            </a:spcBef>
            <a:spcAft>
              <a:spcPct val="35000"/>
            </a:spcAft>
          </a:pPr>
          <a:endParaRPr lang="en-US" sz="3600" kern="1200" dirty="0"/>
        </a:p>
        <a:p>
          <a:pPr lvl="0" algn="l" defTabSz="1600200" rtl="0">
            <a:lnSpc>
              <a:spcPct val="90000"/>
            </a:lnSpc>
            <a:spcBef>
              <a:spcPct val="0"/>
            </a:spcBef>
            <a:spcAft>
              <a:spcPct val="35000"/>
            </a:spcAft>
          </a:pPr>
          <a:r>
            <a:rPr lang="en-US" sz="3600" kern="1200" dirty="0" smtClean="0"/>
            <a:t>9B</a:t>
          </a:r>
          <a:endParaRPr lang="en-US" sz="3600" kern="1200" dirty="0"/>
        </a:p>
        <a:p>
          <a:pPr lvl="0" algn="l" defTabSz="1600200" rtl="0">
            <a:lnSpc>
              <a:spcPct val="90000"/>
            </a:lnSpc>
            <a:spcBef>
              <a:spcPct val="0"/>
            </a:spcBef>
            <a:spcAft>
              <a:spcPct val="35000"/>
            </a:spcAft>
          </a:pPr>
          <a:r>
            <a:rPr lang="en-US" sz="3600" kern="1200" dirty="0" smtClean="0"/>
            <a:t>9B </a:t>
          </a:r>
          <a:r>
            <a:rPr lang="en-US" sz="2400" kern="1200" dirty="0" smtClean="0"/>
            <a:t>HRA</a:t>
          </a:r>
          <a:endParaRPr lang="en-US" sz="3600" kern="1200" dirty="0"/>
        </a:p>
      </dsp:txBody>
      <dsp:txXfrm>
        <a:off x="3635007" y="3"/>
        <a:ext cx="1191483" cy="4525955"/>
      </dsp:txXfrm>
    </dsp:sp>
    <dsp:sp modelId="{B0F330A6-94D3-6743-A258-E5DD8D08F051}">
      <dsp:nvSpPr>
        <dsp:cNvPr id="0" name=""/>
        <dsp:cNvSpPr/>
      </dsp:nvSpPr>
      <dsp:spPr>
        <a:xfrm>
          <a:off x="4970429" y="3"/>
          <a:ext cx="1599307" cy="4525955"/>
        </a:xfrm>
        <a:prstGeom prst="roundRect">
          <a:avLst>
            <a:gd name="adj" fmla="val 5000"/>
          </a:avLst>
        </a:prstGeom>
        <a:solidFill>
          <a:srgbClr val="C0000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96012" rIns="124460" bIns="0" numCol="1" spcCol="1270" anchor="t" anchorCtr="0">
          <a:noAutofit/>
        </a:bodyPr>
        <a:lstStyle/>
        <a:p>
          <a:pPr lvl="0" algn="r" defTabSz="1244600" rtl="0">
            <a:lnSpc>
              <a:spcPct val="90000"/>
            </a:lnSpc>
            <a:spcBef>
              <a:spcPct val="0"/>
            </a:spcBef>
            <a:spcAft>
              <a:spcPct val="35000"/>
            </a:spcAft>
          </a:pPr>
          <a:r>
            <a:rPr lang="en-US" sz="2800" b="1" kern="1200" dirty="0" smtClean="0"/>
            <a:t>District</a:t>
          </a:r>
          <a:endParaRPr lang="en-US" sz="2800" b="1" kern="1200" dirty="0"/>
        </a:p>
      </dsp:txBody>
      <dsp:txXfrm rot="16200000">
        <a:off x="3274718" y="1695714"/>
        <a:ext cx="3711283" cy="319861"/>
      </dsp:txXfrm>
    </dsp:sp>
    <dsp:sp modelId="{73794EC0-526E-7F45-A2EC-8C3D680C14CD}">
      <dsp:nvSpPr>
        <dsp:cNvPr id="0" name=""/>
        <dsp:cNvSpPr/>
      </dsp:nvSpPr>
      <dsp:spPr>
        <a:xfrm rot="5400000">
          <a:off x="4837409" y="1525244"/>
          <a:ext cx="282032" cy="239896"/>
        </a:xfrm>
        <a:prstGeom prst="flowChartExtra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5C46781-A065-0B44-8F20-C3592A913B53}">
      <dsp:nvSpPr>
        <dsp:cNvPr id="0" name=""/>
        <dsp:cNvSpPr/>
      </dsp:nvSpPr>
      <dsp:spPr>
        <a:xfrm>
          <a:off x="5290290" y="3"/>
          <a:ext cx="1191483" cy="4525955"/>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0" tIns="123444" rIns="0" bIns="0" numCol="1" spcCol="1270" anchor="t" anchorCtr="0">
          <a:noAutofit/>
        </a:bodyPr>
        <a:lstStyle/>
        <a:p>
          <a:pPr lvl="0" algn="l" defTabSz="1600200" rtl="0">
            <a:lnSpc>
              <a:spcPct val="90000"/>
            </a:lnSpc>
            <a:spcBef>
              <a:spcPct val="0"/>
            </a:spcBef>
            <a:spcAft>
              <a:spcPct val="35000"/>
            </a:spcAft>
          </a:pPr>
          <a:endParaRPr lang="en-US" sz="3600" kern="1200" dirty="0"/>
        </a:p>
        <a:p>
          <a:pPr lvl="0" algn="l" defTabSz="1600200" rtl="0">
            <a:lnSpc>
              <a:spcPct val="90000"/>
            </a:lnSpc>
            <a:spcBef>
              <a:spcPct val="0"/>
            </a:spcBef>
            <a:spcAft>
              <a:spcPct val="35000"/>
            </a:spcAft>
          </a:pPr>
          <a:endParaRPr lang="en-US" sz="3600" kern="1200" dirty="0"/>
        </a:p>
        <a:p>
          <a:pPr lvl="0" algn="l" defTabSz="1600200" rtl="0">
            <a:lnSpc>
              <a:spcPct val="90000"/>
            </a:lnSpc>
            <a:spcBef>
              <a:spcPct val="0"/>
            </a:spcBef>
            <a:spcAft>
              <a:spcPct val="35000"/>
            </a:spcAft>
          </a:pPr>
          <a:r>
            <a:rPr lang="en-US" sz="3600" kern="1200" dirty="0" smtClean="0"/>
            <a:t>9C</a:t>
          </a:r>
          <a:endParaRPr lang="en-US" sz="3600" kern="1200" dirty="0"/>
        </a:p>
        <a:p>
          <a:pPr lvl="0" algn="l" defTabSz="1600200" rtl="0">
            <a:lnSpc>
              <a:spcPct val="90000"/>
            </a:lnSpc>
            <a:spcBef>
              <a:spcPct val="0"/>
            </a:spcBef>
            <a:spcAft>
              <a:spcPct val="35000"/>
            </a:spcAft>
          </a:pPr>
          <a:r>
            <a:rPr lang="en-US" sz="3600" kern="1200" dirty="0" smtClean="0"/>
            <a:t>9C </a:t>
          </a:r>
          <a:r>
            <a:rPr lang="en-US" sz="2400" kern="1200" dirty="0" smtClean="0"/>
            <a:t>HRA</a:t>
          </a:r>
          <a:endParaRPr lang="en-US" sz="3600" kern="1200" dirty="0"/>
        </a:p>
        <a:p>
          <a:pPr lvl="0" algn="l" defTabSz="1600200" rtl="0">
            <a:lnSpc>
              <a:spcPct val="90000"/>
            </a:lnSpc>
            <a:spcBef>
              <a:spcPct val="0"/>
            </a:spcBef>
            <a:spcAft>
              <a:spcPct val="35000"/>
            </a:spcAft>
          </a:pPr>
          <a:r>
            <a:rPr lang="en-US" sz="3600" kern="1200" dirty="0" smtClean="0"/>
            <a:t>9D</a:t>
          </a:r>
          <a:endParaRPr lang="en-US" sz="3600" kern="1200" dirty="0"/>
        </a:p>
        <a:p>
          <a:pPr lvl="0" algn="l" defTabSz="1600200" rtl="0">
            <a:lnSpc>
              <a:spcPct val="90000"/>
            </a:lnSpc>
            <a:spcBef>
              <a:spcPct val="0"/>
            </a:spcBef>
            <a:spcAft>
              <a:spcPct val="35000"/>
            </a:spcAft>
          </a:pPr>
          <a:r>
            <a:rPr lang="en-US" sz="3600" kern="1200" dirty="0" smtClean="0"/>
            <a:t>10</a:t>
          </a:r>
          <a:endParaRPr lang="en-US" sz="3600" kern="1200" dirty="0"/>
        </a:p>
      </dsp:txBody>
      <dsp:txXfrm>
        <a:off x="5290290" y="3"/>
        <a:ext cx="1191483" cy="4525955"/>
      </dsp:txXfrm>
    </dsp:sp>
    <dsp:sp modelId="{395395B8-97A2-1B43-B2C4-4D57A643C6AD}">
      <dsp:nvSpPr>
        <dsp:cNvPr id="0" name=""/>
        <dsp:cNvSpPr/>
      </dsp:nvSpPr>
      <dsp:spPr>
        <a:xfrm>
          <a:off x="6630286" y="690942"/>
          <a:ext cx="1599307" cy="1919168"/>
        </a:xfrm>
        <a:prstGeom prst="roundRect">
          <a:avLst>
            <a:gd name="adj" fmla="val 5000"/>
          </a:avLst>
        </a:prstGeom>
        <a:no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150876" rIns="195580" bIns="0" numCol="1" spcCol="1270" anchor="t" anchorCtr="0">
          <a:noAutofit/>
        </a:bodyPr>
        <a:lstStyle/>
        <a:p>
          <a:pPr lvl="0" algn="r" defTabSz="1955800" rtl="0">
            <a:lnSpc>
              <a:spcPct val="90000"/>
            </a:lnSpc>
            <a:spcBef>
              <a:spcPct val="0"/>
            </a:spcBef>
            <a:spcAft>
              <a:spcPct val="35000"/>
            </a:spcAft>
          </a:pPr>
          <a:r>
            <a:rPr lang="en-US" sz="4400" kern="1200" dirty="0" smtClean="0"/>
            <a:t>State</a:t>
          </a:r>
          <a:endParaRPr lang="en-US" sz="4400" kern="1200" dirty="0"/>
        </a:p>
      </dsp:txBody>
      <dsp:txXfrm rot="16200000">
        <a:off x="6003357" y="1317871"/>
        <a:ext cx="1573718" cy="319861"/>
      </dsp:txXfrm>
    </dsp:sp>
    <dsp:sp modelId="{DC30CE62-5BDC-D34E-AADF-8005DBA14B9D}">
      <dsp:nvSpPr>
        <dsp:cNvPr id="0" name=""/>
        <dsp:cNvSpPr/>
      </dsp:nvSpPr>
      <dsp:spPr>
        <a:xfrm rot="5400000">
          <a:off x="6492692" y="1525244"/>
          <a:ext cx="282032" cy="239896"/>
        </a:xfrm>
        <a:prstGeom prst="flowChartExtra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pPr>
              <a:defRPr/>
            </a:pPr>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pPr>
              <a:defRPr/>
            </a:pPr>
            <a:endParaRPr lang="en-GB"/>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pPr>
              <a:defRPr/>
            </a:pPr>
            <a:endParaRPr lang="en-GB"/>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pPr>
              <a:defRPr/>
            </a:pPr>
            <a:fld id="{0F1B92C8-62F1-44DA-8F9D-728E560658DB}" type="slidenum">
              <a:rPr lang="en-GB"/>
              <a:pPr>
                <a:defRPr/>
              </a:pPr>
              <a:t>‹#›</a:t>
            </a:fld>
            <a:endParaRPr lang="en-GB"/>
          </a:p>
        </p:txBody>
      </p:sp>
    </p:spTree>
    <p:extLst>
      <p:ext uri="{BB962C8B-B14F-4D97-AF65-F5344CB8AC3E}">
        <p14:creationId xmlns:p14="http://schemas.microsoft.com/office/powerpoint/2010/main" val="265340417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46400"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81923" name="Rectangle 3"/>
          <p:cNvSpPr>
            <a:spLocks noGrp="1" noChangeArrowheads="1"/>
          </p:cNvSpPr>
          <p:nvPr>
            <p:ph type="dt" idx="1"/>
          </p:nvPr>
        </p:nvSpPr>
        <p:spPr bwMode="auto">
          <a:xfrm>
            <a:off x="3849688" y="0"/>
            <a:ext cx="2946400"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1331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p:spPr>
      </p:sp>
      <p:sp>
        <p:nvSpPr>
          <p:cNvPr id="81925" name="Rectangle 5"/>
          <p:cNvSpPr>
            <a:spLocks noGrp="1" noChangeArrowheads="1"/>
          </p:cNvSpPr>
          <p:nvPr>
            <p:ph type="body" sz="quarter" idx="3"/>
          </p:nvPr>
        </p:nvSpPr>
        <p:spPr bwMode="auto">
          <a:xfrm>
            <a:off x="679450" y="4714875"/>
            <a:ext cx="5438775" cy="4467225"/>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81926" name="Rectangle 6"/>
          <p:cNvSpPr>
            <a:spLocks noGrp="1" noChangeArrowheads="1"/>
          </p:cNvSpPr>
          <p:nvPr>
            <p:ph type="ftr" sz="quarter" idx="4"/>
          </p:nvPr>
        </p:nvSpPr>
        <p:spPr bwMode="auto">
          <a:xfrm>
            <a:off x="0" y="9428163"/>
            <a:ext cx="2946400" cy="496887"/>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81927" name="Rectangle 7"/>
          <p:cNvSpPr>
            <a:spLocks noGrp="1" noChangeArrowheads="1"/>
          </p:cNvSpPr>
          <p:nvPr>
            <p:ph type="sldNum" sz="quarter" idx="5"/>
          </p:nvPr>
        </p:nvSpPr>
        <p:spPr bwMode="auto">
          <a:xfrm>
            <a:off x="3849688" y="9428163"/>
            <a:ext cx="2946400" cy="496887"/>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pPr>
              <a:defRPr/>
            </a:pPr>
            <a:fld id="{BD12719D-AA5C-4B7A-A1B9-E071EE3A3507}" type="slidenum">
              <a:rPr lang="en-US" altLang="en-US"/>
              <a:pPr>
                <a:defRPr/>
              </a:pPr>
              <a:t>‹#›</a:t>
            </a:fld>
            <a:endParaRPr lang="en-US" altLang="en-US"/>
          </a:p>
        </p:txBody>
      </p:sp>
    </p:spTree>
    <p:extLst>
      <p:ext uri="{BB962C8B-B14F-4D97-AF65-F5344CB8AC3E}">
        <p14:creationId xmlns:p14="http://schemas.microsoft.com/office/powerpoint/2010/main" val="1996105371"/>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7"/>
          <p:cNvSpPr txBox="1">
            <a:spLocks noGrp="1" noChangeArrowheads="1"/>
          </p:cNvSpPr>
          <p:nvPr/>
        </p:nvSpPr>
        <p:spPr bwMode="auto">
          <a:xfrm>
            <a:off x="3849688" y="9428163"/>
            <a:ext cx="2946400" cy="496887"/>
          </a:xfrm>
          <a:prstGeom prst="rect">
            <a:avLst/>
          </a:prstGeom>
          <a:noFill/>
          <a:ln w="9525">
            <a:noFill/>
            <a:miter lim="800000"/>
            <a:headEnd/>
            <a:tailEnd/>
          </a:ln>
          <a:effectLst/>
        </p:spPr>
        <p:txBody>
          <a:bodyPr anchor="b"/>
          <a:lstStyle/>
          <a:p>
            <a:pPr algn="r"/>
            <a:fld id="{1084CEB5-A5F2-4FAA-921E-4BFCC83918E4}" type="slidenum">
              <a:rPr lang="en-US" sz="1200">
                <a:cs typeface="Arial" charset="0"/>
              </a:rPr>
              <a:pPr algn="r"/>
              <a:t>20</a:t>
            </a:fld>
            <a:endParaRPr lang="en-US" sz="1200">
              <a:cs typeface="Arial" charset="0"/>
            </a:endParaRPr>
          </a:p>
        </p:txBody>
      </p:sp>
      <p:sp>
        <p:nvSpPr>
          <p:cNvPr id="353283" name="Rectangle 2"/>
          <p:cNvSpPr>
            <a:spLocks noGrp="1" noRot="1" noChangeAspect="1" noChangeArrowheads="1" noTextEdit="1"/>
          </p:cNvSpPr>
          <p:nvPr>
            <p:ph type="sldImg"/>
          </p:nvPr>
        </p:nvSpPr>
        <p:spPr>
          <a:ln/>
        </p:spPr>
      </p:sp>
      <p:sp>
        <p:nvSpPr>
          <p:cNvPr id="35328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275168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BDA6DE7-A1E9-46A7-BD85-8AE1CDB205F8}"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5830E80-CE37-49E1-9312-22F6B613D7FB}"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45CF28F1-2E57-48AC-9033-3BBC16079714}"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pPr>
              <a:defRPr/>
            </a:pPr>
            <a:fld id="{2799350F-2875-4FD8-99D1-D2C5D5EB51B7}"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DD07415C-BD54-49FF-A5D6-18CB112EB239}"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pPr>
              <a:defRPr/>
            </a:pPr>
            <a:fld id="{9B12E6C3-99BF-40FC-B713-58FAF80B74CA}"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1288" y="760413"/>
            <a:ext cx="2419350" cy="638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713038" y="760413"/>
            <a:ext cx="2419350" cy="638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pPr>
              <a:defRPr/>
            </a:pPr>
            <a:fld id="{80CFCB95-2948-4CFA-843C-DCC607AB34A3}"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pPr>
              <a:defRPr/>
            </a:pPr>
            <a:fld id="{427C51DF-EC53-446E-9278-760E3CA2770A}"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pPr>
              <a:defRPr/>
            </a:pPr>
            <a:fld id="{AA93833C-4035-4A5B-98FE-2DB4AAB1B483}"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8B359914-5B85-40DD-9561-4773DB33396D}"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1BFC88EB-B945-46B7-A74A-8856CCC9A60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413904C4-5123-4442-AA99-144DC2316056}" type="slidenum">
              <a:rPr lang="en-US" altLang="en-US"/>
              <a:pPr>
                <a:defRPr/>
              </a:pPr>
              <a:t>‹#›</a:t>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0E423AFB-81C4-43D0-AA47-11D327B51B76}"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20EBA9B0-78B8-493E-A0F3-B223EA314FA0}"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8150" y="349250"/>
            <a:ext cx="2214563" cy="10493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1288" y="349250"/>
            <a:ext cx="6494462" cy="1049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A6751156-C852-4822-842A-96965803C152}"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8BD1286-7FDF-42DF-B43A-FB0E9F7AA3F3}" type="datetimeFigureOut">
              <a:rPr lang="en-IN"/>
              <a:pPr>
                <a:defRPr/>
              </a:pPr>
              <a:t>20-12-2018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3777BBC7-BD50-4F83-A147-1784E9CB3938}" type="slidenum">
              <a:rPr lang="en-IN"/>
              <a:pPr>
                <a:defRPr/>
              </a:pPr>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2DB83EA-4B03-470F-9402-5759C879DE4B}" type="datetimeFigureOut">
              <a:rPr lang="en-IN"/>
              <a:pPr>
                <a:defRPr/>
              </a:pPr>
              <a:t>20-12-2018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F2FF00DA-6C53-4051-8ABF-6665375EF997}" type="slidenum">
              <a:rPr lang="en-IN"/>
              <a:pPr>
                <a:defRPr/>
              </a:pPr>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1F50AE9-5312-4802-A5AA-50E432F9AA7D}" type="datetimeFigureOut">
              <a:rPr lang="en-IN"/>
              <a:pPr>
                <a:defRPr/>
              </a:pPr>
              <a:t>20-12-2018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DD858D8D-5F28-4428-B7B7-4A5A70942D07}" type="slidenum">
              <a:rPr lang="en-IN"/>
              <a:pPr>
                <a:defRPr/>
              </a:pPr>
              <a:t>‹#›</a:t>
            </a:fld>
            <a:endParaRPr lang="en-I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9FDC980F-039F-4309-9843-7486890EB685}" type="datetimeFigureOut">
              <a:rPr lang="en-IN"/>
              <a:pPr>
                <a:defRPr/>
              </a:pPr>
              <a:t>20-12-2018</a:t>
            </a:fld>
            <a:endParaRPr lang="en-IN"/>
          </a:p>
        </p:txBody>
      </p:sp>
      <p:sp>
        <p:nvSpPr>
          <p:cNvPr id="6" name="Footer Placeholder 5"/>
          <p:cNvSpPr>
            <a:spLocks noGrp="1"/>
          </p:cNvSpPr>
          <p:nvPr>
            <p:ph type="ftr" sz="quarter" idx="11"/>
          </p:nvPr>
        </p:nvSpPr>
        <p:spPr/>
        <p:txBody>
          <a:bodyPr/>
          <a:lstStyle>
            <a:lvl1pPr>
              <a:defRPr/>
            </a:lvl1pPr>
          </a:lstStyle>
          <a:p>
            <a:pPr>
              <a:defRPr/>
            </a:pPr>
            <a:endParaRPr lang="en-IN"/>
          </a:p>
        </p:txBody>
      </p:sp>
      <p:sp>
        <p:nvSpPr>
          <p:cNvPr id="7" name="Slide Number Placeholder 6"/>
          <p:cNvSpPr>
            <a:spLocks noGrp="1"/>
          </p:cNvSpPr>
          <p:nvPr>
            <p:ph type="sldNum" sz="quarter" idx="12"/>
          </p:nvPr>
        </p:nvSpPr>
        <p:spPr/>
        <p:txBody>
          <a:bodyPr/>
          <a:lstStyle>
            <a:lvl1pPr>
              <a:defRPr/>
            </a:lvl1pPr>
          </a:lstStyle>
          <a:p>
            <a:pPr>
              <a:defRPr/>
            </a:pPr>
            <a:fld id="{F3BEB971-4B85-4B44-838E-0E9326C2688F}" type="slidenum">
              <a:rPr lang="en-IN"/>
              <a:pPr>
                <a:defRPr/>
              </a:pPr>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3F10C781-7661-4B5B-85D5-E42E11F794D0}" type="datetimeFigureOut">
              <a:rPr lang="en-IN"/>
              <a:pPr>
                <a:defRPr/>
              </a:pPr>
              <a:t>20-12-2018</a:t>
            </a:fld>
            <a:endParaRPr lang="en-IN"/>
          </a:p>
        </p:txBody>
      </p:sp>
      <p:sp>
        <p:nvSpPr>
          <p:cNvPr id="8" name="Footer Placeholder 7"/>
          <p:cNvSpPr>
            <a:spLocks noGrp="1"/>
          </p:cNvSpPr>
          <p:nvPr>
            <p:ph type="ftr" sz="quarter" idx="11"/>
          </p:nvPr>
        </p:nvSpPr>
        <p:spPr/>
        <p:txBody>
          <a:bodyPr/>
          <a:lstStyle>
            <a:lvl1pPr>
              <a:defRPr/>
            </a:lvl1pPr>
          </a:lstStyle>
          <a:p>
            <a:pPr>
              <a:defRPr/>
            </a:pPr>
            <a:endParaRPr lang="en-IN"/>
          </a:p>
        </p:txBody>
      </p:sp>
      <p:sp>
        <p:nvSpPr>
          <p:cNvPr id="9" name="Slide Number Placeholder 8"/>
          <p:cNvSpPr>
            <a:spLocks noGrp="1"/>
          </p:cNvSpPr>
          <p:nvPr>
            <p:ph type="sldNum" sz="quarter" idx="12"/>
          </p:nvPr>
        </p:nvSpPr>
        <p:spPr/>
        <p:txBody>
          <a:bodyPr/>
          <a:lstStyle>
            <a:lvl1pPr>
              <a:defRPr/>
            </a:lvl1pPr>
          </a:lstStyle>
          <a:p>
            <a:pPr>
              <a:defRPr/>
            </a:pPr>
            <a:fld id="{2FD6928D-9DB2-42BE-8069-77E17703ED9C}" type="slidenum">
              <a:rPr lang="en-IN"/>
              <a:pPr>
                <a:defRPr/>
              </a:pPr>
              <a:t>‹#›</a:t>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450B2F1F-25A4-4790-B36D-2014363428AD}" type="datetimeFigureOut">
              <a:rPr lang="en-IN"/>
              <a:pPr>
                <a:defRPr/>
              </a:pPr>
              <a:t>20-12-2018</a:t>
            </a:fld>
            <a:endParaRPr lang="en-IN"/>
          </a:p>
        </p:txBody>
      </p:sp>
      <p:sp>
        <p:nvSpPr>
          <p:cNvPr id="4" name="Footer Placeholder 3"/>
          <p:cNvSpPr>
            <a:spLocks noGrp="1"/>
          </p:cNvSpPr>
          <p:nvPr>
            <p:ph type="ftr" sz="quarter" idx="11"/>
          </p:nvPr>
        </p:nvSpPr>
        <p:spPr/>
        <p:txBody>
          <a:bodyPr/>
          <a:lstStyle>
            <a:lvl1pPr>
              <a:defRPr/>
            </a:lvl1pPr>
          </a:lstStyle>
          <a:p>
            <a:pPr>
              <a:defRPr/>
            </a:pPr>
            <a:endParaRPr lang="en-IN"/>
          </a:p>
        </p:txBody>
      </p:sp>
      <p:sp>
        <p:nvSpPr>
          <p:cNvPr id="5" name="Slide Number Placeholder 4"/>
          <p:cNvSpPr>
            <a:spLocks noGrp="1"/>
          </p:cNvSpPr>
          <p:nvPr>
            <p:ph type="sldNum" sz="quarter" idx="12"/>
          </p:nvPr>
        </p:nvSpPr>
        <p:spPr/>
        <p:txBody>
          <a:bodyPr/>
          <a:lstStyle>
            <a:lvl1pPr>
              <a:defRPr/>
            </a:lvl1pPr>
          </a:lstStyle>
          <a:p>
            <a:pPr>
              <a:defRPr/>
            </a:pPr>
            <a:fld id="{5D71482C-9181-4BC5-846B-82E5FD408642}" type="slidenum">
              <a:rPr lang="en-IN"/>
              <a:pPr>
                <a:defRPr/>
              </a:pPr>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F100C71-B100-447D-9485-7563C7DE6633}" type="datetimeFigureOut">
              <a:rPr lang="en-IN"/>
              <a:pPr>
                <a:defRPr/>
              </a:pPr>
              <a:t>20-12-2018</a:t>
            </a:fld>
            <a:endParaRPr lang="en-IN"/>
          </a:p>
        </p:txBody>
      </p:sp>
      <p:sp>
        <p:nvSpPr>
          <p:cNvPr id="3" name="Footer Placeholder 2"/>
          <p:cNvSpPr>
            <a:spLocks noGrp="1"/>
          </p:cNvSpPr>
          <p:nvPr>
            <p:ph type="ftr" sz="quarter" idx="11"/>
          </p:nvPr>
        </p:nvSpPr>
        <p:spPr/>
        <p:txBody>
          <a:bodyPr/>
          <a:lstStyle>
            <a:lvl1pPr>
              <a:defRPr/>
            </a:lvl1pPr>
          </a:lstStyle>
          <a:p>
            <a:pPr>
              <a:defRPr/>
            </a:pPr>
            <a:endParaRPr lang="en-IN"/>
          </a:p>
        </p:txBody>
      </p:sp>
      <p:sp>
        <p:nvSpPr>
          <p:cNvPr id="4" name="Slide Number Placeholder 3"/>
          <p:cNvSpPr>
            <a:spLocks noGrp="1"/>
          </p:cNvSpPr>
          <p:nvPr>
            <p:ph type="sldNum" sz="quarter" idx="12"/>
          </p:nvPr>
        </p:nvSpPr>
        <p:spPr/>
        <p:txBody>
          <a:bodyPr/>
          <a:lstStyle>
            <a:lvl1pPr>
              <a:defRPr/>
            </a:lvl1pPr>
          </a:lstStyle>
          <a:p>
            <a:pPr>
              <a:defRPr/>
            </a:pPr>
            <a:fld id="{13D87D88-A732-4922-9150-95428C5B18B6}"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2886D54-72F4-4943-9AF9-BD0B41EFCFA2}" type="slidenum">
              <a:rPr lang="en-US" altLang="en-US"/>
              <a:pPr>
                <a:defRPr/>
              </a:pPr>
              <a:t>‹#›</a:t>
            </a:fld>
            <a:endParaRPr lang="en-US"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C21AE944-10AA-4BB6-84AB-15F0145E0280}" type="datetimeFigureOut">
              <a:rPr lang="en-IN"/>
              <a:pPr>
                <a:defRPr/>
              </a:pPr>
              <a:t>20-12-2018</a:t>
            </a:fld>
            <a:endParaRPr lang="en-IN"/>
          </a:p>
        </p:txBody>
      </p:sp>
      <p:sp>
        <p:nvSpPr>
          <p:cNvPr id="6" name="Footer Placeholder 5"/>
          <p:cNvSpPr>
            <a:spLocks noGrp="1"/>
          </p:cNvSpPr>
          <p:nvPr>
            <p:ph type="ftr" sz="quarter" idx="11"/>
          </p:nvPr>
        </p:nvSpPr>
        <p:spPr/>
        <p:txBody>
          <a:bodyPr/>
          <a:lstStyle>
            <a:lvl1pPr>
              <a:defRPr/>
            </a:lvl1pPr>
          </a:lstStyle>
          <a:p>
            <a:pPr>
              <a:defRPr/>
            </a:pPr>
            <a:endParaRPr lang="en-IN"/>
          </a:p>
        </p:txBody>
      </p:sp>
      <p:sp>
        <p:nvSpPr>
          <p:cNvPr id="7" name="Slide Number Placeholder 6"/>
          <p:cNvSpPr>
            <a:spLocks noGrp="1"/>
          </p:cNvSpPr>
          <p:nvPr>
            <p:ph type="sldNum" sz="quarter" idx="12"/>
          </p:nvPr>
        </p:nvSpPr>
        <p:spPr/>
        <p:txBody>
          <a:bodyPr/>
          <a:lstStyle>
            <a:lvl1pPr>
              <a:defRPr/>
            </a:lvl1pPr>
          </a:lstStyle>
          <a:p>
            <a:pPr>
              <a:defRPr/>
            </a:pPr>
            <a:fld id="{B325F940-388E-4967-9331-45C2A9ED068C}" type="slidenum">
              <a:rPr lang="en-IN"/>
              <a:pPr>
                <a:defRPr/>
              </a:pPr>
              <a:t>‹#›</a:t>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12E875AA-4239-442B-8330-0816BABB54F3}" type="datetimeFigureOut">
              <a:rPr lang="en-IN"/>
              <a:pPr>
                <a:defRPr/>
              </a:pPr>
              <a:t>20-12-2018</a:t>
            </a:fld>
            <a:endParaRPr lang="en-IN"/>
          </a:p>
        </p:txBody>
      </p:sp>
      <p:sp>
        <p:nvSpPr>
          <p:cNvPr id="6" name="Footer Placeholder 5"/>
          <p:cNvSpPr>
            <a:spLocks noGrp="1"/>
          </p:cNvSpPr>
          <p:nvPr>
            <p:ph type="ftr" sz="quarter" idx="11"/>
          </p:nvPr>
        </p:nvSpPr>
        <p:spPr/>
        <p:txBody>
          <a:bodyPr/>
          <a:lstStyle>
            <a:lvl1pPr>
              <a:defRPr/>
            </a:lvl1pPr>
          </a:lstStyle>
          <a:p>
            <a:pPr>
              <a:defRPr/>
            </a:pPr>
            <a:endParaRPr lang="en-IN"/>
          </a:p>
        </p:txBody>
      </p:sp>
      <p:sp>
        <p:nvSpPr>
          <p:cNvPr id="7" name="Slide Number Placeholder 6"/>
          <p:cNvSpPr>
            <a:spLocks noGrp="1"/>
          </p:cNvSpPr>
          <p:nvPr>
            <p:ph type="sldNum" sz="quarter" idx="12"/>
          </p:nvPr>
        </p:nvSpPr>
        <p:spPr/>
        <p:txBody>
          <a:bodyPr/>
          <a:lstStyle>
            <a:lvl1pPr>
              <a:defRPr/>
            </a:lvl1pPr>
          </a:lstStyle>
          <a:p>
            <a:pPr>
              <a:defRPr/>
            </a:pPr>
            <a:fld id="{7849F76C-5BEE-48FA-AE1E-B9EFDD5CF6BE}" type="slidenum">
              <a:rPr lang="en-IN"/>
              <a:pPr>
                <a:defRPr/>
              </a:pPr>
              <a:t>‹#›</a:t>
            </a:fld>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6DD733F-A09C-4498-90B0-B401277793FA}" type="datetimeFigureOut">
              <a:rPr lang="en-IN"/>
              <a:pPr>
                <a:defRPr/>
              </a:pPr>
              <a:t>20-12-2018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4E651BB8-C918-44FD-9FA8-5C2D864816D5}" type="slidenum">
              <a:rPr lang="en-IN"/>
              <a:pPr>
                <a:defRPr/>
              </a:pPr>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3A4DB86-AB58-4D54-A10D-F462A0AB4987}" type="datetimeFigureOut">
              <a:rPr lang="en-IN"/>
              <a:pPr>
                <a:defRPr/>
              </a:pPr>
              <a:t>20-12-2018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9D6F2C7B-3993-4D3D-B895-D9E84DB6FF17}" type="slidenum">
              <a:rPr lang="en-IN"/>
              <a:pPr>
                <a:defRPr/>
              </a:pPr>
              <a:t>‹#›</a:t>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fontAlgn="base">
              <a:spcBef>
                <a:spcPct val="0"/>
              </a:spcBef>
              <a:spcAft>
                <a:spcPct val="0"/>
              </a:spcAft>
              <a:defRPr>
                <a:latin typeface="Calibri" pitchFamily="34" charset="0"/>
                <a:cs typeface="Arial" charset="0"/>
              </a:defRPr>
            </a:lvl1pPr>
          </a:lstStyle>
          <a:p>
            <a:pPr>
              <a:defRPr/>
            </a:pPr>
            <a:fld id="{85678B25-3051-4BB2-A106-67D81FBD9B3A}" type="datetimeFigureOut">
              <a:rPr lang="en-IN"/>
              <a:pPr>
                <a:defRPr/>
              </a:pPr>
              <a:t>20-12-2018</a:t>
            </a:fld>
            <a:endParaRPr lang="en-IN"/>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Calibri" pitchFamily="34" charset="0"/>
                <a:cs typeface="Arial" charset="0"/>
              </a:defRPr>
            </a:lvl1pPr>
          </a:lstStyle>
          <a:p>
            <a:pPr>
              <a:defRPr/>
            </a:pPr>
            <a:endParaRPr lang="en-IN"/>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Calibri" pitchFamily="34" charset="0"/>
                <a:cs typeface="Arial" charset="0"/>
              </a:defRPr>
            </a:lvl1pPr>
          </a:lstStyle>
          <a:p>
            <a:pPr>
              <a:defRPr/>
            </a:pPr>
            <a:fld id="{9257BF1C-FCE1-4BDA-B94D-05AECB90C5E9}" type="slidenum">
              <a:rPr lang="en-IN"/>
              <a:pPr>
                <a:defRPr/>
              </a:pPr>
              <a:t>‹#›</a:t>
            </a:fld>
            <a:endParaRPr lang="en-IN"/>
          </a:p>
        </p:txBody>
      </p:sp>
    </p:spTree>
    <p:extLst>
      <p:ext uri="{BB962C8B-B14F-4D97-AF65-F5344CB8AC3E}">
        <p14:creationId xmlns:p14="http://schemas.microsoft.com/office/powerpoint/2010/main" val="14078095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fontAlgn="base">
              <a:spcBef>
                <a:spcPct val="0"/>
              </a:spcBef>
              <a:spcAft>
                <a:spcPct val="0"/>
              </a:spcAft>
              <a:defRPr>
                <a:latin typeface="Calibri" pitchFamily="34" charset="0"/>
                <a:cs typeface="Arial" charset="0"/>
              </a:defRPr>
            </a:lvl1pPr>
          </a:lstStyle>
          <a:p>
            <a:pPr>
              <a:defRPr/>
            </a:pPr>
            <a:fld id="{E4774FBF-1E37-4800-8ED0-0EBB1B5FB982}" type="datetimeFigureOut">
              <a:rPr lang="en-IN"/>
              <a:pPr>
                <a:defRPr/>
              </a:pPr>
              <a:t>20-12-2018</a:t>
            </a:fld>
            <a:endParaRPr lang="en-IN"/>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Calibri" pitchFamily="34" charset="0"/>
                <a:cs typeface="Arial" charset="0"/>
              </a:defRPr>
            </a:lvl1pPr>
          </a:lstStyle>
          <a:p>
            <a:pPr>
              <a:defRPr/>
            </a:pPr>
            <a:endParaRPr lang="en-IN"/>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Calibri" pitchFamily="34" charset="0"/>
                <a:cs typeface="Arial" charset="0"/>
              </a:defRPr>
            </a:lvl1pPr>
          </a:lstStyle>
          <a:p>
            <a:pPr>
              <a:defRPr/>
            </a:pPr>
            <a:fld id="{08EC34F8-73EA-4CC9-B26B-8EF08FDF4CFA}" type="slidenum">
              <a:rPr lang="en-IN"/>
              <a:pPr>
                <a:defRPr/>
              </a:pPr>
              <a:t>‹#›</a:t>
            </a:fld>
            <a:endParaRPr lang="en-IN"/>
          </a:p>
        </p:txBody>
      </p:sp>
    </p:spTree>
    <p:extLst>
      <p:ext uri="{BB962C8B-B14F-4D97-AF65-F5344CB8AC3E}">
        <p14:creationId xmlns:p14="http://schemas.microsoft.com/office/powerpoint/2010/main" val="41484123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7" y="4589506"/>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fontAlgn="base">
              <a:spcBef>
                <a:spcPct val="0"/>
              </a:spcBef>
              <a:spcAft>
                <a:spcPct val="0"/>
              </a:spcAft>
              <a:defRPr>
                <a:latin typeface="Calibri" pitchFamily="34" charset="0"/>
                <a:cs typeface="Arial" charset="0"/>
              </a:defRPr>
            </a:lvl1pPr>
          </a:lstStyle>
          <a:p>
            <a:pPr>
              <a:defRPr/>
            </a:pPr>
            <a:fld id="{1B30639E-0ECF-4E38-941B-A74786434A96}" type="datetimeFigureOut">
              <a:rPr lang="en-IN"/>
              <a:pPr>
                <a:defRPr/>
              </a:pPr>
              <a:t>20-12-2018</a:t>
            </a:fld>
            <a:endParaRPr lang="en-IN"/>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Calibri" pitchFamily="34" charset="0"/>
                <a:cs typeface="Arial" charset="0"/>
              </a:defRPr>
            </a:lvl1pPr>
          </a:lstStyle>
          <a:p>
            <a:pPr>
              <a:defRPr/>
            </a:pPr>
            <a:endParaRPr lang="en-IN"/>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Calibri" pitchFamily="34" charset="0"/>
                <a:cs typeface="Arial" charset="0"/>
              </a:defRPr>
            </a:lvl1pPr>
          </a:lstStyle>
          <a:p>
            <a:pPr>
              <a:defRPr/>
            </a:pPr>
            <a:fld id="{A6C96B04-27CD-4E53-8AAB-26CE501280F5}" type="slidenum">
              <a:rPr lang="en-IN"/>
              <a:pPr>
                <a:defRPr/>
              </a:pPr>
              <a:t>‹#›</a:t>
            </a:fld>
            <a:endParaRPr lang="en-IN"/>
          </a:p>
        </p:txBody>
      </p:sp>
    </p:spTree>
    <p:extLst>
      <p:ext uri="{BB962C8B-B14F-4D97-AF65-F5344CB8AC3E}">
        <p14:creationId xmlns:p14="http://schemas.microsoft.com/office/powerpoint/2010/main" val="3134694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fontAlgn="base">
              <a:spcBef>
                <a:spcPct val="0"/>
              </a:spcBef>
              <a:spcAft>
                <a:spcPct val="0"/>
              </a:spcAft>
              <a:defRPr>
                <a:latin typeface="Calibri" pitchFamily="34" charset="0"/>
                <a:cs typeface="Arial" charset="0"/>
              </a:defRPr>
            </a:lvl1pPr>
          </a:lstStyle>
          <a:p>
            <a:pPr>
              <a:defRPr/>
            </a:pPr>
            <a:fld id="{DECCD63A-9C74-4D61-92F6-4138691EAF56}" type="datetimeFigureOut">
              <a:rPr lang="en-IN"/>
              <a:pPr>
                <a:defRPr/>
              </a:pPr>
              <a:t>20-12-2018</a:t>
            </a:fld>
            <a:endParaRPr lang="en-IN"/>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Calibri" pitchFamily="34" charset="0"/>
                <a:cs typeface="Arial" charset="0"/>
              </a:defRPr>
            </a:lvl1pPr>
          </a:lstStyle>
          <a:p>
            <a:pPr>
              <a:defRPr/>
            </a:pPr>
            <a:endParaRPr lang="en-IN"/>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Calibri" pitchFamily="34" charset="0"/>
                <a:cs typeface="Arial" charset="0"/>
              </a:defRPr>
            </a:lvl1pPr>
          </a:lstStyle>
          <a:p>
            <a:pPr>
              <a:defRPr/>
            </a:pPr>
            <a:fld id="{4947202A-E165-481E-8E92-74B19BD82F17}" type="slidenum">
              <a:rPr lang="en-IN"/>
              <a:pPr>
                <a:defRPr/>
              </a:pPr>
              <a:t>‹#›</a:t>
            </a:fld>
            <a:endParaRPr lang="en-IN"/>
          </a:p>
        </p:txBody>
      </p:sp>
    </p:spTree>
    <p:extLst>
      <p:ext uri="{BB962C8B-B14F-4D97-AF65-F5344CB8AC3E}">
        <p14:creationId xmlns:p14="http://schemas.microsoft.com/office/powerpoint/2010/main" val="15056942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fontAlgn="base">
              <a:spcBef>
                <a:spcPct val="0"/>
              </a:spcBef>
              <a:spcAft>
                <a:spcPct val="0"/>
              </a:spcAft>
              <a:defRPr>
                <a:latin typeface="Calibri" pitchFamily="34" charset="0"/>
                <a:cs typeface="Arial" charset="0"/>
              </a:defRPr>
            </a:lvl1pPr>
          </a:lstStyle>
          <a:p>
            <a:pPr>
              <a:defRPr/>
            </a:pPr>
            <a:fld id="{FEF0FD9F-C2FF-437E-8914-0BD1DEA70634}" type="datetimeFigureOut">
              <a:rPr lang="en-IN"/>
              <a:pPr>
                <a:defRPr/>
              </a:pPr>
              <a:t>20-12-2018</a:t>
            </a:fld>
            <a:endParaRPr lang="en-IN"/>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Calibri" pitchFamily="34" charset="0"/>
                <a:cs typeface="Arial" charset="0"/>
              </a:defRPr>
            </a:lvl1pPr>
          </a:lstStyle>
          <a:p>
            <a:pPr>
              <a:defRPr/>
            </a:pPr>
            <a:endParaRPr lang="en-IN"/>
          </a:p>
        </p:txBody>
      </p:sp>
      <p:sp>
        <p:nvSpPr>
          <p:cNvPr id="9" name="Slide Number Placeholder 8"/>
          <p:cNvSpPr>
            <a:spLocks noGrp="1"/>
          </p:cNvSpPr>
          <p:nvPr>
            <p:ph type="sldNum" sz="quarter" idx="12"/>
          </p:nvPr>
        </p:nvSpPr>
        <p:spPr/>
        <p:txBody>
          <a:bodyPr/>
          <a:lstStyle>
            <a:lvl1pPr fontAlgn="base">
              <a:spcBef>
                <a:spcPct val="0"/>
              </a:spcBef>
              <a:spcAft>
                <a:spcPct val="0"/>
              </a:spcAft>
              <a:defRPr>
                <a:latin typeface="Calibri" pitchFamily="34" charset="0"/>
                <a:cs typeface="Arial" charset="0"/>
              </a:defRPr>
            </a:lvl1pPr>
          </a:lstStyle>
          <a:p>
            <a:pPr>
              <a:defRPr/>
            </a:pPr>
            <a:fld id="{CE01EAB1-F39F-44A0-B0C0-3528E9C810EB}" type="slidenum">
              <a:rPr lang="en-IN"/>
              <a:pPr>
                <a:defRPr/>
              </a:pPr>
              <a:t>‹#›</a:t>
            </a:fld>
            <a:endParaRPr lang="en-IN"/>
          </a:p>
        </p:txBody>
      </p:sp>
    </p:spTree>
    <p:extLst>
      <p:ext uri="{BB962C8B-B14F-4D97-AF65-F5344CB8AC3E}">
        <p14:creationId xmlns:p14="http://schemas.microsoft.com/office/powerpoint/2010/main" val="3727011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fontAlgn="base">
              <a:spcBef>
                <a:spcPct val="0"/>
              </a:spcBef>
              <a:spcAft>
                <a:spcPct val="0"/>
              </a:spcAft>
              <a:defRPr>
                <a:latin typeface="Calibri" pitchFamily="34" charset="0"/>
                <a:cs typeface="Arial" charset="0"/>
              </a:defRPr>
            </a:lvl1pPr>
          </a:lstStyle>
          <a:p>
            <a:pPr>
              <a:defRPr/>
            </a:pPr>
            <a:fld id="{3D9C3F1D-CD8F-40EB-AA68-25AC5E031A56}" type="datetimeFigureOut">
              <a:rPr lang="en-IN"/>
              <a:pPr>
                <a:defRPr/>
              </a:pPr>
              <a:t>20-12-2018</a:t>
            </a:fld>
            <a:endParaRPr lang="en-IN"/>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Calibri" pitchFamily="34" charset="0"/>
                <a:cs typeface="Arial" charset="0"/>
              </a:defRPr>
            </a:lvl1pPr>
          </a:lstStyle>
          <a:p>
            <a:pPr>
              <a:defRPr/>
            </a:pPr>
            <a:endParaRPr lang="en-IN"/>
          </a:p>
        </p:txBody>
      </p:sp>
      <p:sp>
        <p:nvSpPr>
          <p:cNvPr id="5" name="Slide Number Placeholder 4"/>
          <p:cNvSpPr>
            <a:spLocks noGrp="1"/>
          </p:cNvSpPr>
          <p:nvPr>
            <p:ph type="sldNum" sz="quarter" idx="12"/>
          </p:nvPr>
        </p:nvSpPr>
        <p:spPr/>
        <p:txBody>
          <a:bodyPr/>
          <a:lstStyle>
            <a:lvl1pPr fontAlgn="base">
              <a:spcBef>
                <a:spcPct val="0"/>
              </a:spcBef>
              <a:spcAft>
                <a:spcPct val="0"/>
              </a:spcAft>
              <a:defRPr>
                <a:latin typeface="Calibri" pitchFamily="34" charset="0"/>
                <a:cs typeface="Arial" charset="0"/>
              </a:defRPr>
            </a:lvl1pPr>
          </a:lstStyle>
          <a:p>
            <a:pPr>
              <a:defRPr/>
            </a:pPr>
            <a:fld id="{756B9EC2-056A-4D32-957C-4A1094775528}" type="slidenum">
              <a:rPr lang="en-IN"/>
              <a:pPr>
                <a:defRPr/>
              </a:pPr>
              <a:t>‹#›</a:t>
            </a:fld>
            <a:endParaRPr lang="en-IN"/>
          </a:p>
        </p:txBody>
      </p:sp>
    </p:spTree>
    <p:extLst>
      <p:ext uri="{BB962C8B-B14F-4D97-AF65-F5344CB8AC3E}">
        <p14:creationId xmlns:p14="http://schemas.microsoft.com/office/powerpoint/2010/main" val="323513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1DF67CF3-C49F-4F1A-A847-C37756D77921}" type="slidenum">
              <a:rPr lang="en-US" altLang="en-US"/>
              <a:pPr>
                <a:defRPr/>
              </a:pPr>
              <a:t>‹#›</a:t>
            </a:fld>
            <a:endParaRPr lang="en-US"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a:latin typeface="Calibri" pitchFamily="34" charset="0"/>
                <a:cs typeface="Arial" charset="0"/>
              </a:defRPr>
            </a:lvl1pPr>
          </a:lstStyle>
          <a:p>
            <a:pPr>
              <a:defRPr/>
            </a:pPr>
            <a:fld id="{7DF38CCC-7F7E-496F-A3FE-F3245B3A91CF}" type="datetimeFigureOut">
              <a:rPr lang="en-IN"/>
              <a:pPr>
                <a:defRPr/>
              </a:pPr>
              <a:t>20-12-2018</a:t>
            </a:fld>
            <a:endParaRPr lang="en-IN"/>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Calibri" pitchFamily="34" charset="0"/>
                <a:cs typeface="Arial" charset="0"/>
              </a:defRPr>
            </a:lvl1pPr>
          </a:lstStyle>
          <a:p>
            <a:pPr>
              <a:defRPr/>
            </a:pPr>
            <a:endParaRPr lang="en-IN"/>
          </a:p>
        </p:txBody>
      </p:sp>
      <p:sp>
        <p:nvSpPr>
          <p:cNvPr id="4" name="Slide Number Placeholder 3"/>
          <p:cNvSpPr>
            <a:spLocks noGrp="1"/>
          </p:cNvSpPr>
          <p:nvPr>
            <p:ph type="sldNum" sz="quarter" idx="12"/>
          </p:nvPr>
        </p:nvSpPr>
        <p:spPr/>
        <p:txBody>
          <a:bodyPr/>
          <a:lstStyle>
            <a:lvl1pPr fontAlgn="base">
              <a:spcBef>
                <a:spcPct val="0"/>
              </a:spcBef>
              <a:spcAft>
                <a:spcPct val="0"/>
              </a:spcAft>
              <a:defRPr>
                <a:latin typeface="Calibri" pitchFamily="34" charset="0"/>
                <a:cs typeface="Arial" charset="0"/>
              </a:defRPr>
            </a:lvl1pPr>
          </a:lstStyle>
          <a:p>
            <a:pPr>
              <a:defRPr/>
            </a:pPr>
            <a:fld id="{45829E79-FEEF-4FE7-BE2F-90EDF9BBED10}" type="slidenum">
              <a:rPr lang="en-IN"/>
              <a:pPr>
                <a:defRPr/>
              </a:pPr>
              <a:t>‹#›</a:t>
            </a:fld>
            <a:endParaRPr lang="en-IN"/>
          </a:p>
        </p:txBody>
      </p:sp>
    </p:spTree>
    <p:extLst>
      <p:ext uri="{BB962C8B-B14F-4D97-AF65-F5344CB8AC3E}">
        <p14:creationId xmlns:p14="http://schemas.microsoft.com/office/powerpoint/2010/main" val="20253829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fontAlgn="base">
              <a:spcBef>
                <a:spcPct val="0"/>
              </a:spcBef>
              <a:spcAft>
                <a:spcPct val="0"/>
              </a:spcAft>
              <a:defRPr>
                <a:latin typeface="Calibri" pitchFamily="34" charset="0"/>
                <a:cs typeface="Arial" charset="0"/>
              </a:defRPr>
            </a:lvl1pPr>
          </a:lstStyle>
          <a:p>
            <a:pPr>
              <a:defRPr/>
            </a:pPr>
            <a:fld id="{D292E42F-EA52-452F-A2C7-9C506D826729}" type="datetimeFigureOut">
              <a:rPr lang="en-IN"/>
              <a:pPr>
                <a:defRPr/>
              </a:pPr>
              <a:t>20-12-2018</a:t>
            </a:fld>
            <a:endParaRPr lang="en-IN"/>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Calibri" pitchFamily="34" charset="0"/>
                <a:cs typeface="Arial" charset="0"/>
              </a:defRPr>
            </a:lvl1pPr>
          </a:lstStyle>
          <a:p>
            <a:pPr>
              <a:defRPr/>
            </a:pPr>
            <a:endParaRPr lang="en-IN"/>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Calibri" pitchFamily="34" charset="0"/>
                <a:cs typeface="Arial" charset="0"/>
              </a:defRPr>
            </a:lvl1pPr>
          </a:lstStyle>
          <a:p>
            <a:pPr>
              <a:defRPr/>
            </a:pPr>
            <a:fld id="{0D628C55-DAD8-4B2B-966D-A71D948CA428}" type="slidenum">
              <a:rPr lang="en-IN"/>
              <a:pPr>
                <a:defRPr/>
              </a:pPr>
              <a:t>‹#›</a:t>
            </a:fld>
            <a:endParaRPr lang="en-IN"/>
          </a:p>
        </p:txBody>
      </p:sp>
    </p:spTree>
    <p:extLst>
      <p:ext uri="{BB962C8B-B14F-4D97-AF65-F5344CB8AC3E}">
        <p14:creationId xmlns:p14="http://schemas.microsoft.com/office/powerpoint/2010/main" val="379374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fontAlgn="base">
              <a:spcBef>
                <a:spcPct val="0"/>
              </a:spcBef>
              <a:spcAft>
                <a:spcPct val="0"/>
              </a:spcAft>
              <a:defRPr>
                <a:latin typeface="Calibri" pitchFamily="34" charset="0"/>
                <a:cs typeface="Arial" charset="0"/>
              </a:defRPr>
            </a:lvl1pPr>
          </a:lstStyle>
          <a:p>
            <a:pPr>
              <a:defRPr/>
            </a:pPr>
            <a:fld id="{4973A3CF-0490-4C3A-AF56-666427A3ADDD}" type="datetimeFigureOut">
              <a:rPr lang="en-IN"/>
              <a:pPr>
                <a:defRPr/>
              </a:pPr>
              <a:t>20-12-2018</a:t>
            </a:fld>
            <a:endParaRPr lang="en-IN"/>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Calibri" pitchFamily="34" charset="0"/>
                <a:cs typeface="Arial" charset="0"/>
              </a:defRPr>
            </a:lvl1pPr>
          </a:lstStyle>
          <a:p>
            <a:pPr>
              <a:defRPr/>
            </a:pPr>
            <a:endParaRPr lang="en-IN"/>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Calibri" pitchFamily="34" charset="0"/>
                <a:cs typeface="Arial" charset="0"/>
              </a:defRPr>
            </a:lvl1pPr>
          </a:lstStyle>
          <a:p>
            <a:pPr>
              <a:defRPr/>
            </a:pPr>
            <a:fld id="{7705EB96-1CFB-45B7-9B23-EAD680EE26C5}" type="slidenum">
              <a:rPr lang="en-IN"/>
              <a:pPr>
                <a:defRPr/>
              </a:pPr>
              <a:t>‹#›</a:t>
            </a:fld>
            <a:endParaRPr lang="en-IN"/>
          </a:p>
        </p:txBody>
      </p:sp>
    </p:spTree>
    <p:extLst>
      <p:ext uri="{BB962C8B-B14F-4D97-AF65-F5344CB8AC3E}">
        <p14:creationId xmlns:p14="http://schemas.microsoft.com/office/powerpoint/2010/main" val="33972531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fontAlgn="base">
              <a:spcBef>
                <a:spcPct val="0"/>
              </a:spcBef>
              <a:spcAft>
                <a:spcPct val="0"/>
              </a:spcAft>
              <a:defRPr>
                <a:latin typeface="Calibri" pitchFamily="34" charset="0"/>
                <a:cs typeface="Arial" charset="0"/>
              </a:defRPr>
            </a:lvl1pPr>
          </a:lstStyle>
          <a:p>
            <a:pPr>
              <a:defRPr/>
            </a:pPr>
            <a:fld id="{3158C36C-72C9-4FEF-A232-EC6AA43EDE21}" type="datetimeFigureOut">
              <a:rPr lang="en-IN"/>
              <a:pPr>
                <a:defRPr/>
              </a:pPr>
              <a:t>20-12-2018</a:t>
            </a:fld>
            <a:endParaRPr lang="en-IN"/>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Calibri" pitchFamily="34" charset="0"/>
                <a:cs typeface="Arial" charset="0"/>
              </a:defRPr>
            </a:lvl1pPr>
          </a:lstStyle>
          <a:p>
            <a:pPr>
              <a:defRPr/>
            </a:pPr>
            <a:endParaRPr lang="en-IN"/>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Calibri" pitchFamily="34" charset="0"/>
                <a:cs typeface="Arial" charset="0"/>
              </a:defRPr>
            </a:lvl1pPr>
          </a:lstStyle>
          <a:p>
            <a:pPr>
              <a:defRPr/>
            </a:pPr>
            <a:fld id="{6E2E32D8-FD7B-4B4D-9030-95AB1B26761B}" type="slidenum">
              <a:rPr lang="en-IN"/>
              <a:pPr>
                <a:defRPr/>
              </a:pPr>
              <a:t>‹#›</a:t>
            </a:fld>
            <a:endParaRPr lang="en-IN"/>
          </a:p>
        </p:txBody>
      </p:sp>
    </p:spTree>
    <p:extLst>
      <p:ext uri="{BB962C8B-B14F-4D97-AF65-F5344CB8AC3E}">
        <p14:creationId xmlns:p14="http://schemas.microsoft.com/office/powerpoint/2010/main" val="20982771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fontAlgn="base">
              <a:spcBef>
                <a:spcPct val="0"/>
              </a:spcBef>
              <a:spcAft>
                <a:spcPct val="0"/>
              </a:spcAft>
              <a:defRPr>
                <a:latin typeface="Calibri" pitchFamily="34" charset="0"/>
                <a:cs typeface="Arial" charset="0"/>
              </a:defRPr>
            </a:lvl1pPr>
          </a:lstStyle>
          <a:p>
            <a:pPr>
              <a:defRPr/>
            </a:pPr>
            <a:fld id="{8405736D-8446-4D68-9A0B-166A7AAC65F4}" type="datetimeFigureOut">
              <a:rPr lang="en-IN"/>
              <a:pPr>
                <a:defRPr/>
              </a:pPr>
              <a:t>20-12-2018</a:t>
            </a:fld>
            <a:endParaRPr lang="en-IN"/>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Calibri" pitchFamily="34" charset="0"/>
                <a:cs typeface="Arial" charset="0"/>
              </a:defRPr>
            </a:lvl1pPr>
          </a:lstStyle>
          <a:p>
            <a:pPr>
              <a:defRPr/>
            </a:pPr>
            <a:endParaRPr lang="en-IN"/>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Calibri" pitchFamily="34" charset="0"/>
                <a:cs typeface="Arial" charset="0"/>
              </a:defRPr>
            </a:lvl1pPr>
          </a:lstStyle>
          <a:p>
            <a:pPr>
              <a:defRPr/>
            </a:pPr>
            <a:fld id="{0A57153A-4866-4540-926F-2E7D31AE0BE0}" type="slidenum">
              <a:rPr lang="en-IN"/>
              <a:pPr>
                <a:defRPr/>
              </a:pPr>
              <a:t>‹#›</a:t>
            </a:fld>
            <a:endParaRPr lang="en-IN"/>
          </a:p>
        </p:txBody>
      </p:sp>
    </p:spTree>
    <p:extLst>
      <p:ext uri="{BB962C8B-B14F-4D97-AF65-F5344CB8AC3E}">
        <p14:creationId xmlns:p14="http://schemas.microsoft.com/office/powerpoint/2010/main" val="1046313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71F45CF8-37AC-41BB-B69C-811A40885B2A}"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BDFBFF94-7A59-4C5E-8423-70A72F248855}"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80AD69ED-58D4-4508-92C0-99B646D2882D}"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AB9E9385-21CC-4413-BA5C-7089CA2B57D6}"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74A690AC-E75B-4520-AE47-DD03ACED1C19}"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lvl1pPr>
          </a:lstStyle>
          <a:p>
            <a:pPr>
              <a:defRPr/>
            </a:pPr>
            <a:fld id="{54E649C5-0994-4B22-AE1A-99AD0FC38CE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bwMode="auto">
          <a:xfrm>
            <a:off x="141288" y="349250"/>
            <a:ext cx="8861425" cy="274638"/>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p>
            <a:pPr lvl="0"/>
            <a:r>
              <a:rPr lang="en-US" smtClean="0"/>
              <a:t>Klik for at redigere titeltypografi i masteren</a:t>
            </a:r>
          </a:p>
        </p:txBody>
      </p:sp>
      <p:sp>
        <p:nvSpPr>
          <p:cNvPr id="351235" name="Rectangle 3"/>
          <p:cNvSpPr>
            <a:spLocks noGrp="1" noChangeArrowheads="1"/>
          </p:cNvSpPr>
          <p:nvPr>
            <p:ph type="body" idx="1"/>
          </p:nvPr>
        </p:nvSpPr>
        <p:spPr bwMode="auto">
          <a:xfrm>
            <a:off x="141288" y="760413"/>
            <a:ext cx="4991100" cy="638175"/>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 </a:t>
            </a:r>
            <a:r>
              <a:rPr lang="en-US" noProof="1" smtClean="0"/>
              <a:t>First level</a:t>
            </a:r>
          </a:p>
          <a:p>
            <a:pPr lvl="2"/>
            <a:r>
              <a:rPr lang="en-US" noProof="1" smtClean="0"/>
              <a:t>Third level </a:t>
            </a:r>
            <a:endParaRPr lang="en-CA" smtClean="0"/>
          </a:p>
          <a:p>
            <a:pPr lvl="3"/>
            <a:r>
              <a:rPr lang="en-CA" noProof="1" smtClean="0"/>
              <a:t>Fourth level</a:t>
            </a:r>
            <a:endParaRPr lang="en-US" smtClean="0"/>
          </a:p>
        </p:txBody>
      </p:sp>
      <p:sp>
        <p:nvSpPr>
          <p:cNvPr id="205828" name="Rectangle 4"/>
          <p:cNvSpPr>
            <a:spLocks noGrp="1" noChangeArrowheads="1"/>
          </p:cNvSpPr>
          <p:nvPr>
            <p:ph type="sldNum" sz="quarter" idx="4"/>
          </p:nvPr>
        </p:nvSpPr>
        <p:spPr bwMode="auto">
          <a:xfrm>
            <a:off x="7097713" y="6581775"/>
            <a:ext cx="1905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000">
                <a:cs typeface="Arial" charset="0"/>
              </a:defRPr>
            </a:lvl1pPr>
          </a:lstStyle>
          <a:p>
            <a:pPr>
              <a:defRPr/>
            </a:pPr>
            <a:fld id="{9366308D-0251-4E83-B286-BF66C5A9952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l" rtl="0" fontAlgn="base">
        <a:spcBef>
          <a:spcPct val="0"/>
        </a:spcBef>
        <a:spcAft>
          <a:spcPct val="0"/>
        </a:spcAft>
        <a:defRPr b="1">
          <a:solidFill>
            <a:schemeClr val="tx2"/>
          </a:solidFill>
          <a:latin typeface="+mj-lt"/>
          <a:ea typeface="+mj-ea"/>
          <a:cs typeface="+mj-cs"/>
        </a:defRPr>
      </a:lvl1pPr>
      <a:lvl2pPr algn="l" rtl="0" fontAlgn="base">
        <a:spcBef>
          <a:spcPct val="0"/>
        </a:spcBef>
        <a:spcAft>
          <a:spcPct val="0"/>
        </a:spcAft>
        <a:defRPr b="1">
          <a:solidFill>
            <a:schemeClr val="tx2"/>
          </a:solidFill>
          <a:latin typeface="Arial" charset="0"/>
        </a:defRPr>
      </a:lvl2pPr>
      <a:lvl3pPr algn="l" rtl="0" fontAlgn="base">
        <a:spcBef>
          <a:spcPct val="0"/>
        </a:spcBef>
        <a:spcAft>
          <a:spcPct val="0"/>
        </a:spcAft>
        <a:defRPr b="1">
          <a:solidFill>
            <a:schemeClr val="tx2"/>
          </a:solidFill>
          <a:latin typeface="Arial" charset="0"/>
        </a:defRPr>
      </a:lvl3pPr>
      <a:lvl4pPr algn="l" rtl="0" fontAlgn="base">
        <a:spcBef>
          <a:spcPct val="0"/>
        </a:spcBef>
        <a:spcAft>
          <a:spcPct val="0"/>
        </a:spcAft>
        <a:defRPr b="1">
          <a:solidFill>
            <a:schemeClr val="tx2"/>
          </a:solidFill>
          <a:latin typeface="Arial" charset="0"/>
        </a:defRPr>
      </a:lvl4pPr>
      <a:lvl5pPr algn="l" rtl="0" fontAlgn="base">
        <a:spcBef>
          <a:spcPct val="0"/>
        </a:spcBef>
        <a:spcAft>
          <a:spcPct val="0"/>
        </a:spcAft>
        <a:defRPr b="1">
          <a:solidFill>
            <a:schemeClr val="tx2"/>
          </a:solidFill>
          <a:latin typeface="Arial" charset="0"/>
        </a:defRPr>
      </a:lvl5pPr>
      <a:lvl6pPr marL="457200" algn="l" rtl="0" fontAlgn="base">
        <a:spcBef>
          <a:spcPct val="0"/>
        </a:spcBef>
        <a:spcAft>
          <a:spcPct val="0"/>
        </a:spcAft>
        <a:defRPr b="1">
          <a:solidFill>
            <a:schemeClr val="tx2"/>
          </a:solidFill>
          <a:latin typeface="Arial" charset="0"/>
        </a:defRPr>
      </a:lvl6pPr>
      <a:lvl7pPr marL="914400" algn="l" rtl="0" fontAlgn="base">
        <a:spcBef>
          <a:spcPct val="0"/>
        </a:spcBef>
        <a:spcAft>
          <a:spcPct val="0"/>
        </a:spcAft>
        <a:defRPr b="1">
          <a:solidFill>
            <a:schemeClr val="tx2"/>
          </a:solidFill>
          <a:latin typeface="Arial" charset="0"/>
        </a:defRPr>
      </a:lvl7pPr>
      <a:lvl8pPr marL="1371600" algn="l" rtl="0" fontAlgn="base">
        <a:spcBef>
          <a:spcPct val="0"/>
        </a:spcBef>
        <a:spcAft>
          <a:spcPct val="0"/>
        </a:spcAft>
        <a:defRPr b="1">
          <a:solidFill>
            <a:schemeClr val="tx2"/>
          </a:solidFill>
          <a:latin typeface="Arial" charset="0"/>
        </a:defRPr>
      </a:lvl8pPr>
      <a:lvl9pPr marL="1828800" algn="l" rtl="0" fontAlgn="base">
        <a:spcBef>
          <a:spcPct val="0"/>
        </a:spcBef>
        <a:spcAft>
          <a:spcPct val="0"/>
        </a:spcAft>
        <a:defRPr b="1">
          <a:solidFill>
            <a:schemeClr val="tx2"/>
          </a:solidFill>
          <a:latin typeface="Arial" charset="0"/>
        </a:defRPr>
      </a:lvl9pPr>
    </p:titleStyle>
    <p:bodyStyle>
      <a:lvl1pPr marL="342900" indent="-342900" algn="l" rtl="0" fontAlgn="base">
        <a:spcBef>
          <a:spcPct val="0"/>
        </a:spcBef>
        <a:spcAft>
          <a:spcPct val="0"/>
        </a:spcAft>
        <a:buChar char="•"/>
        <a:defRPr sz="1400">
          <a:solidFill>
            <a:schemeClr val="tx1"/>
          </a:solidFill>
          <a:latin typeface="+mn-lt"/>
          <a:ea typeface="+mn-ea"/>
          <a:cs typeface="+mn-cs"/>
        </a:defRPr>
      </a:lvl1pPr>
      <a:lvl2pPr marL="123825" indent="-122238" algn="l" rtl="0" fontAlgn="base">
        <a:spcBef>
          <a:spcPct val="0"/>
        </a:spcBef>
        <a:spcAft>
          <a:spcPct val="0"/>
        </a:spcAft>
        <a:buChar char="•"/>
        <a:defRPr sz="1400">
          <a:solidFill>
            <a:schemeClr val="tx1"/>
          </a:solidFill>
          <a:latin typeface="+mn-lt"/>
        </a:defRPr>
      </a:lvl2pPr>
      <a:lvl3pPr marL="249238" indent="-123825" algn="l" rtl="0" fontAlgn="base">
        <a:spcBef>
          <a:spcPct val="0"/>
        </a:spcBef>
        <a:spcAft>
          <a:spcPct val="0"/>
        </a:spcAft>
        <a:buChar char="–"/>
        <a:defRPr sz="1400">
          <a:solidFill>
            <a:schemeClr val="tx1"/>
          </a:solidFill>
          <a:latin typeface="+mn-lt"/>
        </a:defRPr>
      </a:lvl3pPr>
      <a:lvl4pPr marL="373063" indent="-122238" algn="l" rtl="0" fontAlgn="base">
        <a:spcBef>
          <a:spcPct val="0"/>
        </a:spcBef>
        <a:spcAft>
          <a:spcPct val="0"/>
        </a:spcAft>
        <a:buChar char="·"/>
        <a:defRPr sz="1400">
          <a:solidFill>
            <a:schemeClr val="tx1"/>
          </a:solidFill>
          <a:latin typeface="+mn-lt"/>
        </a:defRPr>
      </a:lvl4pPr>
      <a:lvl5pPr marL="563563" indent="-169863" algn="l" rtl="0" fontAlgn="base">
        <a:spcBef>
          <a:spcPct val="0"/>
        </a:spcBef>
        <a:spcAft>
          <a:spcPct val="0"/>
        </a:spcAft>
        <a:buChar char="»"/>
        <a:defRPr sz="1400">
          <a:solidFill>
            <a:schemeClr val="tx1"/>
          </a:solidFill>
          <a:latin typeface="+mn-lt"/>
        </a:defRPr>
      </a:lvl5pPr>
      <a:lvl6pPr marL="1020763" indent="-169863" algn="l" rtl="0" fontAlgn="base">
        <a:spcBef>
          <a:spcPct val="0"/>
        </a:spcBef>
        <a:spcAft>
          <a:spcPct val="0"/>
        </a:spcAft>
        <a:buChar char="»"/>
        <a:defRPr sz="1400">
          <a:solidFill>
            <a:schemeClr val="tx1"/>
          </a:solidFill>
          <a:latin typeface="+mn-lt"/>
        </a:defRPr>
      </a:lvl6pPr>
      <a:lvl7pPr marL="1477963" indent="-169863" algn="l" rtl="0" fontAlgn="base">
        <a:spcBef>
          <a:spcPct val="0"/>
        </a:spcBef>
        <a:spcAft>
          <a:spcPct val="0"/>
        </a:spcAft>
        <a:buChar char="»"/>
        <a:defRPr sz="1400">
          <a:solidFill>
            <a:schemeClr val="tx1"/>
          </a:solidFill>
          <a:latin typeface="+mn-lt"/>
        </a:defRPr>
      </a:lvl7pPr>
      <a:lvl8pPr marL="1935163" indent="-169863" algn="l" rtl="0" fontAlgn="base">
        <a:spcBef>
          <a:spcPct val="0"/>
        </a:spcBef>
        <a:spcAft>
          <a:spcPct val="0"/>
        </a:spcAft>
        <a:buChar char="»"/>
        <a:defRPr sz="1400">
          <a:solidFill>
            <a:schemeClr val="tx1"/>
          </a:solidFill>
          <a:latin typeface="+mn-lt"/>
        </a:defRPr>
      </a:lvl8pPr>
      <a:lvl9pPr marL="2392363" indent="-169863" algn="l" rtl="0" fontAlgn="base">
        <a:spcBef>
          <a:spcPct val="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35533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Arial" charset="0"/>
              </a:defRPr>
            </a:lvl1pPr>
          </a:lstStyle>
          <a:p>
            <a:pPr>
              <a:defRPr/>
            </a:pPr>
            <a:fld id="{40BFA5DB-4BED-4FE0-B83C-EE412851260C}" type="datetimeFigureOut">
              <a:rPr lang="en-IN"/>
              <a:pPr>
                <a:defRPr/>
              </a:pPr>
              <a:t>20-12-2018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Arial" charset="0"/>
              </a:defRPr>
            </a:lvl1pPr>
          </a:lstStyle>
          <a:p>
            <a:pPr>
              <a:defRPr/>
            </a:pP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Arial" charset="0"/>
              </a:defRPr>
            </a:lvl1pPr>
          </a:lstStyle>
          <a:p>
            <a:pPr>
              <a:defRPr/>
            </a:pPr>
            <a:fld id="{0D42032B-7365-490B-8BEC-9FA188460F61}"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0" fontAlgn="base" hangingPunct="0">
        <a:spcBef>
          <a:spcPct val="0"/>
        </a:spcBef>
        <a:spcAft>
          <a:spcPct val="0"/>
        </a:spcAft>
        <a:defRPr sz="4400">
          <a:solidFill>
            <a:schemeClr val="tx1"/>
          </a:solidFill>
          <a:latin typeface="Calibri" pitchFamily="34" charset="0"/>
        </a:defRPr>
      </a:lvl6pPr>
      <a:lvl7pPr marL="914400" algn="ctr" rtl="0" eaLnBrk="0" fontAlgn="base" hangingPunct="0">
        <a:spcBef>
          <a:spcPct val="0"/>
        </a:spcBef>
        <a:spcAft>
          <a:spcPct val="0"/>
        </a:spcAft>
        <a:defRPr sz="4400">
          <a:solidFill>
            <a:schemeClr val="tx1"/>
          </a:solidFill>
          <a:latin typeface="Calibri" pitchFamily="34" charset="0"/>
        </a:defRPr>
      </a:lvl7pPr>
      <a:lvl8pPr marL="1371600" algn="ctr" rtl="0" eaLnBrk="0" fontAlgn="base" hangingPunct="0">
        <a:spcBef>
          <a:spcPct val="0"/>
        </a:spcBef>
        <a:spcAft>
          <a:spcPct val="0"/>
        </a:spcAft>
        <a:defRPr sz="4400">
          <a:solidFill>
            <a:schemeClr val="tx1"/>
          </a:solidFill>
          <a:latin typeface="Calibri" pitchFamily="34" charset="0"/>
        </a:defRPr>
      </a:lvl8pPr>
      <a:lvl9pPr marL="1828800" algn="ctr" rtl="0" eaLnBrk="0" fontAlgn="base" hangingPunct="0">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IN" altLang="en-US" smtClean="0"/>
          </a:p>
        </p:txBody>
      </p:sp>
      <p:sp>
        <p:nvSpPr>
          <p:cNvPr id="4099"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IN" altLang="en-US" smtClean="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Calibri" panose="020F0502020204030204"/>
                <a:cs typeface="+mn-cs"/>
              </a:defRPr>
            </a:lvl1pPr>
          </a:lstStyle>
          <a:p>
            <a:pPr>
              <a:defRPr/>
            </a:pPr>
            <a:fld id="{17E6368D-DC19-47DB-BBD2-C8BA15B85B0D}" type="datetimeFigureOut">
              <a:rPr lang="en-IN"/>
              <a:pPr>
                <a:defRPr/>
              </a:pPr>
              <a:t>20-12-2018</a:t>
            </a:fld>
            <a:endParaRPr lang="en-I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Calibri" panose="020F0502020204030204"/>
                <a:cs typeface="+mn-cs"/>
              </a:defRPr>
            </a:lvl1pPr>
          </a:lstStyle>
          <a:p>
            <a:pPr>
              <a:defRPr/>
            </a:pPr>
            <a:endParaRPr lang="en-I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Calibri" panose="020F0502020204030204"/>
                <a:cs typeface="+mn-cs"/>
              </a:defRPr>
            </a:lvl1pPr>
          </a:lstStyle>
          <a:p>
            <a:pPr>
              <a:defRPr/>
            </a:pPr>
            <a:fld id="{2F0089FF-7D85-441B-9E53-01DA0DE64D83}" type="slidenum">
              <a:rPr lang="en-IN"/>
              <a:pPr>
                <a:defRPr/>
              </a:pPr>
              <a:t>‹#›</a:t>
            </a:fld>
            <a:endParaRPr lang="en-IN"/>
          </a:p>
        </p:txBody>
      </p:sp>
    </p:spTree>
    <p:extLst>
      <p:ext uri="{BB962C8B-B14F-4D97-AF65-F5344CB8AC3E}">
        <p14:creationId xmlns:p14="http://schemas.microsoft.com/office/powerpoint/2010/main" val="108603664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Microsoft_Excel_97-2003_Worksheet3.xls"/></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Microsoft_Excel_97-2003_Worksheet4.xls"/></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Microsoft_Excel_97-2003_Worksheet1.xls"/></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Microsoft_Excel_97-2003_Worksheet2.xls"/></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0" y="-3175"/>
            <a:ext cx="9144000" cy="2208213"/>
          </a:xfrm>
          <a:solidFill>
            <a:srgbClr val="820082"/>
          </a:solidFill>
        </p:spPr>
        <p:txBody>
          <a:bodyPr anchor="ctr"/>
          <a:lstStyle/>
          <a:p>
            <a:pPr algn="ctr"/>
            <a:r>
              <a:rPr lang="en-US" altLang="en-US" sz="5400" b="1" dirty="0" smtClean="0">
                <a:solidFill>
                  <a:schemeClr val="bg1"/>
                </a:solidFill>
                <a:latin typeface="Calibri" pitchFamily="34" charset="0"/>
              </a:rPr>
              <a:t>NID - 2019 </a:t>
            </a:r>
            <a:br>
              <a:rPr lang="en-US" altLang="en-US" sz="5400" b="1" dirty="0" smtClean="0">
                <a:solidFill>
                  <a:schemeClr val="bg1"/>
                </a:solidFill>
                <a:latin typeface="Calibri" pitchFamily="34" charset="0"/>
              </a:rPr>
            </a:br>
            <a:r>
              <a:rPr lang="en-IN" sz="4400" b="1" dirty="0">
                <a:solidFill>
                  <a:schemeClr val="bg1"/>
                </a:solidFill>
                <a:latin typeface="Times New Roman"/>
              </a:rPr>
              <a:t>REPORTING FORMS</a:t>
            </a:r>
            <a:endParaRPr lang="en-IN" altLang="en-US" sz="5400" b="1" dirty="0" smtClean="0">
              <a:solidFill>
                <a:schemeClr val="bg1"/>
              </a:solidFill>
            </a:endParaRPr>
          </a:p>
        </p:txBody>
      </p:sp>
      <p:pic>
        <p:nvPicPr>
          <p:cNvPr id="5" name="Picture 2" descr="C:\Users\who\Documents\SMO Bangalore\NIDs\NID 2019\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14" y="2420888"/>
            <a:ext cx="5605214" cy="4104456"/>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p:cNvSpPr txBox="1">
            <a:spLocks/>
          </p:cNvSpPr>
          <p:nvPr/>
        </p:nvSpPr>
        <p:spPr bwMode="auto">
          <a:xfrm>
            <a:off x="5946775" y="3501008"/>
            <a:ext cx="3197225"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lnSpc>
                <a:spcPct val="90000"/>
              </a:lnSpc>
              <a:spcBef>
                <a:spcPts val="1000"/>
              </a:spcBef>
              <a:spcAft>
                <a:spcPct val="0"/>
              </a:spcAft>
              <a:buFont typeface="Arial" pitchFamily="34" charset="0"/>
              <a:buNone/>
              <a:defRPr sz="2400" kern="1200">
                <a:solidFill>
                  <a:schemeClr val="tx1">
                    <a:tint val="75000"/>
                  </a:schemeClr>
                </a:solidFill>
                <a:latin typeface="+mn-lt"/>
                <a:ea typeface="+mn-ea"/>
                <a:cs typeface="+mn-cs"/>
              </a:defRPr>
            </a:lvl1pPr>
            <a:lvl2pPr marL="457200" indent="0" algn="l" rtl="0" eaLnBrk="0" fontAlgn="base" hangingPunct="0">
              <a:lnSpc>
                <a:spcPct val="90000"/>
              </a:lnSpc>
              <a:spcBef>
                <a:spcPts val="500"/>
              </a:spcBef>
              <a:spcAft>
                <a:spcPct val="0"/>
              </a:spcAft>
              <a:buFont typeface="Arial" pitchFamily="34" charset="0"/>
              <a:buNone/>
              <a:defRPr sz="2000" kern="1200">
                <a:solidFill>
                  <a:schemeClr val="tx1">
                    <a:tint val="75000"/>
                  </a:schemeClr>
                </a:solidFill>
                <a:latin typeface="+mn-lt"/>
                <a:ea typeface="+mn-ea"/>
                <a:cs typeface="+mn-cs"/>
              </a:defRPr>
            </a:lvl2pPr>
            <a:lvl3pPr marL="914400" indent="0" algn="l" rtl="0" eaLnBrk="0" fontAlgn="base" hangingPunct="0">
              <a:lnSpc>
                <a:spcPct val="90000"/>
              </a:lnSpc>
              <a:spcBef>
                <a:spcPts val="500"/>
              </a:spcBef>
              <a:spcAft>
                <a:spcPct val="0"/>
              </a:spcAft>
              <a:buFont typeface="Arial" pitchFamily="34" charset="0"/>
              <a:buNone/>
              <a:defRPr sz="1800" kern="1200">
                <a:solidFill>
                  <a:schemeClr val="tx1">
                    <a:tint val="75000"/>
                  </a:schemeClr>
                </a:solidFill>
                <a:latin typeface="+mn-lt"/>
                <a:ea typeface="+mn-ea"/>
                <a:cs typeface="+mn-cs"/>
              </a:defRPr>
            </a:lvl3pPr>
            <a:lvl4pPr marL="1371600" indent="0" algn="l" rtl="0" eaLnBrk="0" fontAlgn="base" hangingPunct="0">
              <a:lnSpc>
                <a:spcPct val="90000"/>
              </a:lnSpc>
              <a:spcBef>
                <a:spcPts val="500"/>
              </a:spcBef>
              <a:spcAft>
                <a:spcPct val="0"/>
              </a:spcAft>
              <a:buFont typeface="Arial" pitchFamily="34" charset="0"/>
              <a:buNone/>
              <a:defRPr sz="1600" kern="1200">
                <a:solidFill>
                  <a:schemeClr val="tx1">
                    <a:tint val="75000"/>
                  </a:schemeClr>
                </a:solidFill>
                <a:latin typeface="+mn-lt"/>
                <a:ea typeface="+mn-ea"/>
                <a:cs typeface="+mn-cs"/>
              </a:defRPr>
            </a:lvl4pPr>
            <a:lvl5pPr marL="1828800" indent="0" algn="l" rtl="0" eaLnBrk="0" fontAlgn="base" hangingPunct="0">
              <a:lnSpc>
                <a:spcPct val="90000"/>
              </a:lnSpc>
              <a:spcBef>
                <a:spcPts val="500"/>
              </a:spcBef>
              <a:spcAft>
                <a:spcPct val="0"/>
              </a:spcAft>
              <a:buFont typeface="Arial"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IN" altLang="en-US" sz="3200" b="1" i="1" dirty="0" smtClean="0">
                <a:solidFill>
                  <a:srgbClr val="0000CC"/>
                </a:solidFill>
              </a:rPr>
              <a:t>District NID Workshop</a:t>
            </a:r>
          </a:p>
          <a:p>
            <a:pPr algn="ctr"/>
            <a:r>
              <a:rPr lang="en-IN" altLang="en-US" sz="2000" b="1" i="1" dirty="0" smtClean="0">
                <a:solidFill>
                  <a:srgbClr val="0000CC"/>
                </a:solidFill>
              </a:rPr>
              <a:t>21 &amp; 22 </a:t>
            </a:r>
            <a:r>
              <a:rPr lang="en-IN" altLang="en-US" sz="2000" b="1" i="1" dirty="0" smtClean="0">
                <a:solidFill>
                  <a:srgbClr val="0000CC"/>
                </a:solidFill>
              </a:rPr>
              <a:t>Dec 2018</a:t>
            </a:r>
            <a:endParaRPr lang="en-IN" altLang="en-US" sz="3200" b="1" i="1" dirty="0" smtClean="0">
              <a:solidFill>
                <a:srgbClr val="0000CC"/>
              </a:solidFill>
            </a:endParaRPr>
          </a:p>
        </p:txBody>
      </p:sp>
    </p:spTree>
    <p:extLst>
      <p:ext uri="{BB962C8B-B14F-4D97-AF65-F5344CB8AC3E}">
        <p14:creationId xmlns:p14="http://schemas.microsoft.com/office/powerpoint/2010/main" val="3070330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479707567"/>
              </p:ext>
            </p:extLst>
          </p:nvPr>
        </p:nvGraphicFramePr>
        <p:xfrm>
          <a:off x="34925" y="332656"/>
          <a:ext cx="8743950" cy="6356350"/>
        </p:xfrm>
        <a:graphic>
          <a:graphicData uri="http://schemas.openxmlformats.org/presentationml/2006/ole">
            <mc:AlternateContent xmlns:mc="http://schemas.openxmlformats.org/markup-compatibility/2006">
              <mc:Choice xmlns:v="urn:schemas-microsoft-com:vml" Requires="v">
                <p:oleObj spid="_x0000_s233512" name="Worksheet" r:id="rId4" imgW="10277424" imgH="7467600" progId="Excel.Sheet.8">
                  <p:embed/>
                </p:oleObj>
              </mc:Choice>
              <mc:Fallback>
                <p:oleObj name="Worksheet" r:id="rId4" imgW="10277424" imgH="7467600" progId="Excel.Sheet.8">
                  <p:embed/>
                  <p:pic>
                    <p:nvPicPr>
                      <p:cNvPr id="0" name=""/>
                      <p:cNvPicPr/>
                      <p:nvPr/>
                    </p:nvPicPr>
                    <p:blipFill>
                      <a:blip r:embed="rId5"/>
                      <a:stretch>
                        <a:fillRect/>
                      </a:stretch>
                    </p:blipFill>
                    <p:spPr>
                      <a:xfrm>
                        <a:off x="34925" y="332656"/>
                        <a:ext cx="8743950" cy="6356350"/>
                      </a:xfrm>
                      <a:prstGeom prst="rect">
                        <a:avLst/>
                      </a:prstGeom>
                    </p:spPr>
                  </p:pic>
                </p:oleObj>
              </mc:Fallback>
            </mc:AlternateContent>
          </a:graphicData>
        </a:graphic>
      </p:graphicFrame>
      <p:sp>
        <p:nvSpPr>
          <p:cNvPr id="3" name="Snip Diagonal Corner Rectangle 2"/>
          <p:cNvSpPr/>
          <p:nvPr/>
        </p:nvSpPr>
        <p:spPr>
          <a:xfrm>
            <a:off x="19050" y="260648"/>
            <a:ext cx="9017446" cy="2736304"/>
          </a:xfrm>
          <a:prstGeom prst="snip2DiagRect">
            <a:avLst/>
          </a:prstGeom>
          <a:noFill/>
          <a:ln w="38100" cmpd="sng">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p>
          <a:p>
            <a:pPr algn="ctr" defTabSz="457200" fontAlgn="auto">
              <a:spcBef>
                <a:spcPts val="0"/>
              </a:spcBef>
              <a:spcAft>
                <a:spcPts val="0"/>
              </a:spcAft>
              <a:defRPr/>
            </a:pPr>
            <a:endParaRPr lang="en-US" dirty="0"/>
          </a:p>
          <a:p>
            <a:pPr algn="ctr" defTabSz="457200" fontAlgn="auto">
              <a:spcBef>
                <a:spcPts val="0"/>
              </a:spcBef>
              <a:spcAft>
                <a:spcPts val="0"/>
              </a:spcAft>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046755667"/>
              </p:ext>
            </p:extLst>
          </p:nvPr>
        </p:nvGraphicFramePr>
        <p:xfrm>
          <a:off x="20782" y="476672"/>
          <a:ext cx="9036492" cy="4853181"/>
        </p:xfrm>
        <a:graphic>
          <a:graphicData uri="http://schemas.openxmlformats.org/drawingml/2006/table">
            <a:tbl>
              <a:tblPr/>
              <a:tblGrid>
                <a:gridCol w="570326"/>
                <a:gridCol w="675942"/>
                <a:gridCol w="570326"/>
                <a:gridCol w="485833"/>
                <a:gridCol w="485833"/>
                <a:gridCol w="485833"/>
                <a:gridCol w="485833"/>
                <a:gridCol w="485833"/>
                <a:gridCol w="485833"/>
                <a:gridCol w="485833"/>
                <a:gridCol w="485833"/>
                <a:gridCol w="485833"/>
                <a:gridCol w="386554"/>
                <a:gridCol w="517517"/>
                <a:gridCol w="517517"/>
                <a:gridCol w="908296"/>
                <a:gridCol w="517517"/>
              </a:tblGrid>
              <a:tr h="248997">
                <a:tc gridSpan="17">
                  <a:txBody>
                    <a:bodyPr/>
                    <a:lstStyle/>
                    <a:p>
                      <a:pPr algn="ctr" fontAlgn="b"/>
                      <a:r>
                        <a:rPr lang="en-IN" sz="1400" b="1" i="0" u="none" strike="noStrike" dirty="0">
                          <a:effectLst/>
                          <a:latin typeface="Arial"/>
                        </a:rPr>
                        <a:t>Intensified Pulse Polio Immunization Programme</a:t>
                      </a:r>
                    </a:p>
                  </a:txBody>
                  <a:tcPr marL="5906" marR="5906" marT="5906"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491287">
                <a:tc gridSpan="3">
                  <a:txBody>
                    <a:bodyPr/>
                    <a:lstStyle/>
                    <a:p>
                      <a:pPr algn="l" fontAlgn="b"/>
                      <a:r>
                        <a:rPr lang="en-IN" sz="1400" b="1" i="0" u="none" strike="noStrike" dirty="0" smtClean="0">
                          <a:effectLst/>
                          <a:latin typeface="+mn-lt"/>
                        </a:rPr>
                        <a:t>NID : Feb  2019</a:t>
                      </a:r>
                      <a:endParaRPr lang="en-IN" sz="1400" b="1" i="0" u="none" strike="noStrike" dirty="0">
                        <a:effectLst/>
                        <a:latin typeface="Arial"/>
                      </a:endParaRPr>
                    </a:p>
                  </a:txBody>
                  <a:tcPr marL="5906" marR="5906" marT="5906" marB="0" anchor="b">
                    <a:lnL>
                      <a:noFill/>
                    </a:lnL>
                    <a:lnR>
                      <a:noFill/>
                    </a:lnR>
                    <a:lnT>
                      <a:noFill/>
                    </a:lnT>
                    <a:lnB>
                      <a:noFill/>
                    </a:lnB>
                  </a:tcPr>
                </a:tc>
                <a:tc hMerge="1">
                  <a:txBody>
                    <a:bodyPr/>
                    <a:lstStyle/>
                    <a:p>
                      <a:endParaRPr lang="en-IN"/>
                    </a:p>
                  </a:txBody>
                  <a:tcPr/>
                </a:tc>
                <a:tc hMerge="1">
                  <a:txBody>
                    <a:bodyPr/>
                    <a:lstStyle/>
                    <a:p>
                      <a:endParaRPr lang="en-IN"/>
                    </a:p>
                  </a:txBody>
                  <a:tcPr/>
                </a:tc>
                <a:tc gridSpan="12">
                  <a:txBody>
                    <a:bodyPr/>
                    <a:lstStyle/>
                    <a:p>
                      <a:pPr algn="ctr" fontAlgn="b"/>
                      <a:r>
                        <a:rPr lang="en-IN" sz="1050" b="1" i="0" u="none" strike="noStrike" dirty="0">
                          <a:effectLst/>
                          <a:latin typeface="Arial"/>
                        </a:rPr>
                        <a:t>Daily Supervisor Reporting Format</a:t>
                      </a:r>
                    </a:p>
                  </a:txBody>
                  <a:tcPr marL="5906" marR="5906" marT="5906" marB="0" anchor="b">
                    <a:lnL>
                      <a:noFill/>
                    </a:lnL>
                    <a:lnR>
                      <a:noFill/>
                    </a:lnR>
                    <a:lnT>
                      <a:noFill/>
                    </a:lnT>
                    <a:lnB>
                      <a:noFill/>
                    </a:lnB>
                  </a:tcPr>
                </a:tc>
                <a:tc hMerge="1">
                  <a:txBody>
                    <a:bodyPr/>
                    <a:lstStyle/>
                    <a:p>
                      <a:pPr algn="ctr" fontAlgn="b"/>
                      <a:endParaRPr lang="en-IN" sz="900" b="1" i="0" u="none" strike="noStrike" dirty="0">
                        <a:effectLst/>
                        <a:latin typeface="Arial"/>
                      </a:endParaRPr>
                    </a:p>
                  </a:txBody>
                  <a:tcPr marL="5906" marR="5906" marT="5906" marB="0" anchor="b">
                    <a:lnL>
                      <a:noFill/>
                    </a:lnL>
                    <a:lnR>
                      <a:noFill/>
                    </a:lnR>
                    <a:lnT>
                      <a:noFill/>
                    </a:lnT>
                    <a:lnB>
                      <a:noFill/>
                    </a:lnB>
                  </a:tcPr>
                </a:tc>
                <a:tc hMerge="1">
                  <a:txBody>
                    <a:bodyPr/>
                    <a:lstStyle/>
                    <a:p>
                      <a:pPr algn="ctr" fontAlgn="b"/>
                      <a:endParaRPr lang="en-IN" sz="900" b="1" i="0" u="none" strike="noStrike" dirty="0">
                        <a:effectLst/>
                        <a:latin typeface="Arial"/>
                      </a:endParaRPr>
                    </a:p>
                  </a:txBody>
                  <a:tcPr marL="5906" marR="5906" marT="5906" marB="0" anchor="b">
                    <a:lnL>
                      <a:noFill/>
                    </a:lnL>
                    <a:lnR>
                      <a:noFill/>
                    </a:lnR>
                    <a:lnT>
                      <a:noFill/>
                    </a:lnT>
                    <a:lnB>
                      <a:noFill/>
                    </a:lnB>
                  </a:tcPr>
                </a:tc>
                <a:tc hMerge="1">
                  <a:txBody>
                    <a:bodyPr/>
                    <a:lstStyle/>
                    <a:p>
                      <a:pPr algn="ctr" fontAlgn="b"/>
                      <a:endParaRPr lang="en-IN" sz="900" b="1" i="0" u="none" strike="noStrike" dirty="0">
                        <a:effectLst/>
                        <a:latin typeface="Arial"/>
                      </a:endParaRPr>
                    </a:p>
                  </a:txBody>
                  <a:tcPr marL="5906" marR="5906" marT="5906" marB="0" anchor="b">
                    <a:lnL>
                      <a:noFill/>
                    </a:lnL>
                    <a:lnR>
                      <a:noFill/>
                    </a:lnR>
                    <a:lnT>
                      <a:noFill/>
                    </a:lnT>
                    <a:lnB>
                      <a:noFill/>
                    </a:lnB>
                  </a:tcPr>
                </a:tc>
                <a:tc hMerge="1">
                  <a:txBody>
                    <a:bodyPr/>
                    <a:lstStyle/>
                    <a:p>
                      <a:pPr algn="ctr" fontAlgn="b"/>
                      <a:endParaRPr lang="en-IN" sz="900" b="1" i="0" u="none" strike="noStrike" dirty="0">
                        <a:effectLst/>
                        <a:latin typeface="Arial"/>
                      </a:endParaRPr>
                    </a:p>
                  </a:txBody>
                  <a:tcPr marL="5906" marR="5906" marT="5906" marB="0" anchor="b">
                    <a:lnL>
                      <a:noFill/>
                    </a:lnL>
                    <a:lnR>
                      <a:noFill/>
                    </a:lnR>
                    <a:lnT>
                      <a:noFill/>
                    </a:lnT>
                    <a:lnB>
                      <a:noFill/>
                    </a:lnB>
                  </a:tcPr>
                </a:tc>
                <a:tc hMerge="1">
                  <a:txBody>
                    <a:bodyPr/>
                    <a:lstStyle/>
                    <a:p>
                      <a:pPr algn="ctr" fontAlgn="b"/>
                      <a:endParaRPr lang="en-IN" sz="900" b="1" i="0" u="none" strike="noStrike" dirty="0">
                        <a:effectLst/>
                        <a:latin typeface="Arial"/>
                      </a:endParaRPr>
                    </a:p>
                  </a:txBody>
                  <a:tcPr marL="5906" marR="5906" marT="5906" marB="0" anchor="b">
                    <a:lnL>
                      <a:noFill/>
                    </a:lnL>
                    <a:lnR>
                      <a:noFill/>
                    </a:lnR>
                    <a:lnT>
                      <a:noFill/>
                    </a:lnT>
                    <a:lnB>
                      <a:noFill/>
                    </a:lnB>
                  </a:tcPr>
                </a:tc>
                <a:tc hMerge="1">
                  <a:txBody>
                    <a:bodyPr/>
                    <a:lstStyle/>
                    <a:p>
                      <a:pPr algn="ctr" fontAlgn="b"/>
                      <a:endParaRPr lang="en-IN" sz="900" b="1" i="0" u="none" strike="noStrike" dirty="0">
                        <a:effectLst/>
                        <a:latin typeface="Arial"/>
                      </a:endParaRPr>
                    </a:p>
                  </a:txBody>
                  <a:tcPr marL="5906" marR="5906" marT="5906" marB="0" anchor="b">
                    <a:lnL>
                      <a:noFill/>
                    </a:lnL>
                    <a:lnR>
                      <a:noFill/>
                    </a:lnR>
                    <a:lnT>
                      <a:noFill/>
                    </a:lnT>
                    <a:lnB>
                      <a:noFill/>
                    </a:lnB>
                  </a:tcPr>
                </a:tc>
                <a:tc hMerge="1">
                  <a:txBody>
                    <a:bodyPr/>
                    <a:lstStyle/>
                    <a:p>
                      <a:pPr algn="ctr" fontAlgn="b"/>
                      <a:endParaRPr lang="en-IN" sz="900" b="1" i="0" u="none" strike="noStrike" dirty="0">
                        <a:effectLst/>
                        <a:latin typeface="Arial"/>
                      </a:endParaRPr>
                    </a:p>
                  </a:txBody>
                  <a:tcPr marL="5906" marR="5906" marT="5906" marB="0" anchor="b">
                    <a:lnL>
                      <a:noFill/>
                    </a:lnL>
                    <a:lnR>
                      <a:noFill/>
                    </a:lnR>
                    <a:lnT>
                      <a:noFill/>
                    </a:lnT>
                    <a:lnB>
                      <a:noFill/>
                    </a:lnB>
                  </a:tcPr>
                </a:tc>
                <a:tc hMerge="1">
                  <a:txBody>
                    <a:bodyPr/>
                    <a:lstStyle/>
                    <a:p>
                      <a:pPr algn="ctr" fontAlgn="b"/>
                      <a:endParaRPr lang="en-IN" sz="900" b="1" i="0" u="none" strike="noStrike" dirty="0">
                        <a:effectLst/>
                        <a:latin typeface="Arial"/>
                      </a:endParaRPr>
                    </a:p>
                  </a:txBody>
                  <a:tcPr marL="5906" marR="5906" marT="5906" marB="0" anchor="b">
                    <a:lnL>
                      <a:noFill/>
                    </a:lnL>
                    <a:lnR>
                      <a:noFill/>
                    </a:lnR>
                    <a:lnT>
                      <a:noFill/>
                    </a:lnT>
                    <a:lnB>
                      <a:noFill/>
                    </a:lnB>
                  </a:tcPr>
                </a:tc>
                <a:tc hMerge="1">
                  <a:txBody>
                    <a:bodyPr/>
                    <a:lstStyle/>
                    <a:p>
                      <a:pPr algn="ctr" fontAlgn="b"/>
                      <a:endParaRPr lang="en-IN" sz="900" b="1" i="0" u="none" strike="noStrike" dirty="0">
                        <a:effectLst/>
                        <a:latin typeface="Arial"/>
                      </a:endParaRPr>
                    </a:p>
                  </a:txBody>
                  <a:tcPr marL="5906" marR="5906" marT="5906" marB="0" anchor="b">
                    <a:lnL>
                      <a:noFill/>
                    </a:lnL>
                    <a:lnR>
                      <a:noFill/>
                    </a:lnR>
                    <a:lnT>
                      <a:noFill/>
                    </a:lnT>
                    <a:lnB>
                      <a:noFill/>
                    </a:lnB>
                  </a:tcPr>
                </a:tc>
                <a:tc hMerge="1">
                  <a:txBody>
                    <a:bodyPr/>
                    <a:lstStyle/>
                    <a:p>
                      <a:pPr algn="ctr" fontAlgn="b"/>
                      <a:endParaRPr lang="en-IN" sz="900" b="1" i="0" u="none" strike="noStrike" dirty="0">
                        <a:effectLst/>
                        <a:latin typeface="Arial"/>
                      </a:endParaRPr>
                    </a:p>
                  </a:txBody>
                  <a:tcPr marL="5906" marR="5906" marT="5906" marB="0" anchor="b">
                    <a:lnL>
                      <a:noFill/>
                    </a:lnL>
                    <a:lnR>
                      <a:noFill/>
                    </a:lnR>
                    <a:lnT>
                      <a:noFill/>
                    </a:lnT>
                    <a:lnB>
                      <a:noFill/>
                    </a:lnB>
                  </a:tcPr>
                </a:tc>
                <a:tc hMerge="1">
                  <a:txBody>
                    <a:bodyPr/>
                    <a:lstStyle/>
                    <a:p>
                      <a:pPr algn="ctr" fontAlgn="b"/>
                      <a:endParaRPr lang="en-IN" sz="900" b="1" i="0" u="none" strike="noStrike" dirty="0">
                        <a:effectLst/>
                        <a:latin typeface="Arial"/>
                      </a:endParaRPr>
                    </a:p>
                  </a:txBody>
                  <a:tcPr marL="5906" marR="5906" marT="5906" marB="0" anchor="b">
                    <a:lnL>
                      <a:noFill/>
                    </a:lnL>
                    <a:lnR>
                      <a:noFill/>
                    </a:lnR>
                    <a:lnT>
                      <a:noFill/>
                    </a:lnT>
                    <a:lnB>
                      <a:noFill/>
                    </a:lnB>
                  </a:tcPr>
                </a:tc>
                <a:tc>
                  <a:txBody>
                    <a:bodyPr/>
                    <a:lstStyle/>
                    <a:p>
                      <a:pPr algn="r" fontAlgn="b"/>
                      <a:r>
                        <a:rPr lang="en-IN" sz="1400" b="1" i="0" u="none" strike="noStrike" dirty="0">
                          <a:effectLst/>
                          <a:latin typeface="Arial"/>
                        </a:rPr>
                        <a:t>Form 9 A</a:t>
                      </a:r>
                    </a:p>
                  </a:txBody>
                  <a:tcPr marL="5906" marR="5906" marT="5906" marB="0" anchor="b">
                    <a:lnL>
                      <a:noFill/>
                    </a:lnL>
                    <a:lnR>
                      <a:noFill/>
                    </a:lnR>
                    <a:lnT>
                      <a:noFill/>
                    </a:lnT>
                    <a:lnB>
                      <a:noFill/>
                    </a:lnB>
                  </a:tcPr>
                </a:tc>
                <a:tc>
                  <a:txBody>
                    <a:bodyPr/>
                    <a:lstStyle/>
                    <a:p>
                      <a:pPr algn="l" fontAlgn="b"/>
                      <a:endParaRPr lang="en-IN" sz="1000" b="1" i="0" u="none" strike="noStrike" dirty="0">
                        <a:effectLst/>
                        <a:latin typeface="Arial"/>
                      </a:endParaRPr>
                    </a:p>
                  </a:txBody>
                  <a:tcPr marL="5906" marR="5906" marT="5906" marB="0" anchor="b">
                    <a:lnL>
                      <a:noFill/>
                    </a:lnL>
                    <a:lnR>
                      <a:noFill/>
                    </a:lnR>
                    <a:lnT>
                      <a:noFill/>
                    </a:lnT>
                    <a:lnB>
                      <a:noFill/>
                    </a:lnB>
                  </a:tcPr>
                </a:tc>
              </a:tr>
              <a:tr h="179771">
                <a:tc>
                  <a:txBody>
                    <a:bodyPr/>
                    <a:lstStyle/>
                    <a:p>
                      <a:pPr algn="l" fontAlgn="b"/>
                      <a:endParaRPr lang="en-IN" sz="1000" b="1" i="0" u="none" strike="noStrike">
                        <a:effectLst/>
                        <a:latin typeface="Arial"/>
                      </a:endParaRPr>
                    </a:p>
                  </a:txBody>
                  <a:tcPr marL="5906" marR="5906" marT="5906" marB="0" anchor="b">
                    <a:lnL>
                      <a:noFill/>
                    </a:lnL>
                    <a:lnR>
                      <a:noFill/>
                    </a:lnR>
                    <a:lnT>
                      <a:noFill/>
                    </a:lnT>
                    <a:lnB>
                      <a:noFill/>
                    </a:lnB>
                  </a:tcPr>
                </a:tc>
                <a:tc gridSpan="15">
                  <a:txBody>
                    <a:bodyPr/>
                    <a:lstStyle/>
                    <a:p>
                      <a:pPr algn="ctr" fontAlgn="b"/>
                      <a:r>
                        <a:rPr lang="en-IN" sz="1000" b="1" i="0" u="none" strike="noStrike" dirty="0">
                          <a:effectLst/>
                          <a:latin typeface="Arial"/>
                        </a:rPr>
                        <a:t>( to be filled by the Supervisor at the end of each day )</a:t>
                      </a:r>
                    </a:p>
                  </a:txBody>
                  <a:tcPr marL="5906" marR="5906" marT="5906"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000" b="1" i="0" u="none" strike="noStrike">
                        <a:effectLst/>
                        <a:latin typeface="Arial"/>
                      </a:endParaRPr>
                    </a:p>
                  </a:txBody>
                  <a:tcPr marL="5906" marR="5906" marT="5906" marB="0" anchor="b">
                    <a:lnL>
                      <a:noFill/>
                    </a:lnL>
                    <a:lnR>
                      <a:noFill/>
                    </a:lnR>
                    <a:lnT>
                      <a:noFill/>
                    </a:lnT>
                    <a:lnB>
                      <a:noFill/>
                    </a:lnB>
                  </a:tcPr>
                </a:tc>
              </a:tr>
              <a:tr h="179771">
                <a:tc>
                  <a:txBody>
                    <a:bodyPr/>
                    <a:lstStyle/>
                    <a:p>
                      <a:pPr algn="l" fontAlgn="b"/>
                      <a:endParaRPr lang="en-IN" sz="1000" b="1" i="0" u="none" strike="noStrike">
                        <a:effectLst/>
                        <a:latin typeface="Arial"/>
                      </a:endParaRPr>
                    </a:p>
                  </a:txBody>
                  <a:tcPr marL="5906" marR="5906" marT="5906" marB="0" anchor="b">
                    <a:lnL>
                      <a:noFill/>
                    </a:lnL>
                    <a:lnR>
                      <a:noFill/>
                    </a:lnR>
                    <a:lnT>
                      <a:noFill/>
                    </a:lnT>
                    <a:lnB>
                      <a:noFill/>
                    </a:lnB>
                  </a:tcPr>
                </a:tc>
                <a:tc>
                  <a:txBody>
                    <a:bodyPr/>
                    <a:lstStyle/>
                    <a:p>
                      <a:pPr algn="ctr" fontAlgn="b"/>
                      <a:endParaRPr lang="en-IN" sz="1000" b="1" i="0" u="none" strike="noStrike">
                        <a:effectLst/>
                        <a:latin typeface="Arial"/>
                      </a:endParaRPr>
                    </a:p>
                  </a:txBody>
                  <a:tcPr marL="5906" marR="5906" marT="5906" marB="0" anchor="b">
                    <a:lnL>
                      <a:noFill/>
                    </a:lnL>
                    <a:lnR>
                      <a:noFill/>
                    </a:lnR>
                    <a:lnT>
                      <a:noFill/>
                    </a:lnT>
                    <a:lnB>
                      <a:noFill/>
                    </a:lnB>
                  </a:tcPr>
                </a:tc>
                <a:tc>
                  <a:txBody>
                    <a:bodyPr/>
                    <a:lstStyle/>
                    <a:p>
                      <a:pPr algn="ctr" fontAlgn="b"/>
                      <a:endParaRPr lang="en-IN" sz="1000" b="1" i="0" u="none" strike="noStrike">
                        <a:effectLst/>
                        <a:latin typeface="Arial"/>
                      </a:endParaRPr>
                    </a:p>
                  </a:txBody>
                  <a:tcPr marL="5906" marR="5906" marT="5906" marB="0" anchor="b">
                    <a:lnL>
                      <a:noFill/>
                    </a:lnL>
                    <a:lnR>
                      <a:noFill/>
                    </a:lnR>
                    <a:lnT>
                      <a:noFill/>
                    </a:lnT>
                    <a:lnB>
                      <a:noFill/>
                    </a:lnB>
                  </a:tcPr>
                </a:tc>
                <a:tc>
                  <a:txBody>
                    <a:bodyPr/>
                    <a:lstStyle/>
                    <a:p>
                      <a:pPr algn="ctr" fontAlgn="b"/>
                      <a:endParaRPr lang="en-IN" sz="1000" b="1" i="0" u="none" strike="noStrike">
                        <a:effectLst/>
                        <a:latin typeface="Arial"/>
                      </a:endParaRPr>
                    </a:p>
                  </a:txBody>
                  <a:tcPr marL="5906" marR="5906" marT="5906" marB="0" anchor="b">
                    <a:lnL>
                      <a:noFill/>
                    </a:lnL>
                    <a:lnR>
                      <a:noFill/>
                    </a:lnR>
                    <a:lnT>
                      <a:noFill/>
                    </a:lnT>
                    <a:lnB>
                      <a:noFill/>
                    </a:lnB>
                  </a:tcPr>
                </a:tc>
                <a:tc>
                  <a:txBody>
                    <a:bodyPr/>
                    <a:lstStyle/>
                    <a:p>
                      <a:pPr algn="ctr" fontAlgn="b"/>
                      <a:endParaRPr lang="en-IN" sz="1000" b="1" i="0" u="none" strike="noStrike">
                        <a:effectLst/>
                        <a:latin typeface="Arial"/>
                      </a:endParaRPr>
                    </a:p>
                  </a:txBody>
                  <a:tcPr marL="5906" marR="5906" marT="5906" marB="0" anchor="b">
                    <a:lnL>
                      <a:noFill/>
                    </a:lnL>
                    <a:lnR>
                      <a:noFill/>
                    </a:lnR>
                    <a:lnT>
                      <a:noFill/>
                    </a:lnT>
                    <a:lnB>
                      <a:noFill/>
                    </a:lnB>
                  </a:tcPr>
                </a:tc>
                <a:tc>
                  <a:txBody>
                    <a:bodyPr/>
                    <a:lstStyle/>
                    <a:p>
                      <a:pPr algn="ctr" fontAlgn="b"/>
                      <a:endParaRPr lang="en-IN" sz="1000" b="1" i="0" u="none" strike="noStrike">
                        <a:effectLst/>
                        <a:latin typeface="Arial"/>
                      </a:endParaRPr>
                    </a:p>
                  </a:txBody>
                  <a:tcPr marL="5906" marR="5906" marT="5906" marB="0" anchor="b">
                    <a:lnL>
                      <a:noFill/>
                    </a:lnL>
                    <a:lnR>
                      <a:noFill/>
                    </a:lnR>
                    <a:lnT>
                      <a:noFill/>
                    </a:lnT>
                    <a:lnB>
                      <a:noFill/>
                    </a:lnB>
                  </a:tcPr>
                </a:tc>
                <a:tc>
                  <a:txBody>
                    <a:bodyPr/>
                    <a:lstStyle/>
                    <a:p>
                      <a:pPr algn="ctr" fontAlgn="b"/>
                      <a:endParaRPr lang="en-IN" sz="1000" b="1" i="0" u="none" strike="noStrike">
                        <a:effectLst/>
                        <a:latin typeface="Arial"/>
                      </a:endParaRPr>
                    </a:p>
                  </a:txBody>
                  <a:tcPr marL="5906" marR="5906" marT="5906" marB="0" anchor="b">
                    <a:lnL>
                      <a:noFill/>
                    </a:lnL>
                    <a:lnR>
                      <a:noFill/>
                    </a:lnR>
                    <a:lnT>
                      <a:noFill/>
                    </a:lnT>
                    <a:lnB>
                      <a:noFill/>
                    </a:lnB>
                  </a:tcPr>
                </a:tc>
                <a:tc>
                  <a:txBody>
                    <a:bodyPr/>
                    <a:lstStyle/>
                    <a:p>
                      <a:pPr algn="ctr" fontAlgn="b"/>
                      <a:endParaRPr lang="en-IN" sz="1000" b="1" i="0" u="none" strike="noStrike">
                        <a:effectLst/>
                        <a:latin typeface="Arial"/>
                      </a:endParaRPr>
                    </a:p>
                  </a:txBody>
                  <a:tcPr marL="5906" marR="5906" marT="5906" marB="0" anchor="b">
                    <a:lnL>
                      <a:noFill/>
                    </a:lnL>
                    <a:lnR>
                      <a:noFill/>
                    </a:lnR>
                    <a:lnT>
                      <a:noFill/>
                    </a:lnT>
                    <a:lnB>
                      <a:noFill/>
                    </a:lnB>
                  </a:tcPr>
                </a:tc>
                <a:tc>
                  <a:txBody>
                    <a:bodyPr/>
                    <a:lstStyle/>
                    <a:p>
                      <a:pPr algn="ctr" fontAlgn="b"/>
                      <a:endParaRPr lang="en-IN" sz="1000" b="1" i="0" u="none" strike="noStrike">
                        <a:effectLst/>
                        <a:latin typeface="Arial"/>
                      </a:endParaRPr>
                    </a:p>
                  </a:txBody>
                  <a:tcPr marL="5906" marR="5906" marT="5906" marB="0" anchor="b">
                    <a:lnL>
                      <a:noFill/>
                    </a:lnL>
                    <a:lnR>
                      <a:noFill/>
                    </a:lnR>
                    <a:lnT>
                      <a:noFill/>
                    </a:lnT>
                    <a:lnB>
                      <a:noFill/>
                    </a:lnB>
                  </a:tcPr>
                </a:tc>
                <a:tc>
                  <a:txBody>
                    <a:bodyPr/>
                    <a:lstStyle/>
                    <a:p>
                      <a:pPr algn="ctr" fontAlgn="b"/>
                      <a:endParaRPr lang="en-IN" sz="1000" b="1" i="0" u="none" strike="noStrike">
                        <a:effectLst/>
                        <a:latin typeface="Arial"/>
                      </a:endParaRPr>
                    </a:p>
                  </a:txBody>
                  <a:tcPr marL="5906" marR="5906" marT="5906" marB="0" anchor="b">
                    <a:lnL>
                      <a:noFill/>
                    </a:lnL>
                    <a:lnR>
                      <a:noFill/>
                    </a:lnR>
                    <a:lnT>
                      <a:noFill/>
                    </a:lnT>
                    <a:lnB>
                      <a:noFill/>
                    </a:lnB>
                  </a:tcPr>
                </a:tc>
                <a:tc>
                  <a:txBody>
                    <a:bodyPr/>
                    <a:lstStyle/>
                    <a:p>
                      <a:pPr algn="ctr" fontAlgn="b"/>
                      <a:endParaRPr lang="en-IN" sz="1000" b="1" i="0" u="none" strike="noStrike">
                        <a:effectLst/>
                        <a:latin typeface="Arial"/>
                      </a:endParaRPr>
                    </a:p>
                  </a:txBody>
                  <a:tcPr marL="5906" marR="5906" marT="5906" marB="0" anchor="b">
                    <a:lnL>
                      <a:noFill/>
                    </a:lnL>
                    <a:lnR>
                      <a:noFill/>
                    </a:lnR>
                    <a:lnT>
                      <a:noFill/>
                    </a:lnT>
                    <a:lnB>
                      <a:noFill/>
                    </a:lnB>
                  </a:tcPr>
                </a:tc>
                <a:tc>
                  <a:txBody>
                    <a:bodyPr/>
                    <a:lstStyle/>
                    <a:p>
                      <a:pPr algn="ctr" fontAlgn="b"/>
                      <a:endParaRPr lang="en-IN" sz="1000" b="1" i="0" u="none" strike="noStrike" dirty="0">
                        <a:effectLst/>
                        <a:latin typeface="Arial"/>
                      </a:endParaRPr>
                    </a:p>
                  </a:txBody>
                  <a:tcPr marL="5906" marR="5906" marT="5906" marB="0" anchor="b">
                    <a:lnL>
                      <a:noFill/>
                    </a:lnL>
                    <a:lnR>
                      <a:noFill/>
                    </a:lnR>
                    <a:lnT>
                      <a:noFill/>
                    </a:lnT>
                    <a:lnB>
                      <a:noFill/>
                    </a:lnB>
                  </a:tcPr>
                </a:tc>
                <a:tc>
                  <a:txBody>
                    <a:bodyPr/>
                    <a:lstStyle/>
                    <a:p>
                      <a:pPr algn="ctr" fontAlgn="b"/>
                      <a:endParaRPr lang="en-IN" sz="1000" b="1" i="0" u="none" strike="noStrike">
                        <a:effectLst/>
                        <a:latin typeface="Arial"/>
                      </a:endParaRPr>
                    </a:p>
                  </a:txBody>
                  <a:tcPr marL="5906" marR="5906" marT="5906" marB="0" anchor="b">
                    <a:lnL>
                      <a:noFill/>
                    </a:lnL>
                    <a:lnR>
                      <a:noFill/>
                    </a:lnR>
                    <a:lnT>
                      <a:noFill/>
                    </a:lnT>
                    <a:lnB>
                      <a:noFill/>
                    </a:lnB>
                  </a:tcPr>
                </a:tc>
                <a:tc>
                  <a:txBody>
                    <a:bodyPr/>
                    <a:lstStyle/>
                    <a:p>
                      <a:pPr algn="ctr" fontAlgn="b"/>
                      <a:endParaRPr lang="en-IN" sz="1000" b="1" i="0" u="none" strike="noStrike">
                        <a:effectLst/>
                        <a:latin typeface="Arial"/>
                      </a:endParaRPr>
                    </a:p>
                  </a:txBody>
                  <a:tcPr marL="5906" marR="5906" marT="5906" marB="0" anchor="b">
                    <a:lnL>
                      <a:noFill/>
                    </a:lnL>
                    <a:lnR>
                      <a:noFill/>
                    </a:lnR>
                    <a:lnT>
                      <a:noFill/>
                    </a:lnT>
                    <a:lnB>
                      <a:noFill/>
                    </a:lnB>
                  </a:tcPr>
                </a:tc>
                <a:tc>
                  <a:txBody>
                    <a:bodyPr/>
                    <a:lstStyle/>
                    <a:p>
                      <a:pPr algn="ctr" fontAlgn="b"/>
                      <a:endParaRPr lang="en-IN" sz="1000" b="1" i="0" u="none" strike="noStrike">
                        <a:effectLst/>
                        <a:latin typeface="Arial"/>
                      </a:endParaRPr>
                    </a:p>
                  </a:txBody>
                  <a:tcPr marL="5906" marR="5906" marT="5906" marB="0" anchor="b">
                    <a:lnL>
                      <a:noFill/>
                    </a:lnL>
                    <a:lnR>
                      <a:noFill/>
                    </a:lnR>
                    <a:lnT>
                      <a:noFill/>
                    </a:lnT>
                    <a:lnB>
                      <a:noFill/>
                    </a:lnB>
                  </a:tcPr>
                </a:tc>
                <a:tc>
                  <a:txBody>
                    <a:bodyPr/>
                    <a:lstStyle/>
                    <a:p>
                      <a:pPr algn="ctr" fontAlgn="b"/>
                      <a:endParaRPr lang="en-IN" sz="1000" b="1" i="0" u="none" strike="noStrike">
                        <a:effectLst/>
                        <a:latin typeface="Arial"/>
                      </a:endParaRPr>
                    </a:p>
                  </a:txBody>
                  <a:tcPr marL="5906" marR="5906" marT="5906" marB="0" anchor="b">
                    <a:lnL>
                      <a:noFill/>
                    </a:lnL>
                    <a:lnR>
                      <a:noFill/>
                    </a:lnR>
                    <a:lnT>
                      <a:noFill/>
                    </a:lnT>
                    <a:lnB>
                      <a:noFill/>
                    </a:lnB>
                  </a:tcPr>
                </a:tc>
                <a:tc>
                  <a:txBody>
                    <a:bodyPr/>
                    <a:lstStyle/>
                    <a:p>
                      <a:pPr algn="l" fontAlgn="b"/>
                      <a:endParaRPr lang="en-IN" sz="1000" b="1" i="0" u="none" strike="noStrike">
                        <a:effectLst/>
                        <a:latin typeface="Arial"/>
                      </a:endParaRPr>
                    </a:p>
                  </a:txBody>
                  <a:tcPr marL="5906" marR="5906" marT="5906" marB="0" anchor="b">
                    <a:lnL>
                      <a:noFill/>
                    </a:lnL>
                    <a:lnR>
                      <a:noFill/>
                    </a:lnR>
                    <a:lnT>
                      <a:noFill/>
                    </a:lnT>
                    <a:lnB>
                      <a:noFill/>
                    </a:lnB>
                  </a:tcPr>
                </a:tc>
              </a:tr>
              <a:tr h="179771">
                <a:tc gridSpan="6">
                  <a:txBody>
                    <a:bodyPr/>
                    <a:lstStyle/>
                    <a:p>
                      <a:pPr algn="l" fontAlgn="b"/>
                      <a:r>
                        <a:rPr lang="en-IN" sz="1000" b="1" i="0" u="none" strike="noStrike" dirty="0">
                          <a:effectLst/>
                          <a:latin typeface="Arial"/>
                        </a:rPr>
                        <a:t>Supervisor's Name</a:t>
                      </a:r>
                      <a:r>
                        <a:rPr lang="en-IN" sz="1000" b="1" i="0" u="none" strike="noStrike" dirty="0" smtClean="0">
                          <a:effectLst/>
                          <a:latin typeface="Arial"/>
                        </a:rPr>
                        <a:t>:_____________________</a:t>
                      </a:r>
                      <a:endParaRPr lang="en-IN" sz="1000" b="1" i="0" u="none" strike="noStrike" dirty="0">
                        <a:effectLst/>
                        <a:latin typeface="Arial"/>
                      </a:endParaRPr>
                    </a:p>
                  </a:txBody>
                  <a:tcPr marL="5906" marR="5906" marT="5906"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fontAlgn="b"/>
                      <a:endParaRPr lang="en-IN" sz="1000" b="1" i="0" u="none" strike="noStrike">
                        <a:effectLst/>
                        <a:latin typeface="Arial"/>
                      </a:endParaRPr>
                    </a:p>
                  </a:txBody>
                  <a:tcPr marL="5906" marR="5906" marT="5906" marB="0" anchor="b">
                    <a:lnL>
                      <a:noFill/>
                    </a:lnL>
                    <a:lnR>
                      <a:noFill/>
                    </a:lnR>
                    <a:lnT>
                      <a:noFill/>
                    </a:lnT>
                    <a:lnB>
                      <a:noFill/>
                    </a:lnB>
                  </a:tcPr>
                </a:tc>
                <a:tc>
                  <a:txBody>
                    <a:bodyPr/>
                    <a:lstStyle/>
                    <a:p>
                      <a:pPr algn="l" fontAlgn="b"/>
                      <a:endParaRPr lang="en-IN" sz="1000" b="1" i="0" u="none" strike="noStrike">
                        <a:effectLst/>
                        <a:latin typeface="Arial"/>
                      </a:endParaRPr>
                    </a:p>
                  </a:txBody>
                  <a:tcPr marL="5906" marR="5906" marT="5906" marB="0" anchor="b">
                    <a:lnL>
                      <a:noFill/>
                    </a:lnL>
                    <a:lnR>
                      <a:noFill/>
                    </a:lnR>
                    <a:lnT>
                      <a:noFill/>
                    </a:lnT>
                    <a:lnB>
                      <a:noFill/>
                    </a:lnB>
                  </a:tcPr>
                </a:tc>
                <a:tc>
                  <a:txBody>
                    <a:bodyPr/>
                    <a:lstStyle/>
                    <a:p>
                      <a:pPr algn="l" fontAlgn="b"/>
                      <a:endParaRPr lang="en-IN" sz="1000" b="1" i="0" u="none" strike="noStrike">
                        <a:effectLst/>
                        <a:latin typeface="Arial"/>
                      </a:endParaRPr>
                    </a:p>
                  </a:txBody>
                  <a:tcPr marL="5906" marR="5906" marT="5906" marB="0" anchor="b">
                    <a:lnL>
                      <a:noFill/>
                    </a:lnL>
                    <a:lnR>
                      <a:noFill/>
                    </a:lnR>
                    <a:lnT>
                      <a:noFill/>
                    </a:lnT>
                    <a:lnB>
                      <a:noFill/>
                    </a:lnB>
                  </a:tcPr>
                </a:tc>
                <a:tc gridSpan="4">
                  <a:txBody>
                    <a:bodyPr/>
                    <a:lstStyle/>
                    <a:p>
                      <a:pPr algn="l" fontAlgn="b"/>
                      <a:r>
                        <a:rPr lang="en-IN" sz="1000" b="1" i="0" u="none" strike="noStrike" dirty="0">
                          <a:effectLst/>
                          <a:latin typeface="Arial"/>
                        </a:rPr>
                        <a:t>Day: 1 / 2 / 3 / 4 </a:t>
                      </a:r>
                    </a:p>
                  </a:txBody>
                  <a:tcPr marL="5906" marR="5906" marT="5906" marB="0" anchor="b">
                    <a:lnL>
                      <a:noFill/>
                    </a:lnL>
                    <a:lnR>
                      <a:noFill/>
                    </a:lnR>
                    <a:lnT>
                      <a:noFill/>
                    </a:lnT>
                    <a:lnB>
                      <a:noFill/>
                    </a:lnB>
                  </a:tcPr>
                </a:tc>
                <a:tc hMerge="1">
                  <a:txBody>
                    <a:bodyPr/>
                    <a:lstStyle/>
                    <a:p>
                      <a:pPr algn="ctr" fontAlgn="b"/>
                      <a:endParaRPr lang="en-IN" sz="1000" b="1" i="0" u="none" strike="noStrike" dirty="0">
                        <a:effectLst/>
                        <a:latin typeface="Arial"/>
                      </a:endParaRPr>
                    </a:p>
                  </a:txBody>
                  <a:tcPr marL="5906" marR="5906" marT="5906" marB="0" anchor="b">
                    <a:lnL>
                      <a:noFill/>
                    </a:lnL>
                    <a:lnR>
                      <a:noFill/>
                    </a:lnR>
                    <a:lnT>
                      <a:noFill/>
                    </a:lnT>
                    <a:lnB>
                      <a:noFill/>
                    </a:lnB>
                  </a:tcPr>
                </a:tc>
                <a:tc hMerge="1">
                  <a:txBody>
                    <a:bodyPr/>
                    <a:lstStyle/>
                    <a:p>
                      <a:pPr algn="l" fontAlgn="b"/>
                      <a:endParaRPr lang="en-IN" sz="1000" b="1" i="0" u="none" strike="noStrike" dirty="0">
                        <a:effectLst/>
                        <a:latin typeface="Arial"/>
                      </a:endParaRPr>
                    </a:p>
                  </a:txBody>
                  <a:tcPr marL="5906" marR="5906" marT="5906" marB="0" anchor="b">
                    <a:lnL>
                      <a:noFill/>
                    </a:lnL>
                    <a:lnR>
                      <a:noFill/>
                    </a:lnR>
                    <a:lnT>
                      <a:noFill/>
                    </a:lnT>
                    <a:lnB>
                      <a:noFill/>
                    </a:lnB>
                  </a:tcPr>
                </a:tc>
                <a:tc hMerge="1">
                  <a:txBody>
                    <a:bodyPr/>
                    <a:lstStyle/>
                    <a:p>
                      <a:endParaRPr lang="en-IN"/>
                    </a:p>
                  </a:txBody>
                  <a:tcPr/>
                </a:tc>
                <a:tc gridSpan="4">
                  <a:txBody>
                    <a:bodyPr/>
                    <a:lstStyle/>
                    <a:p>
                      <a:pPr algn="l" fontAlgn="b"/>
                      <a:r>
                        <a:rPr lang="en-IN" sz="1000" b="1" i="0" u="none" strike="noStrike" dirty="0">
                          <a:effectLst/>
                          <a:latin typeface="Arial"/>
                        </a:rPr>
                        <a:t>Date: ________________</a:t>
                      </a:r>
                    </a:p>
                  </a:txBody>
                  <a:tcPr marL="5906" marR="5906" marT="5906" marB="0" anchor="b">
                    <a:lnL>
                      <a:noFill/>
                    </a:lnL>
                    <a:lnR>
                      <a:noFill/>
                    </a:lnR>
                    <a:lnT>
                      <a:noFill/>
                    </a:lnT>
                    <a:lnB>
                      <a:noFill/>
                    </a:lnB>
                  </a:tcPr>
                </a:tc>
                <a:tc hMerge="1">
                  <a:txBody>
                    <a:bodyPr/>
                    <a:lstStyle/>
                    <a:p>
                      <a:pPr algn="l" fontAlgn="b"/>
                      <a:endParaRPr lang="en-IN" sz="1000" b="1" i="0" u="none" strike="noStrike" dirty="0">
                        <a:effectLst/>
                        <a:latin typeface="Arial"/>
                      </a:endParaRPr>
                    </a:p>
                  </a:txBody>
                  <a:tcPr marL="5906" marR="5906" marT="5906" marB="0" anchor="b">
                    <a:lnL>
                      <a:noFill/>
                    </a:lnL>
                    <a:lnR>
                      <a:noFill/>
                    </a:lnR>
                    <a:lnT>
                      <a:noFill/>
                    </a:lnT>
                    <a:lnB>
                      <a:noFill/>
                    </a:lnB>
                  </a:tcPr>
                </a:tc>
                <a:tc hMerge="1">
                  <a:txBody>
                    <a:bodyPr/>
                    <a:lstStyle/>
                    <a:p>
                      <a:pPr algn="l" fontAlgn="b"/>
                      <a:endParaRPr lang="en-IN" sz="1000" b="1" i="0" u="none" strike="noStrike" dirty="0">
                        <a:effectLst/>
                        <a:latin typeface="Arial"/>
                      </a:endParaRPr>
                    </a:p>
                  </a:txBody>
                  <a:tcPr marL="5906" marR="5906" marT="5906" marB="0" anchor="b">
                    <a:lnL>
                      <a:noFill/>
                    </a:lnL>
                    <a:lnR>
                      <a:noFill/>
                    </a:lnR>
                    <a:lnT>
                      <a:noFill/>
                    </a:lnT>
                    <a:lnB>
                      <a:noFill/>
                    </a:lnB>
                  </a:tcPr>
                </a:tc>
                <a:tc hMerge="1">
                  <a:txBody>
                    <a:bodyPr/>
                    <a:lstStyle/>
                    <a:p>
                      <a:endParaRPr lang="en-IN"/>
                    </a:p>
                  </a:txBody>
                  <a:tcPr/>
                </a:tc>
              </a:tr>
              <a:tr h="179771">
                <a:tc>
                  <a:txBody>
                    <a:bodyPr/>
                    <a:lstStyle/>
                    <a:p>
                      <a:pPr algn="l" fontAlgn="b"/>
                      <a:endParaRPr lang="en-IN" sz="1000" b="1" i="0" u="none" strike="noStrike">
                        <a:effectLst/>
                        <a:latin typeface="Arial"/>
                      </a:endParaRPr>
                    </a:p>
                  </a:txBody>
                  <a:tcPr marL="5906" marR="5906" marT="590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5906" marR="5906" marT="590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5906" marR="5906" marT="590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5906" marR="5906" marT="590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5906" marR="5906" marT="590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5906" marR="5906" marT="590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5906" marR="5906" marT="590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5906" marR="5906" marT="590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5906" marR="5906" marT="590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5906" marR="5906" marT="590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5906" marR="5906" marT="590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5906" marR="5906" marT="590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5906" marR="5906" marT="590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5906" marR="5906" marT="590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5906" marR="5906" marT="590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5906" marR="5906" marT="590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5906" marR="5906" marT="5906" marB="0" anchor="b">
                    <a:lnL>
                      <a:noFill/>
                    </a:lnL>
                    <a:lnR>
                      <a:noFill/>
                    </a:lnR>
                    <a:lnT>
                      <a:noFill/>
                    </a:lnT>
                    <a:lnB w="12700" cap="flat" cmpd="sng" algn="ctr">
                      <a:solidFill>
                        <a:srgbClr val="000000"/>
                      </a:solidFill>
                      <a:prstDash val="solid"/>
                      <a:round/>
                      <a:headEnd type="none" w="med" len="med"/>
                      <a:tailEnd type="none" w="med" len="med"/>
                    </a:lnB>
                  </a:tcPr>
                </a:tc>
              </a:tr>
              <a:tr h="525900">
                <a:tc rowSpan="3">
                  <a:txBody>
                    <a:bodyPr/>
                    <a:lstStyle/>
                    <a:p>
                      <a:pPr algn="ctr" fontAlgn="ctr"/>
                      <a:r>
                        <a:rPr lang="en-IN" sz="1200" b="1" i="0" u="none" strike="noStrike" dirty="0" err="1">
                          <a:effectLst/>
                          <a:latin typeface="Arial"/>
                        </a:rPr>
                        <a:t>S.No</a:t>
                      </a:r>
                      <a:r>
                        <a:rPr lang="en-IN" sz="1200" b="1" i="0" u="none" strike="noStrike" dirty="0">
                          <a:effectLst/>
                          <a:latin typeface="Arial"/>
                        </a:rPr>
                        <a:t>.</a:t>
                      </a:r>
                    </a:p>
                  </a:txBody>
                  <a:tcPr marL="5906" marR="5906" marT="5906"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IN" sz="1200" b="1" i="0" u="none" strike="noStrike" dirty="0">
                          <a:effectLst/>
                          <a:latin typeface="Arial"/>
                        </a:rPr>
                        <a:t>Team No./ Booth No.</a:t>
                      </a:r>
                    </a:p>
                  </a:txBody>
                  <a:tcPr marL="5906" marR="5906" marT="5906"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200" b="1" i="0" u="none" strike="noStrike" dirty="0">
                          <a:effectLst/>
                          <a:latin typeface="Arial"/>
                        </a:rPr>
                        <a:t>Booth Coverage</a:t>
                      </a:r>
                    </a:p>
                  </a:txBody>
                  <a:tcPr marL="5906" marR="5906" marT="59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0">
                  <a:txBody>
                    <a:bodyPr/>
                    <a:lstStyle/>
                    <a:p>
                      <a:pPr algn="ctr" fontAlgn="ctr"/>
                      <a:r>
                        <a:rPr lang="en-IN" sz="1200" b="1" i="0" u="none" strike="noStrike" dirty="0">
                          <a:effectLst/>
                          <a:latin typeface="Arial"/>
                        </a:rPr>
                        <a:t>House to House Coverage</a:t>
                      </a:r>
                    </a:p>
                  </a:txBody>
                  <a:tcPr marL="5906" marR="5906" marT="59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rowSpan="2">
                  <a:txBody>
                    <a:bodyPr/>
                    <a:lstStyle/>
                    <a:p>
                      <a:pPr algn="ctr" fontAlgn="ctr"/>
                      <a:r>
                        <a:rPr lang="en-IN" sz="1200" b="1" i="0" u="none" strike="noStrike">
                          <a:effectLst/>
                          <a:latin typeface="Arial"/>
                        </a:rPr>
                        <a:t>No. of children vaccinated outside of houses by Supervisor</a:t>
                      </a:r>
                    </a:p>
                  </a:txBody>
                  <a:tcPr marL="5906" marR="5906" marT="5906"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1200" b="1" i="0" u="none" strike="noStrike">
                          <a:effectLst/>
                          <a:latin typeface="Arial"/>
                        </a:rPr>
                        <a:t>No.of Children vaccinated at transit pionts/mela sites/bazaars</a:t>
                      </a:r>
                    </a:p>
                  </a:txBody>
                  <a:tcPr marL="5906" marR="5906" marT="5906"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1200" b="1" i="0" u="none" strike="noStrike">
                          <a:effectLst/>
                          <a:latin typeface="Arial"/>
                        </a:rPr>
                        <a:t>Total Children Vaccinated</a:t>
                      </a:r>
                    </a:p>
                  </a:txBody>
                  <a:tcPr marL="5906" marR="5906" marT="5906"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IN" sz="1200" b="1" i="0" u="none" strike="noStrike">
                          <a:effectLst/>
                          <a:latin typeface="Arial"/>
                        </a:rPr>
                        <a:t>Total OPV vails used</a:t>
                      </a:r>
                    </a:p>
                  </a:txBody>
                  <a:tcPr marL="5906" marR="5906" marT="5906"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0408">
                <a:tc vMerge="1">
                  <a:txBody>
                    <a:bodyPr/>
                    <a:lstStyle/>
                    <a:p>
                      <a:endParaRPr lang="en-IN"/>
                    </a:p>
                  </a:txBody>
                  <a:tcPr/>
                </a:tc>
                <a:tc vMerge="1">
                  <a:txBody>
                    <a:bodyPr/>
                    <a:lstStyle/>
                    <a:p>
                      <a:endParaRPr lang="en-IN"/>
                    </a:p>
                  </a:txBody>
                  <a:tcPr/>
                </a:tc>
                <a:tc>
                  <a:txBody>
                    <a:bodyPr/>
                    <a:lstStyle/>
                    <a:p>
                      <a:pPr algn="ctr" fontAlgn="ctr"/>
                      <a:r>
                        <a:rPr lang="en-IN" sz="1200" b="1" i="0" u="none" strike="noStrike" dirty="0">
                          <a:effectLst/>
                          <a:latin typeface="Arial"/>
                        </a:rPr>
                        <a:t>Total Children Vaccinated in booths</a:t>
                      </a:r>
                    </a:p>
                  </a:txBody>
                  <a:tcPr marL="5906" marR="5906" marT="5906"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1200" b="1" i="0" u="none" strike="noStrike" dirty="0">
                          <a:effectLst/>
                          <a:latin typeface="Arial"/>
                        </a:rPr>
                        <a:t>Total houses visited by teams</a:t>
                      </a:r>
                    </a:p>
                  </a:txBody>
                  <a:tcPr marL="5906" marR="5906" marT="5906"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200" b="1" i="0" u="none" strike="noStrike" dirty="0">
                          <a:effectLst/>
                          <a:latin typeface="Arial"/>
                        </a:rPr>
                        <a:t>No. of children vaccinated in houses by teams</a:t>
                      </a:r>
                    </a:p>
                  </a:txBody>
                  <a:tcPr marL="5906" marR="5906" marT="5906"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200" b="1" i="0" u="none" strike="noStrike" dirty="0">
                          <a:effectLst/>
                          <a:latin typeface="Arial"/>
                        </a:rPr>
                        <a:t>No. of children vaccinated outside of houses by teams</a:t>
                      </a:r>
                    </a:p>
                  </a:txBody>
                  <a:tcPr marL="5906" marR="5906" marT="5906"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1200" b="1" i="0" u="none" strike="noStrike" dirty="0">
                          <a:effectLst/>
                          <a:latin typeface="Arial"/>
                        </a:rPr>
                        <a:t>No. of 'X' houses generated by teams</a:t>
                      </a:r>
                    </a:p>
                  </a:txBody>
                  <a:tcPr marL="5906" marR="5906" marT="5906" marB="0" vert="vert27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1200" b="1" i="0" u="none" strike="noStrike" dirty="0">
                          <a:effectLst/>
                          <a:latin typeface="Arial"/>
                        </a:rPr>
                        <a:t>No. of 'X' houses converted to 'P'</a:t>
                      </a:r>
                    </a:p>
                  </a:txBody>
                  <a:tcPr marL="5906" marR="5906" marT="5906" marB="0" vert="vert27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200" b="1" i="0" u="none" strike="noStrike" dirty="0">
                          <a:effectLst/>
                          <a:latin typeface="Arial"/>
                        </a:rPr>
                        <a:t>No. of children vaccinated in 'X' houses</a:t>
                      </a:r>
                    </a:p>
                  </a:txBody>
                  <a:tcPr marL="5906" marR="5906" marT="5906"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1200" b="1" i="0" u="none" strike="noStrike" dirty="0">
                          <a:effectLst/>
                          <a:latin typeface="Arial"/>
                        </a:rPr>
                        <a:t>No. of 'X' houses left at the end of the activity</a:t>
                      </a:r>
                    </a:p>
                  </a:txBody>
                  <a:tcPr marL="5906" marR="5906" marT="5906"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1200" b="1" i="0" u="none" strike="noStrike" dirty="0">
                          <a:effectLst/>
                          <a:latin typeface="Arial"/>
                        </a:rPr>
                        <a:t>No. of P - Houses checked by supervisor</a:t>
                      </a:r>
                    </a:p>
                  </a:txBody>
                  <a:tcPr marL="5906" marR="5906" marT="5906"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1200" b="1" i="0" u="none" strike="noStrike" dirty="0">
                          <a:effectLst/>
                          <a:latin typeface="Arial"/>
                        </a:rPr>
                        <a:t>No. of P - Houses with unvaccinated children detected by supervisor</a:t>
                      </a:r>
                    </a:p>
                  </a:txBody>
                  <a:tcPr marL="5906" marR="5906" marT="5906"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200" b="1" i="0" u="none" strike="noStrike" dirty="0">
                          <a:effectLst/>
                          <a:latin typeface="Arial"/>
                        </a:rPr>
                        <a:t>No. of children vaccinated in P-houses by supervisor</a:t>
                      </a:r>
                    </a:p>
                  </a:txBody>
                  <a:tcPr marL="5906" marR="5906" marT="5906"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r>
              <a:tr h="408859">
                <a:tc vMerge="1">
                  <a:txBody>
                    <a:bodyPr/>
                    <a:lstStyle/>
                    <a:p>
                      <a:endParaRPr lang="en-IN"/>
                    </a:p>
                  </a:txBody>
                  <a:tcPr/>
                </a:tc>
                <a:tc vMerge="1">
                  <a:txBody>
                    <a:bodyPr/>
                    <a:lstStyle/>
                    <a:p>
                      <a:endParaRPr lang="en-IN"/>
                    </a:p>
                  </a:txBody>
                  <a:tcPr/>
                </a:tc>
                <a:tc>
                  <a:txBody>
                    <a:bodyPr/>
                    <a:lstStyle/>
                    <a:p>
                      <a:pPr algn="ctr" fontAlgn="b"/>
                      <a:r>
                        <a:rPr lang="en-IN" sz="1200" b="1" i="0" u="none" strike="noStrike">
                          <a:effectLst/>
                          <a:latin typeface="Arial"/>
                        </a:rPr>
                        <a:t>(1)</a:t>
                      </a:r>
                    </a:p>
                  </a:txBody>
                  <a:tcPr marL="5906" marR="5906" marT="590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gn="ctr" fontAlgn="b"/>
                      <a:r>
                        <a:rPr lang="en-IN" sz="1200" b="1" i="0" u="none" strike="noStrike">
                          <a:effectLst/>
                          <a:latin typeface="Arial"/>
                        </a:rPr>
                        <a:t>(2)</a:t>
                      </a:r>
                    </a:p>
                  </a:txBody>
                  <a:tcPr marL="5906" marR="5906" marT="590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200" b="1" i="0" u="none" strike="noStrike">
                          <a:effectLst/>
                          <a:latin typeface="Arial"/>
                        </a:rPr>
                        <a:t>(3)</a:t>
                      </a:r>
                    </a:p>
                  </a:txBody>
                  <a:tcPr marL="5906" marR="5906" marT="590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a:txBody>
                    <a:bodyPr/>
                    <a:lstStyle/>
                    <a:p>
                      <a:pPr algn="ctr" fontAlgn="b"/>
                      <a:r>
                        <a:rPr lang="en-IN" sz="1200" b="1" i="0" u="none" strike="noStrike">
                          <a:effectLst/>
                          <a:latin typeface="Arial"/>
                        </a:rPr>
                        <a:t>(4)</a:t>
                      </a:r>
                    </a:p>
                  </a:txBody>
                  <a:tcPr marL="5906" marR="5906" marT="590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b"/>
                      <a:r>
                        <a:rPr lang="en-IN" sz="1200" b="1" i="0" u="none" strike="noStrike">
                          <a:effectLst/>
                          <a:latin typeface="Arial"/>
                        </a:rPr>
                        <a:t>(5)</a:t>
                      </a:r>
                    </a:p>
                  </a:txBody>
                  <a:tcPr marL="5906" marR="5906" marT="590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200" b="1" i="0" u="none" strike="noStrike">
                          <a:effectLst/>
                          <a:latin typeface="Arial"/>
                        </a:rPr>
                        <a:t>(6)</a:t>
                      </a:r>
                    </a:p>
                  </a:txBody>
                  <a:tcPr marL="5906" marR="5906" marT="590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200" b="1" i="0" u="none" strike="noStrike">
                          <a:effectLst/>
                          <a:latin typeface="Arial"/>
                        </a:rPr>
                        <a:t>(7)</a:t>
                      </a:r>
                    </a:p>
                  </a:txBody>
                  <a:tcPr marL="5906" marR="5906" marT="590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200" b="1" i="0" u="none" strike="noStrike" dirty="0">
                          <a:effectLst/>
                          <a:latin typeface="Arial"/>
                        </a:rPr>
                        <a:t>(1+2+3+4+5+6+7)</a:t>
                      </a:r>
                    </a:p>
                  </a:txBody>
                  <a:tcPr marL="5906" marR="5906" marT="590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3346" name="Picture 1"/>
          <p:cNvPicPr>
            <a:picLocks noChangeAspect="1"/>
          </p:cNvPicPr>
          <p:nvPr/>
        </p:nvPicPr>
        <p:blipFill>
          <a:blip r:embed="rId2"/>
          <a:srcRect/>
          <a:stretch>
            <a:fillRect/>
          </a:stretch>
        </p:blipFill>
        <p:spPr bwMode="auto">
          <a:xfrm>
            <a:off x="0" y="457200"/>
            <a:ext cx="9144000" cy="5935663"/>
          </a:xfrm>
          <a:prstGeom prst="rect">
            <a:avLst/>
          </a:prstGeom>
          <a:noFill/>
          <a:ln w="9525">
            <a:noFill/>
            <a:miter lim="800000"/>
            <a:headEnd/>
            <a:tailEnd/>
          </a:ln>
        </p:spPr>
      </p:pic>
      <p:sp>
        <p:nvSpPr>
          <p:cNvPr id="3" name="Snip Diagonal Corner Rectangle 2"/>
          <p:cNvSpPr/>
          <p:nvPr/>
        </p:nvSpPr>
        <p:spPr>
          <a:xfrm>
            <a:off x="123825" y="1087438"/>
            <a:ext cx="8815388" cy="1676400"/>
          </a:xfrm>
          <a:prstGeom prst="snip2DiagRect">
            <a:avLst/>
          </a:prstGeom>
          <a:noFill/>
          <a:ln w="38100" cmpd="sng">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p>
          <a:p>
            <a:pPr algn="ctr" defTabSz="457200" fontAlgn="auto">
              <a:spcBef>
                <a:spcPts val="0"/>
              </a:spcBef>
              <a:spcAft>
                <a:spcPts val="0"/>
              </a:spcAft>
              <a:defRPr/>
            </a:pPr>
            <a:endParaRPr lang="en-US" dirty="0"/>
          </a:p>
          <a:p>
            <a:pPr algn="ctr" defTabSz="457200" fontAlgn="auto">
              <a:spcBef>
                <a:spcPts val="0"/>
              </a:spcBef>
              <a:spcAft>
                <a:spcPts val="0"/>
              </a:spcAft>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4370" name="Picture 3"/>
          <p:cNvPicPr>
            <a:picLocks noChangeAspect="1"/>
          </p:cNvPicPr>
          <p:nvPr/>
        </p:nvPicPr>
        <p:blipFill>
          <a:blip r:embed="rId2"/>
          <a:srcRect/>
          <a:stretch>
            <a:fillRect/>
          </a:stretch>
        </p:blipFill>
        <p:spPr bwMode="auto">
          <a:xfrm>
            <a:off x="0" y="1625600"/>
            <a:ext cx="9144000" cy="3603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30324980"/>
              </p:ext>
            </p:extLst>
          </p:nvPr>
        </p:nvGraphicFramePr>
        <p:xfrm>
          <a:off x="107500" y="-27384"/>
          <a:ext cx="8928994" cy="6817869"/>
        </p:xfrm>
        <a:graphic>
          <a:graphicData uri="http://schemas.openxmlformats.org/drawingml/2006/table">
            <a:tbl>
              <a:tblPr/>
              <a:tblGrid>
                <a:gridCol w="587623"/>
                <a:gridCol w="696441"/>
                <a:gridCol w="587623"/>
                <a:gridCol w="500569"/>
                <a:gridCol w="500569"/>
                <a:gridCol w="500569"/>
                <a:gridCol w="500569"/>
                <a:gridCol w="500569"/>
                <a:gridCol w="500569"/>
                <a:gridCol w="500569"/>
                <a:gridCol w="500569"/>
                <a:gridCol w="500569"/>
                <a:gridCol w="398279"/>
                <a:gridCol w="533214"/>
                <a:gridCol w="533214"/>
                <a:gridCol w="553265"/>
                <a:gridCol w="382581"/>
                <a:gridCol w="151633"/>
              </a:tblGrid>
              <a:tr h="184330">
                <a:tc gridSpan="18">
                  <a:txBody>
                    <a:bodyPr/>
                    <a:lstStyle/>
                    <a:p>
                      <a:pPr algn="ctr" fontAlgn="b"/>
                      <a:r>
                        <a:rPr lang="en-IN" sz="1100" b="1" i="0" u="none" strike="noStrike" dirty="0">
                          <a:effectLst/>
                          <a:latin typeface="Arial"/>
                        </a:rPr>
                        <a:t>Intensified Pulse Polio Immunization Programme</a:t>
                      </a:r>
                    </a:p>
                  </a:txBody>
                  <a:tcPr marL="3805" marR="3805" marT="3805"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4330">
                <a:tc gridSpan="3">
                  <a:txBody>
                    <a:bodyPr/>
                    <a:lstStyle/>
                    <a:p>
                      <a:pPr algn="l" fontAlgn="b"/>
                      <a:r>
                        <a:rPr lang="en-IN" sz="1100" b="1" i="0" u="none" strike="noStrike" dirty="0" smtClean="0">
                          <a:effectLst/>
                          <a:latin typeface="+mn-lt"/>
                        </a:rPr>
                        <a:t>NID : Feb  2019</a:t>
                      </a:r>
                      <a:endParaRPr lang="en-IN" sz="1100" b="1" i="0" u="none" strike="noStrike" dirty="0">
                        <a:effectLst/>
                        <a:latin typeface="Arial"/>
                      </a:endParaRPr>
                    </a:p>
                  </a:txBody>
                  <a:tcPr marL="3805" marR="3805" marT="3805" marB="0" anchor="b">
                    <a:lnL>
                      <a:noFill/>
                    </a:lnL>
                    <a:lnR>
                      <a:noFill/>
                    </a:lnR>
                    <a:lnT>
                      <a:noFill/>
                    </a:lnT>
                    <a:lnB>
                      <a:noFill/>
                    </a:lnB>
                  </a:tcPr>
                </a:tc>
                <a:tc hMerge="1">
                  <a:txBody>
                    <a:bodyPr/>
                    <a:lstStyle/>
                    <a:p>
                      <a:endParaRPr lang="en-IN"/>
                    </a:p>
                  </a:txBody>
                  <a:tcPr/>
                </a:tc>
                <a:tc hMerge="1">
                  <a:txBody>
                    <a:bodyPr/>
                    <a:lstStyle/>
                    <a:p>
                      <a:endParaRPr lang="en-IN"/>
                    </a:p>
                  </a:txBody>
                  <a:tcPr/>
                </a:tc>
                <a:tc gridSpan="12">
                  <a:txBody>
                    <a:bodyPr/>
                    <a:lstStyle/>
                    <a:p>
                      <a:pPr algn="ctr" fontAlgn="b"/>
                      <a:r>
                        <a:rPr lang="en-IN" sz="1600" b="1" i="0" u="none" strike="noStrike" dirty="0">
                          <a:effectLst/>
                          <a:latin typeface="Arial"/>
                        </a:rPr>
                        <a:t>Daily PHC / Taluk Reporting Format</a:t>
                      </a:r>
                    </a:p>
                  </a:txBody>
                  <a:tcPr marL="3805" marR="3805" marT="3805" marB="0" anchor="b">
                    <a:lnL>
                      <a:noFill/>
                    </a:lnL>
                    <a:lnR>
                      <a:noFill/>
                    </a:lnR>
                    <a:lnT>
                      <a:noFill/>
                    </a:lnT>
                    <a:lnB>
                      <a:noFill/>
                    </a:lnB>
                  </a:tcPr>
                </a:tc>
                <a:tc hMerge="1">
                  <a:txBody>
                    <a:bodyPr/>
                    <a:lstStyle/>
                    <a:p>
                      <a:pPr algn="ctr" fontAlgn="b"/>
                      <a:endParaRPr lang="en-IN" sz="600" b="1" i="0" u="none" strike="noStrike" dirty="0">
                        <a:effectLst/>
                        <a:latin typeface="Arial"/>
                      </a:endParaRPr>
                    </a:p>
                  </a:txBody>
                  <a:tcPr marL="3805" marR="3805" marT="3805" marB="0" anchor="b">
                    <a:lnL>
                      <a:noFill/>
                    </a:lnL>
                    <a:lnR>
                      <a:noFill/>
                    </a:lnR>
                    <a:lnT>
                      <a:noFill/>
                    </a:lnT>
                    <a:lnB>
                      <a:noFill/>
                    </a:lnB>
                  </a:tcPr>
                </a:tc>
                <a:tc hMerge="1">
                  <a:txBody>
                    <a:bodyPr/>
                    <a:lstStyle/>
                    <a:p>
                      <a:pPr algn="ctr" fontAlgn="b"/>
                      <a:endParaRPr lang="en-IN" sz="600" b="1" i="0" u="none" strike="noStrike" dirty="0">
                        <a:effectLst/>
                        <a:latin typeface="Arial"/>
                      </a:endParaRPr>
                    </a:p>
                  </a:txBody>
                  <a:tcPr marL="3805" marR="3805" marT="3805" marB="0" anchor="b">
                    <a:lnL>
                      <a:noFill/>
                    </a:lnL>
                    <a:lnR>
                      <a:noFill/>
                    </a:lnR>
                    <a:lnT>
                      <a:noFill/>
                    </a:lnT>
                    <a:lnB>
                      <a:noFill/>
                    </a:lnB>
                  </a:tcPr>
                </a:tc>
                <a:tc hMerge="1">
                  <a:txBody>
                    <a:bodyPr/>
                    <a:lstStyle/>
                    <a:p>
                      <a:pPr algn="ctr" fontAlgn="b"/>
                      <a:endParaRPr lang="en-IN" sz="600" b="1" i="0" u="none" strike="noStrike" dirty="0">
                        <a:effectLst/>
                        <a:latin typeface="Arial"/>
                      </a:endParaRPr>
                    </a:p>
                  </a:txBody>
                  <a:tcPr marL="3805" marR="3805" marT="3805" marB="0" anchor="b">
                    <a:lnL>
                      <a:noFill/>
                    </a:lnL>
                    <a:lnR>
                      <a:noFill/>
                    </a:lnR>
                    <a:lnT>
                      <a:noFill/>
                    </a:lnT>
                    <a:lnB>
                      <a:noFill/>
                    </a:lnB>
                  </a:tcPr>
                </a:tc>
                <a:tc hMerge="1">
                  <a:txBody>
                    <a:bodyPr/>
                    <a:lstStyle/>
                    <a:p>
                      <a:pPr algn="ctr" fontAlgn="b"/>
                      <a:endParaRPr lang="en-IN" sz="600" b="1" i="0" u="none" strike="noStrike" dirty="0">
                        <a:effectLst/>
                        <a:latin typeface="Arial"/>
                      </a:endParaRPr>
                    </a:p>
                  </a:txBody>
                  <a:tcPr marL="3805" marR="3805" marT="3805" marB="0" anchor="b">
                    <a:lnL>
                      <a:noFill/>
                    </a:lnL>
                    <a:lnR>
                      <a:noFill/>
                    </a:lnR>
                    <a:lnT>
                      <a:noFill/>
                    </a:lnT>
                    <a:lnB>
                      <a:noFill/>
                    </a:lnB>
                  </a:tcPr>
                </a:tc>
                <a:tc hMerge="1">
                  <a:txBody>
                    <a:bodyPr/>
                    <a:lstStyle/>
                    <a:p>
                      <a:pPr algn="ctr" fontAlgn="b"/>
                      <a:endParaRPr lang="en-IN" sz="600" b="1" i="0" u="none" strike="noStrike" dirty="0">
                        <a:effectLst/>
                        <a:latin typeface="Arial"/>
                      </a:endParaRPr>
                    </a:p>
                  </a:txBody>
                  <a:tcPr marL="3805" marR="3805" marT="3805" marB="0" anchor="b">
                    <a:lnL>
                      <a:noFill/>
                    </a:lnL>
                    <a:lnR>
                      <a:noFill/>
                    </a:lnR>
                    <a:lnT>
                      <a:noFill/>
                    </a:lnT>
                    <a:lnB>
                      <a:noFill/>
                    </a:lnB>
                  </a:tcPr>
                </a:tc>
                <a:tc hMerge="1">
                  <a:txBody>
                    <a:bodyPr/>
                    <a:lstStyle/>
                    <a:p>
                      <a:pPr algn="ctr" fontAlgn="b"/>
                      <a:endParaRPr lang="en-IN" sz="600" b="1" i="0" u="none" strike="noStrike" dirty="0">
                        <a:effectLst/>
                        <a:latin typeface="Arial"/>
                      </a:endParaRPr>
                    </a:p>
                  </a:txBody>
                  <a:tcPr marL="3805" marR="3805" marT="3805" marB="0" anchor="b">
                    <a:lnL>
                      <a:noFill/>
                    </a:lnL>
                    <a:lnR>
                      <a:noFill/>
                    </a:lnR>
                    <a:lnT>
                      <a:noFill/>
                    </a:lnT>
                    <a:lnB>
                      <a:noFill/>
                    </a:lnB>
                  </a:tcPr>
                </a:tc>
                <a:tc hMerge="1">
                  <a:txBody>
                    <a:bodyPr/>
                    <a:lstStyle/>
                    <a:p>
                      <a:pPr algn="ctr" fontAlgn="b"/>
                      <a:endParaRPr lang="en-IN" sz="600" b="1" i="0" u="none" strike="noStrike" dirty="0">
                        <a:effectLst/>
                        <a:latin typeface="Arial"/>
                      </a:endParaRPr>
                    </a:p>
                  </a:txBody>
                  <a:tcPr marL="3805" marR="3805" marT="3805" marB="0" anchor="b">
                    <a:lnL>
                      <a:noFill/>
                    </a:lnL>
                    <a:lnR>
                      <a:noFill/>
                    </a:lnR>
                    <a:lnT>
                      <a:noFill/>
                    </a:lnT>
                    <a:lnB>
                      <a:noFill/>
                    </a:lnB>
                  </a:tcPr>
                </a:tc>
                <a:tc hMerge="1">
                  <a:txBody>
                    <a:bodyPr/>
                    <a:lstStyle/>
                    <a:p>
                      <a:pPr algn="ctr" fontAlgn="b"/>
                      <a:endParaRPr lang="en-IN" sz="600" b="1" i="0" u="none" strike="noStrike" dirty="0">
                        <a:effectLst/>
                        <a:latin typeface="Arial"/>
                      </a:endParaRPr>
                    </a:p>
                  </a:txBody>
                  <a:tcPr marL="3805" marR="3805" marT="3805" marB="0" anchor="b">
                    <a:lnL>
                      <a:noFill/>
                    </a:lnL>
                    <a:lnR>
                      <a:noFill/>
                    </a:lnR>
                    <a:lnT>
                      <a:noFill/>
                    </a:lnT>
                    <a:lnB>
                      <a:noFill/>
                    </a:lnB>
                  </a:tcPr>
                </a:tc>
                <a:tc hMerge="1">
                  <a:txBody>
                    <a:bodyPr/>
                    <a:lstStyle/>
                    <a:p>
                      <a:pPr algn="ctr" fontAlgn="b"/>
                      <a:endParaRPr lang="en-IN" sz="600" b="1" i="0" u="none" strike="noStrike" dirty="0">
                        <a:effectLst/>
                        <a:latin typeface="Arial"/>
                      </a:endParaRPr>
                    </a:p>
                  </a:txBody>
                  <a:tcPr marL="3805" marR="3805" marT="3805" marB="0" anchor="b">
                    <a:lnL>
                      <a:noFill/>
                    </a:lnL>
                    <a:lnR>
                      <a:noFill/>
                    </a:lnR>
                    <a:lnT>
                      <a:noFill/>
                    </a:lnT>
                    <a:lnB>
                      <a:noFill/>
                    </a:lnB>
                  </a:tcPr>
                </a:tc>
                <a:tc hMerge="1">
                  <a:txBody>
                    <a:bodyPr/>
                    <a:lstStyle/>
                    <a:p>
                      <a:pPr algn="ctr" fontAlgn="b"/>
                      <a:endParaRPr lang="en-IN" sz="600" b="1" i="0" u="none" strike="noStrike" dirty="0">
                        <a:effectLst/>
                        <a:latin typeface="Arial"/>
                      </a:endParaRPr>
                    </a:p>
                  </a:txBody>
                  <a:tcPr marL="3805" marR="3805" marT="3805" marB="0" anchor="b">
                    <a:lnL>
                      <a:noFill/>
                    </a:lnL>
                    <a:lnR>
                      <a:noFill/>
                    </a:lnR>
                    <a:lnT>
                      <a:noFill/>
                    </a:lnT>
                    <a:lnB>
                      <a:noFill/>
                    </a:lnB>
                  </a:tcPr>
                </a:tc>
                <a:tc hMerge="1">
                  <a:txBody>
                    <a:bodyPr/>
                    <a:lstStyle/>
                    <a:p>
                      <a:pPr algn="ctr" fontAlgn="b"/>
                      <a:endParaRPr lang="en-IN" sz="600" b="1" i="0" u="none" strike="noStrike" dirty="0">
                        <a:effectLst/>
                        <a:latin typeface="Arial"/>
                      </a:endParaRPr>
                    </a:p>
                  </a:txBody>
                  <a:tcPr marL="3805" marR="3805" marT="3805" marB="0" anchor="b">
                    <a:lnL>
                      <a:noFill/>
                    </a:lnL>
                    <a:lnR>
                      <a:noFill/>
                    </a:lnR>
                    <a:lnT>
                      <a:noFill/>
                    </a:lnT>
                    <a:lnB>
                      <a:noFill/>
                    </a:lnB>
                  </a:tcPr>
                </a:tc>
                <a:tc gridSpan="3">
                  <a:txBody>
                    <a:bodyPr/>
                    <a:lstStyle/>
                    <a:p>
                      <a:pPr algn="r" fontAlgn="b"/>
                      <a:r>
                        <a:rPr lang="en-IN" sz="1100" b="1" i="0" u="none" strike="noStrike" dirty="0">
                          <a:effectLst/>
                          <a:latin typeface="Arial"/>
                        </a:rPr>
                        <a:t>Form 9 B</a:t>
                      </a:r>
                    </a:p>
                  </a:txBody>
                  <a:tcPr marL="3805" marR="3805" marT="3805" marB="0" anchor="b">
                    <a:lnL>
                      <a:noFill/>
                    </a:lnL>
                    <a:lnR>
                      <a:noFill/>
                    </a:lnR>
                    <a:lnT>
                      <a:noFill/>
                    </a:lnT>
                    <a:lnB>
                      <a:noFill/>
                    </a:lnB>
                  </a:tcPr>
                </a:tc>
                <a:tc hMerge="1">
                  <a:txBody>
                    <a:bodyPr/>
                    <a:lstStyle/>
                    <a:p>
                      <a:endParaRPr lang="en-IN"/>
                    </a:p>
                  </a:txBody>
                  <a:tcPr/>
                </a:tc>
                <a:tc hMerge="1">
                  <a:txBody>
                    <a:bodyPr/>
                    <a:lstStyle/>
                    <a:p>
                      <a:pPr algn="l" fontAlgn="b"/>
                      <a:endParaRPr lang="en-IN" sz="500" b="1" i="0" u="none" strike="noStrike" dirty="0">
                        <a:effectLst/>
                        <a:latin typeface="Arial"/>
                      </a:endParaRPr>
                    </a:p>
                  </a:txBody>
                  <a:tcPr marL="3805" marR="3805" marT="3805" marB="0" anchor="b">
                    <a:lnL>
                      <a:noFill/>
                    </a:lnL>
                    <a:lnR>
                      <a:noFill/>
                    </a:lnR>
                    <a:lnT>
                      <a:noFill/>
                    </a:lnT>
                    <a:lnB>
                      <a:noFill/>
                    </a:lnB>
                  </a:tcPr>
                </a:tc>
              </a:tr>
              <a:tr h="158609">
                <a:tc>
                  <a:txBody>
                    <a:bodyPr/>
                    <a:lstStyle/>
                    <a:p>
                      <a:pPr algn="l" fontAlgn="b"/>
                      <a:endParaRPr lang="en-IN" sz="1000" b="1" i="0" u="none" strike="noStrike">
                        <a:effectLst/>
                        <a:latin typeface="Arial"/>
                      </a:endParaRPr>
                    </a:p>
                  </a:txBody>
                  <a:tcPr marL="3805" marR="3805" marT="3805" marB="0" anchor="b">
                    <a:lnL>
                      <a:noFill/>
                    </a:lnL>
                    <a:lnR>
                      <a:noFill/>
                    </a:lnR>
                    <a:lnT>
                      <a:noFill/>
                    </a:lnT>
                    <a:lnB>
                      <a:noFill/>
                    </a:lnB>
                  </a:tcPr>
                </a:tc>
                <a:tc gridSpan="16">
                  <a:txBody>
                    <a:bodyPr/>
                    <a:lstStyle/>
                    <a:p>
                      <a:pPr algn="ctr" fontAlgn="b"/>
                      <a:r>
                        <a:rPr lang="en-IN" sz="1400" b="1" i="0" u="none" strike="noStrike" dirty="0">
                          <a:effectLst/>
                          <a:latin typeface="Arial"/>
                        </a:rPr>
                        <a:t>( to be filled by the PHC / </a:t>
                      </a:r>
                      <a:r>
                        <a:rPr lang="en-IN" sz="1400" b="1" i="0" u="none" strike="noStrike" dirty="0" err="1">
                          <a:effectLst/>
                          <a:latin typeface="Arial"/>
                        </a:rPr>
                        <a:t>Taluk</a:t>
                      </a:r>
                      <a:r>
                        <a:rPr lang="en-IN" sz="1400" b="1" i="0" u="none" strike="noStrike" dirty="0">
                          <a:effectLst/>
                          <a:latin typeface="Arial"/>
                        </a:rPr>
                        <a:t> Medical Officer at the end of each day )</a:t>
                      </a:r>
                    </a:p>
                  </a:txBody>
                  <a:tcPr marL="3805" marR="3805" marT="3805"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a:noFill/>
                    </a:lnB>
                  </a:tcPr>
                </a:tc>
              </a:tr>
              <a:tr h="158609">
                <a:tc>
                  <a:txBody>
                    <a:bodyPr/>
                    <a:lstStyle/>
                    <a:p>
                      <a:pPr algn="l" fontAlgn="b"/>
                      <a:endParaRPr lang="en-IN" sz="1000" b="1" i="0" u="none" strike="noStrike">
                        <a:effectLst/>
                        <a:latin typeface="Arial"/>
                      </a:endParaRPr>
                    </a:p>
                  </a:txBody>
                  <a:tcPr marL="3805" marR="3805" marT="3805" marB="0" anchor="b">
                    <a:lnL>
                      <a:noFill/>
                    </a:lnL>
                    <a:lnR>
                      <a:noFill/>
                    </a:lnR>
                    <a:lnT>
                      <a:noFill/>
                    </a:lnT>
                    <a:lnB>
                      <a:noFill/>
                    </a:lnB>
                  </a:tcPr>
                </a:tc>
                <a:tc>
                  <a:txBody>
                    <a:bodyPr/>
                    <a:lstStyle/>
                    <a:p>
                      <a:pPr algn="ctr" fontAlgn="b"/>
                      <a:endParaRPr lang="en-IN" sz="1000" b="1" i="0" u="none" strike="noStrike">
                        <a:effectLst/>
                        <a:latin typeface="Arial"/>
                      </a:endParaRPr>
                    </a:p>
                  </a:txBody>
                  <a:tcPr marL="3805" marR="3805" marT="3805" marB="0" anchor="b">
                    <a:lnL>
                      <a:noFill/>
                    </a:lnL>
                    <a:lnR>
                      <a:noFill/>
                    </a:lnR>
                    <a:lnT>
                      <a:noFill/>
                    </a:lnT>
                    <a:lnB>
                      <a:noFill/>
                    </a:lnB>
                  </a:tcPr>
                </a:tc>
                <a:tc>
                  <a:txBody>
                    <a:bodyPr/>
                    <a:lstStyle/>
                    <a:p>
                      <a:pPr algn="ctr" fontAlgn="b"/>
                      <a:endParaRPr lang="en-IN" sz="1000" b="1" i="0" u="none" strike="noStrike">
                        <a:effectLst/>
                        <a:latin typeface="Arial"/>
                      </a:endParaRPr>
                    </a:p>
                  </a:txBody>
                  <a:tcPr marL="3805" marR="3805" marT="3805" marB="0" anchor="b">
                    <a:lnL>
                      <a:noFill/>
                    </a:lnL>
                    <a:lnR>
                      <a:noFill/>
                    </a:lnR>
                    <a:lnT>
                      <a:noFill/>
                    </a:lnT>
                    <a:lnB>
                      <a:noFill/>
                    </a:lnB>
                  </a:tcPr>
                </a:tc>
                <a:tc>
                  <a:txBody>
                    <a:bodyPr/>
                    <a:lstStyle/>
                    <a:p>
                      <a:pPr algn="ctr" fontAlgn="b"/>
                      <a:endParaRPr lang="en-IN" sz="1000" b="1" i="0" u="none" strike="noStrike">
                        <a:effectLst/>
                        <a:latin typeface="Arial"/>
                      </a:endParaRPr>
                    </a:p>
                  </a:txBody>
                  <a:tcPr marL="3805" marR="3805" marT="3805" marB="0" anchor="b">
                    <a:lnL>
                      <a:noFill/>
                    </a:lnL>
                    <a:lnR>
                      <a:noFill/>
                    </a:lnR>
                    <a:lnT>
                      <a:noFill/>
                    </a:lnT>
                    <a:lnB>
                      <a:noFill/>
                    </a:lnB>
                  </a:tcPr>
                </a:tc>
                <a:tc>
                  <a:txBody>
                    <a:bodyPr/>
                    <a:lstStyle/>
                    <a:p>
                      <a:pPr algn="ctr" fontAlgn="b"/>
                      <a:endParaRPr lang="en-IN" sz="1000" b="1" i="0" u="none" strike="noStrike">
                        <a:effectLst/>
                        <a:latin typeface="Arial"/>
                      </a:endParaRPr>
                    </a:p>
                  </a:txBody>
                  <a:tcPr marL="3805" marR="3805" marT="3805" marB="0" anchor="b">
                    <a:lnL>
                      <a:noFill/>
                    </a:lnL>
                    <a:lnR>
                      <a:noFill/>
                    </a:lnR>
                    <a:lnT>
                      <a:noFill/>
                    </a:lnT>
                    <a:lnB>
                      <a:noFill/>
                    </a:lnB>
                  </a:tcPr>
                </a:tc>
                <a:tc>
                  <a:txBody>
                    <a:bodyPr/>
                    <a:lstStyle/>
                    <a:p>
                      <a:pPr algn="ctr" fontAlgn="b"/>
                      <a:endParaRPr lang="en-IN" sz="1000" b="1" i="0" u="none" strike="noStrike">
                        <a:effectLst/>
                        <a:latin typeface="Arial"/>
                      </a:endParaRPr>
                    </a:p>
                  </a:txBody>
                  <a:tcPr marL="3805" marR="3805" marT="3805" marB="0" anchor="b">
                    <a:lnL>
                      <a:noFill/>
                    </a:lnL>
                    <a:lnR>
                      <a:noFill/>
                    </a:lnR>
                    <a:lnT>
                      <a:noFill/>
                    </a:lnT>
                    <a:lnB>
                      <a:noFill/>
                    </a:lnB>
                  </a:tcPr>
                </a:tc>
                <a:tc>
                  <a:txBody>
                    <a:bodyPr/>
                    <a:lstStyle/>
                    <a:p>
                      <a:pPr algn="ctr" fontAlgn="b"/>
                      <a:endParaRPr lang="en-IN" sz="1000" b="1" i="0" u="none" strike="noStrike">
                        <a:effectLst/>
                        <a:latin typeface="Arial"/>
                      </a:endParaRPr>
                    </a:p>
                  </a:txBody>
                  <a:tcPr marL="3805" marR="3805" marT="3805" marB="0" anchor="b">
                    <a:lnL>
                      <a:noFill/>
                    </a:lnL>
                    <a:lnR>
                      <a:noFill/>
                    </a:lnR>
                    <a:lnT>
                      <a:noFill/>
                    </a:lnT>
                    <a:lnB>
                      <a:noFill/>
                    </a:lnB>
                  </a:tcPr>
                </a:tc>
                <a:tc>
                  <a:txBody>
                    <a:bodyPr/>
                    <a:lstStyle/>
                    <a:p>
                      <a:pPr algn="ctr" fontAlgn="b"/>
                      <a:endParaRPr lang="en-IN" sz="1000" b="1" i="0" u="none" strike="noStrike">
                        <a:effectLst/>
                        <a:latin typeface="Arial"/>
                      </a:endParaRPr>
                    </a:p>
                  </a:txBody>
                  <a:tcPr marL="3805" marR="3805" marT="3805" marB="0" anchor="b">
                    <a:lnL>
                      <a:noFill/>
                    </a:lnL>
                    <a:lnR>
                      <a:noFill/>
                    </a:lnR>
                    <a:lnT>
                      <a:noFill/>
                    </a:lnT>
                    <a:lnB>
                      <a:noFill/>
                    </a:lnB>
                  </a:tcPr>
                </a:tc>
                <a:tc>
                  <a:txBody>
                    <a:bodyPr/>
                    <a:lstStyle/>
                    <a:p>
                      <a:pPr algn="ctr" fontAlgn="b"/>
                      <a:endParaRPr lang="en-IN" sz="1000" b="1" i="0" u="none" strike="noStrike">
                        <a:effectLst/>
                        <a:latin typeface="Arial"/>
                      </a:endParaRPr>
                    </a:p>
                  </a:txBody>
                  <a:tcPr marL="3805" marR="3805" marT="3805" marB="0" anchor="b">
                    <a:lnL>
                      <a:noFill/>
                    </a:lnL>
                    <a:lnR>
                      <a:noFill/>
                    </a:lnR>
                    <a:lnT>
                      <a:noFill/>
                    </a:lnT>
                    <a:lnB>
                      <a:noFill/>
                    </a:lnB>
                  </a:tcPr>
                </a:tc>
                <a:tc>
                  <a:txBody>
                    <a:bodyPr/>
                    <a:lstStyle/>
                    <a:p>
                      <a:pPr algn="ctr" fontAlgn="b"/>
                      <a:endParaRPr lang="en-IN" sz="1000" b="1" i="0" u="none" strike="noStrike">
                        <a:effectLst/>
                        <a:latin typeface="Arial"/>
                      </a:endParaRPr>
                    </a:p>
                  </a:txBody>
                  <a:tcPr marL="3805" marR="3805" marT="3805" marB="0" anchor="b">
                    <a:lnL>
                      <a:noFill/>
                    </a:lnL>
                    <a:lnR>
                      <a:noFill/>
                    </a:lnR>
                    <a:lnT>
                      <a:noFill/>
                    </a:lnT>
                    <a:lnB>
                      <a:noFill/>
                    </a:lnB>
                  </a:tcPr>
                </a:tc>
                <a:tc>
                  <a:txBody>
                    <a:bodyPr/>
                    <a:lstStyle/>
                    <a:p>
                      <a:pPr algn="ctr" fontAlgn="b"/>
                      <a:endParaRPr lang="en-IN" sz="1000" b="1" i="0" u="none" strike="noStrike">
                        <a:effectLst/>
                        <a:latin typeface="Arial"/>
                      </a:endParaRPr>
                    </a:p>
                  </a:txBody>
                  <a:tcPr marL="3805" marR="3805" marT="3805" marB="0" anchor="b">
                    <a:lnL>
                      <a:noFill/>
                    </a:lnL>
                    <a:lnR>
                      <a:noFill/>
                    </a:lnR>
                    <a:lnT>
                      <a:noFill/>
                    </a:lnT>
                    <a:lnB>
                      <a:noFill/>
                    </a:lnB>
                  </a:tcPr>
                </a:tc>
                <a:tc>
                  <a:txBody>
                    <a:bodyPr/>
                    <a:lstStyle/>
                    <a:p>
                      <a:pPr algn="ctr" fontAlgn="b"/>
                      <a:endParaRPr lang="en-IN" sz="1000" b="1" i="0" u="none" strike="noStrike">
                        <a:effectLst/>
                        <a:latin typeface="Arial"/>
                      </a:endParaRPr>
                    </a:p>
                  </a:txBody>
                  <a:tcPr marL="3805" marR="3805" marT="3805" marB="0" anchor="b">
                    <a:lnL>
                      <a:noFill/>
                    </a:lnL>
                    <a:lnR>
                      <a:noFill/>
                    </a:lnR>
                    <a:lnT>
                      <a:noFill/>
                    </a:lnT>
                    <a:lnB>
                      <a:noFill/>
                    </a:lnB>
                  </a:tcPr>
                </a:tc>
                <a:tc>
                  <a:txBody>
                    <a:bodyPr/>
                    <a:lstStyle/>
                    <a:p>
                      <a:pPr algn="ctr" fontAlgn="b"/>
                      <a:endParaRPr lang="en-IN" sz="1000" b="1" i="0" u="none" strike="noStrike">
                        <a:effectLst/>
                        <a:latin typeface="Arial"/>
                      </a:endParaRPr>
                    </a:p>
                  </a:txBody>
                  <a:tcPr marL="3805" marR="3805" marT="3805" marB="0" anchor="b">
                    <a:lnL>
                      <a:noFill/>
                    </a:lnL>
                    <a:lnR>
                      <a:noFill/>
                    </a:lnR>
                    <a:lnT>
                      <a:noFill/>
                    </a:lnT>
                    <a:lnB>
                      <a:noFill/>
                    </a:lnB>
                  </a:tcPr>
                </a:tc>
                <a:tc>
                  <a:txBody>
                    <a:bodyPr/>
                    <a:lstStyle/>
                    <a:p>
                      <a:pPr algn="ctr" fontAlgn="b"/>
                      <a:endParaRPr lang="en-IN" sz="1000" b="1" i="0" u="none" strike="noStrike">
                        <a:effectLst/>
                        <a:latin typeface="Arial"/>
                      </a:endParaRPr>
                    </a:p>
                  </a:txBody>
                  <a:tcPr marL="3805" marR="3805" marT="3805" marB="0" anchor="b">
                    <a:lnL>
                      <a:noFill/>
                    </a:lnL>
                    <a:lnR>
                      <a:noFill/>
                    </a:lnR>
                    <a:lnT>
                      <a:noFill/>
                    </a:lnT>
                    <a:lnB>
                      <a:noFill/>
                    </a:lnB>
                  </a:tcPr>
                </a:tc>
                <a:tc>
                  <a:txBody>
                    <a:bodyPr/>
                    <a:lstStyle/>
                    <a:p>
                      <a:pPr algn="ctr" fontAlgn="b"/>
                      <a:endParaRPr lang="en-IN" sz="1000" b="1" i="0" u="none" strike="noStrike">
                        <a:effectLst/>
                        <a:latin typeface="Arial"/>
                      </a:endParaRPr>
                    </a:p>
                  </a:txBody>
                  <a:tcPr marL="3805" marR="3805" marT="3805" marB="0" anchor="b">
                    <a:lnL>
                      <a:noFill/>
                    </a:lnL>
                    <a:lnR>
                      <a:noFill/>
                    </a:lnR>
                    <a:lnT>
                      <a:noFill/>
                    </a:lnT>
                    <a:lnB>
                      <a:noFill/>
                    </a:lnB>
                  </a:tcPr>
                </a:tc>
                <a:tc gridSpan="2">
                  <a:txBody>
                    <a:bodyPr/>
                    <a:lstStyle/>
                    <a:p>
                      <a:pPr algn="ctr" fontAlgn="b"/>
                      <a:endParaRPr lang="en-IN" sz="1000" b="1" i="0" u="none" strike="noStrike">
                        <a:effectLst/>
                        <a:latin typeface="Arial"/>
                      </a:endParaRPr>
                    </a:p>
                  </a:txBody>
                  <a:tcPr marL="3805" marR="3805" marT="3805" marB="0" anchor="b">
                    <a:lnL>
                      <a:noFill/>
                    </a:lnL>
                    <a:lnR>
                      <a:noFill/>
                    </a:lnR>
                    <a:lnT>
                      <a:noFill/>
                    </a:lnT>
                    <a:lnB>
                      <a:noFill/>
                    </a:lnB>
                  </a:tcPr>
                </a:tc>
                <a:tc hMerge="1">
                  <a:txBody>
                    <a:bodyPr/>
                    <a:lstStyle/>
                    <a:p>
                      <a:endParaRPr lang="en-IN"/>
                    </a:p>
                  </a:txBody>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a:noFill/>
                    </a:lnB>
                  </a:tcPr>
                </a:tc>
              </a:tr>
              <a:tr h="312937">
                <a:tc gridSpan="5">
                  <a:txBody>
                    <a:bodyPr/>
                    <a:lstStyle/>
                    <a:p>
                      <a:pPr algn="l" fontAlgn="b"/>
                      <a:r>
                        <a:rPr lang="en-IN" sz="1000" b="1" i="0" u="none" strike="noStrike">
                          <a:effectLst/>
                          <a:latin typeface="Arial"/>
                        </a:rPr>
                        <a:t>Block(Taluk):__________________________</a:t>
                      </a:r>
                    </a:p>
                  </a:txBody>
                  <a:tcPr marL="3805" marR="3805" marT="3805"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a:noFill/>
                    </a:lnB>
                  </a:tcPr>
                </a:tc>
                <a:tc>
                  <a:txBody>
                    <a:bodyPr/>
                    <a:lstStyle/>
                    <a:p>
                      <a:pPr algn="ctr" fontAlgn="b"/>
                      <a:endParaRPr lang="en-IN" sz="1000" b="1" i="0" u="none" strike="noStrike">
                        <a:effectLst/>
                        <a:latin typeface="Arial"/>
                      </a:endParaRPr>
                    </a:p>
                  </a:txBody>
                  <a:tcPr marL="3805" marR="3805" marT="3805" marB="0" anchor="b">
                    <a:lnL>
                      <a:noFill/>
                    </a:lnL>
                    <a:lnR>
                      <a:noFill/>
                    </a:lnR>
                    <a:lnT>
                      <a:noFill/>
                    </a:lnT>
                    <a:lnB>
                      <a:noFill/>
                    </a:lnB>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a:noFill/>
                    </a:lnB>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a:noFill/>
                    </a:lnB>
                  </a:tcPr>
                </a:tc>
                <a:tc gridSpan="4">
                  <a:txBody>
                    <a:bodyPr/>
                    <a:lstStyle/>
                    <a:p>
                      <a:pPr algn="l" fontAlgn="b"/>
                      <a:r>
                        <a:rPr lang="en-IN" sz="1000" b="1" i="0" u="none" strike="noStrike" dirty="0">
                          <a:effectLst/>
                          <a:latin typeface="Arial"/>
                        </a:rPr>
                        <a:t>Day: 1 / 2 / 3 / 4 </a:t>
                      </a:r>
                    </a:p>
                  </a:txBody>
                  <a:tcPr marL="3805" marR="3805" marT="3805" marB="0" anchor="b">
                    <a:lnL>
                      <a:noFill/>
                    </a:lnL>
                    <a:lnR>
                      <a:noFill/>
                    </a:lnR>
                    <a:lnT>
                      <a:noFill/>
                    </a:lnT>
                    <a:lnB>
                      <a:noFill/>
                    </a:lnB>
                  </a:tcPr>
                </a:tc>
                <a:tc hMerge="1">
                  <a:txBody>
                    <a:bodyPr/>
                    <a:lstStyle/>
                    <a:p>
                      <a:pPr algn="ctr" fontAlgn="b"/>
                      <a:endParaRPr lang="en-IN" sz="1000" b="1" i="0" u="none" strike="noStrike" dirty="0">
                        <a:effectLst/>
                        <a:latin typeface="Arial"/>
                      </a:endParaRPr>
                    </a:p>
                  </a:txBody>
                  <a:tcPr marL="3805" marR="3805" marT="3805" marB="0" anchor="b">
                    <a:lnL>
                      <a:noFill/>
                    </a:lnL>
                    <a:lnR>
                      <a:noFill/>
                    </a:lnR>
                    <a:lnT>
                      <a:noFill/>
                    </a:lnT>
                    <a:lnB>
                      <a:noFill/>
                    </a:lnB>
                  </a:tcPr>
                </a:tc>
                <a:tc hMerge="1">
                  <a:txBody>
                    <a:bodyPr/>
                    <a:lstStyle/>
                    <a:p>
                      <a:pPr algn="l" fontAlgn="b"/>
                      <a:endParaRPr lang="en-IN" sz="1000" b="1" i="0" u="none" strike="noStrike" dirty="0">
                        <a:effectLst/>
                        <a:latin typeface="Arial"/>
                      </a:endParaRPr>
                    </a:p>
                  </a:txBody>
                  <a:tcPr marL="3805" marR="3805" marT="3805" marB="0" anchor="b">
                    <a:lnL>
                      <a:noFill/>
                    </a:lnL>
                    <a:lnR>
                      <a:noFill/>
                    </a:lnR>
                    <a:lnT>
                      <a:noFill/>
                    </a:lnT>
                    <a:lnB>
                      <a:noFill/>
                    </a:lnB>
                  </a:tcPr>
                </a:tc>
                <a:tc hMerge="1">
                  <a:txBody>
                    <a:bodyPr/>
                    <a:lstStyle/>
                    <a:p>
                      <a:endParaRPr lang="en-IN"/>
                    </a:p>
                  </a:txBody>
                  <a:tcPr/>
                </a:tc>
                <a:tc gridSpan="5">
                  <a:txBody>
                    <a:bodyPr/>
                    <a:lstStyle/>
                    <a:p>
                      <a:pPr algn="l" fontAlgn="b"/>
                      <a:r>
                        <a:rPr lang="en-IN" sz="1000" b="1" i="0" u="none" strike="noStrike" dirty="0">
                          <a:effectLst/>
                          <a:latin typeface="Arial"/>
                        </a:rPr>
                        <a:t>Date: ________________</a:t>
                      </a:r>
                    </a:p>
                  </a:txBody>
                  <a:tcPr marL="3805" marR="3805" marT="3805" marB="0" anchor="b">
                    <a:lnL>
                      <a:noFill/>
                    </a:lnL>
                    <a:lnR>
                      <a:noFill/>
                    </a:lnR>
                    <a:lnT>
                      <a:noFill/>
                    </a:lnT>
                    <a:lnB>
                      <a:noFill/>
                    </a:lnB>
                  </a:tcPr>
                </a:tc>
                <a:tc hMerge="1">
                  <a:txBody>
                    <a:bodyPr/>
                    <a:lstStyle/>
                    <a:p>
                      <a:pPr algn="l" fontAlgn="b"/>
                      <a:endParaRPr lang="en-IN" sz="1000" b="1" i="0" u="none" strike="noStrike" dirty="0">
                        <a:effectLst/>
                        <a:latin typeface="Arial"/>
                      </a:endParaRPr>
                    </a:p>
                  </a:txBody>
                  <a:tcPr marL="3805" marR="3805" marT="3805" marB="0" anchor="b">
                    <a:lnL>
                      <a:noFill/>
                    </a:lnL>
                    <a:lnR>
                      <a:noFill/>
                    </a:lnR>
                    <a:lnT>
                      <a:noFill/>
                    </a:lnT>
                    <a:lnB>
                      <a:noFill/>
                    </a:lnB>
                  </a:tcPr>
                </a:tc>
                <a:tc hMerge="1">
                  <a:txBody>
                    <a:bodyPr/>
                    <a:lstStyle/>
                    <a:p>
                      <a:pPr algn="l" fontAlgn="b"/>
                      <a:endParaRPr lang="en-IN" sz="1000" b="1" i="0" u="none" strike="noStrike" dirty="0">
                        <a:effectLst/>
                        <a:latin typeface="Arial"/>
                      </a:endParaRPr>
                    </a:p>
                  </a:txBody>
                  <a:tcPr marL="3805" marR="3805" marT="3805" marB="0" anchor="b">
                    <a:lnL>
                      <a:noFill/>
                    </a:lnL>
                    <a:lnR>
                      <a:noFill/>
                    </a:lnR>
                    <a:lnT>
                      <a:noFill/>
                    </a:lnT>
                    <a:lnB>
                      <a:noFill/>
                    </a:lnB>
                  </a:tcPr>
                </a:tc>
                <a:tc hMerge="1">
                  <a:txBody>
                    <a:bodyPr/>
                    <a:lstStyle/>
                    <a:p>
                      <a:endParaRPr lang="en-IN"/>
                    </a:p>
                  </a:txBody>
                  <a:tcPr/>
                </a:tc>
                <a:tc hMerge="1">
                  <a:txBody>
                    <a:bodyPr/>
                    <a:lstStyle/>
                    <a:p>
                      <a:endParaRPr lang="en-IN"/>
                    </a:p>
                  </a:txBody>
                  <a:tcPr/>
                </a:tc>
              </a:tr>
              <a:tr h="158609">
                <a:tc>
                  <a:txBody>
                    <a:bodyPr/>
                    <a:lstStyle/>
                    <a:p>
                      <a:pPr algn="l" fontAlgn="b"/>
                      <a:endParaRPr lang="en-IN" sz="1000" b="1" i="0" u="none" strike="noStrike">
                        <a:effectLst/>
                        <a:latin typeface="Arial"/>
                      </a:endParaRPr>
                    </a:p>
                  </a:txBody>
                  <a:tcPr marL="3805" marR="3805" marT="380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w="12700" cap="flat" cmpd="sng" algn="ctr">
                      <a:solidFill>
                        <a:srgbClr val="000000"/>
                      </a:solidFill>
                      <a:prstDash val="solid"/>
                      <a:round/>
                      <a:headEnd type="none" w="med" len="med"/>
                      <a:tailEnd type="none" w="med" len="med"/>
                    </a:lnB>
                  </a:tcPr>
                </a:tc>
                <a:tc gridSpan="2">
                  <a:txBody>
                    <a:bodyPr/>
                    <a:lstStyle/>
                    <a:p>
                      <a:endParaRPr lang="en-IN" sz="2000" dirty="0"/>
                    </a:p>
                  </a:txBody>
                  <a:tcPr marL="3805" marR="3805" marT="3805"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pPr algn="l" fontAlgn="b"/>
                      <a:endParaRPr lang="en-IN" sz="900" b="1" i="0" u="none" strike="noStrike">
                        <a:effectLst/>
                        <a:latin typeface="Arial"/>
                      </a:endParaRPr>
                    </a:p>
                  </a:txBody>
                  <a:tcPr marL="3805" marR="3805" marT="3805" marB="0" anchor="b">
                    <a:lnL>
                      <a:noFill/>
                    </a:lnL>
                    <a:lnR>
                      <a:noFill/>
                    </a:lnR>
                    <a:lnT>
                      <a:noFill/>
                    </a:lnT>
                    <a:lnB w="12700" cap="flat" cmpd="sng" algn="ctr">
                      <a:solidFill>
                        <a:srgbClr val="000000"/>
                      </a:solidFill>
                      <a:prstDash val="solid"/>
                      <a:round/>
                      <a:headEnd type="none" w="med" len="med"/>
                      <a:tailEnd type="none" w="med" len="med"/>
                    </a:lnB>
                  </a:tcPr>
                </a:tc>
              </a:tr>
              <a:tr h="467265">
                <a:tc rowSpan="4">
                  <a:txBody>
                    <a:bodyPr/>
                    <a:lstStyle/>
                    <a:p>
                      <a:pPr algn="ctr" fontAlgn="ctr"/>
                      <a:r>
                        <a:rPr lang="en-IN" sz="1000" b="1" i="0" u="none" strike="noStrike" dirty="0" err="1">
                          <a:effectLst/>
                          <a:latin typeface="Arial"/>
                        </a:rPr>
                        <a:t>S.No</a:t>
                      </a:r>
                      <a:r>
                        <a:rPr lang="en-IN" sz="1000" b="1" i="0" u="none" strike="noStrike" dirty="0">
                          <a:effectLst/>
                          <a:latin typeface="Arial"/>
                        </a:rPr>
                        <a:t>.</a:t>
                      </a:r>
                    </a:p>
                  </a:txBody>
                  <a:tcPr marL="3805" marR="3805" marT="3805"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fontAlgn="ctr"/>
                      <a:r>
                        <a:rPr lang="en-IN" sz="1000" b="1" i="0" u="none" strike="noStrike" dirty="0">
                          <a:effectLst/>
                          <a:latin typeface="Arial"/>
                        </a:rPr>
                        <a:t>Name of Supervisor</a:t>
                      </a:r>
                    </a:p>
                  </a:txBody>
                  <a:tcPr marL="3805" marR="3805" marT="3805"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1" i="0" u="none" strike="noStrike">
                          <a:effectLst/>
                          <a:latin typeface="Arial"/>
                        </a:rPr>
                        <a:t>Booth Coverage</a:t>
                      </a:r>
                    </a:p>
                  </a:txBody>
                  <a:tcPr marL="3805" marR="3805" marT="38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0">
                  <a:txBody>
                    <a:bodyPr/>
                    <a:lstStyle/>
                    <a:p>
                      <a:pPr algn="ctr" fontAlgn="ctr"/>
                      <a:r>
                        <a:rPr lang="en-IN" sz="1000" b="1" i="0" u="none" strike="noStrike">
                          <a:effectLst/>
                          <a:latin typeface="Arial"/>
                        </a:rPr>
                        <a:t>House to House Coverage</a:t>
                      </a:r>
                    </a:p>
                  </a:txBody>
                  <a:tcPr marL="3805" marR="3805" marT="38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rowSpan="2">
                  <a:txBody>
                    <a:bodyPr/>
                    <a:lstStyle/>
                    <a:p>
                      <a:pPr algn="ctr" fontAlgn="ctr"/>
                      <a:r>
                        <a:rPr lang="en-IN" sz="1000" b="1" i="0" u="none" strike="noStrike">
                          <a:effectLst/>
                          <a:latin typeface="Arial"/>
                        </a:rPr>
                        <a:t>No. of children vaccinated outside of houses by Supervisor</a:t>
                      </a:r>
                    </a:p>
                  </a:txBody>
                  <a:tcPr marL="3805" marR="3805" marT="3805"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1000" b="1" i="0" u="none" strike="noStrike">
                          <a:effectLst/>
                          <a:latin typeface="Arial"/>
                        </a:rPr>
                        <a:t>No.of Children vaccinated at transit pionts/mela sites/bazaars</a:t>
                      </a:r>
                    </a:p>
                  </a:txBody>
                  <a:tcPr marL="3805" marR="3805" marT="3805"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1000" b="1" i="0" u="none" strike="noStrike">
                          <a:effectLst/>
                          <a:latin typeface="Arial"/>
                        </a:rPr>
                        <a:t>Total Children Vaccinated</a:t>
                      </a:r>
                    </a:p>
                  </a:txBody>
                  <a:tcPr marL="3805" marR="3805" marT="3805"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gridSpan="2">
                  <a:txBody>
                    <a:bodyPr/>
                    <a:lstStyle/>
                    <a:p>
                      <a:pPr algn="ctr" fontAlgn="ctr"/>
                      <a:r>
                        <a:rPr lang="en-IN" sz="1000" b="1" i="0" u="none" strike="noStrike">
                          <a:effectLst/>
                          <a:latin typeface="Arial"/>
                        </a:rPr>
                        <a:t>Total OPV vails used</a:t>
                      </a:r>
                    </a:p>
                  </a:txBody>
                  <a:tcPr marL="3805" marR="3805" marT="3805"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hMerge="1">
                  <a:txBody>
                    <a:bodyPr/>
                    <a:lstStyle/>
                    <a:p>
                      <a:pPr algn="ctr" fontAlgn="ctr"/>
                      <a:endParaRPr lang="en-IN" sz="900" b="1" i="0" u="none" strike="noStrike">
                        <a:effectLst/>
                        <a:latin typeface="Arial"/>
                      </a:endParaRPr>
                    </a:p>
                  </a:txBody>
                  <a:tcPr marL="3805" marR="3805" marT="3805"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28203">
                <a:tc vMerge="1">
                  <a:txBody>
                    <a:bodyPr/>
                    <a:lstStyle/>
                    <a:p>
                      <a:endParaRPr lang="en-IN"/>
                    </a:p>
                  </a:txBody>
                  <a:tcPr/>
                </a:tc>
                <a:tc vMerge="1">
                  <a:txBody>
                    <a:bodyPr/>
                    <a:lstStyle/>
                    <a:p>
                      <a:endParaRPr lang="en-IN"/>
                    </a:p>
                  </a:txBody>
                  <a:tcPr/>
                </a:tc>
                <a:tc rowSpan="2">
                  <a:txBody>
                    <a:bodyPr/>
                    <a:lstStyle/>
                    <a:p>
                      <a:pPr algn="ctr" fontAlgn="ctr"/>
                      <a:r>
                        <a:rPr lang="en-IN" sz="1000" b="1" i="0" u="none" strike="noStrike">
                          <a:effectLst/>
                          <a:latin typeface="Arial"/>
                        </a:rPr>
                        <a:t>Total Children Vaccinated in booths</a:t>
                      </a:r>
                    </a:p>
                  </a:txBody>
                  <a:tcPr marL="3805" marR="3805" marT="3805"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IN" sz="1000" b="1" i="0" u="none" strike="noStrike" dirty="0">
                          <a:effectLst/>
                          <a:latin typeface="Arial"/>
                        </a:rPr>
                        <a:t>Total houses visited by teams</a:t>
                      </a:r>
                    </a:p>
                  </a:txBody>
                  <a:tcPr marL="3805" marR="3805" marT="3805"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1000" b="1" i="0" u="none" strike="noStrike" dirty="0">
                          <a:effectLst/>
                          <a:latin typeface="Arial"/>
                        </a:rPr>
                        <a:t>No. of children vaccinated in houses by teams</a:t>
                      </a:r>
                    </a:p>
                  </a:txBody>
                  <a:tcPr marL="3805" marR="3805" marT="3805"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1000" b="1" i="0" u="none" strike="noStrike" dirty="0">
                          <a:effectLst/>
                          <a:latin typeface="Arial"/>
                        </a:rPr>
                        <a:t>No. of children vaccinated outside of houses by teams</a:t>
                      </a:r>
                    </a:p>
                  </a:txBody>
                  <a:tcPr marL="3805" marR="3805" marT="3805"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IN" sz="1000" b="1" i="0" u="none" strike="noStrike" dirty="0">
                          <a:effectLst/>
                          <a:latin typeface="Arial"/>
                        </a:rPr>
                        <a:t>No. of 'X' houses generated by teams</a:t>
                      </a:r>
                    </a:p>
                  </a:txBody>
                  <a:tcPr marL="3805" marR="3805" marT="3805" marB="0" vert="vert27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IN" sz="1000" b="1" i="0" u="none" strike="noStrike">
                          <a:effectLst/>
                          <a:latin typeface="Arial"/>
                        </a:rPr>
                        <a:t>No. of 'X' houses converted to 'P'</a:t>
                      </a:r>
                    </a:p>
                  </a:txBody>
                  <a:tcPr marL="3805" marR="3805" marT="3805" marB="0" vert="vert27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1000" b="1" i="0" u="none" strike="noStrike" dirty="0">
                          <a:effectLst/>
                          <a:latin typeface="Arial"/>
                        </a:rPr>
                        <a:t>No. of children vaccinated in 'X' houses</a:t>
                      </a:r>
                    </a:p>
                  </a:txBody>
                  <a:tcPr marL="3805" marR="3805" marT="3805"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IN" sz="1000" b="1" i="0" u="none" strike="noStrike" dirty="0">
                          <a:effectLst/>
                          <a:latin typeface="Arial"/>
                        </a:rPr>
                        <a:t>No. of 'X' houses left at the end of the activity</a:t>
                      </a:r>
                    </a:p>
                  </a:txBody>
                  <a:tcPr marL="3805" marR="3805" marT="3805"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IN" sz="1000" b="1" i="0" u="none" strike="noStrike" dirty="0">
                          <a:effectLst/>
                          <a:latin typeface="Arial"/>
                        </a:rPr>
                        <a:t>No. of P - Houses checked by supervisor</a:t>
                      </a:r>
                    </a:p>
                  </a:txBody>
                  <a:tcPr marL="3805" marR="3805" marT="3805"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IN" sz="1000" b="1" i="0" u="none" strike="noStrike" dirty="0">
                          <a:effectLst/>
                          <a:latin typeface="Arial"/>
                        </a:rPr>
                        <a:t>No. of P - Houses with unvaccinated children detected by supervisor</a:t>
                      </a:r>
                    </a:p>
                  </a:txBody>
                  <a:tcPr marL="3805" marR="3805" marT="3805"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1" i="0" u="none" strike="noStrike" dirty="0">
                          <a:effectLst/>
                          <a:latin typeface="Arial"/>
                        </a:rPr>
                        <a:t>No. of children vaccinated in P-houses by supervisor</a:t>
                      </a:r>
                    </a:p>
                  </a:txBody>
                  <a:tcPr marL="3805" marR="3805" marT="3805"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tc gridSpan="2" vMerge="1">
                  <a:txBody>
                    <a:bodyPr/>
                    <a:lstStyle/>
                    <a:p>
                      <a:endParaRPr lang="en-IN"/>
                    </a:p>
                  </a:txBody>
                  <a:tcPr/>
                </a:tc>
                <a:tc hMerge="1" vMerge="1">
                  <a:txBody>
                    <a:bodyPr/>
                    <a:lstStyle/>
                    <a:p>
                      <a:endParaRPr lang="en-IN"/>
                    </a:p>
                  </a:txBody>
                  <a:tcPr/>
                </a:tc>
              </a:tr>
              <a:tr h="113536">
                <a:tc vMerge="1">
                  <a:txBody>
                    <a:bodyPr/>
                    <a:lstStyle/>
                    <a:p>
                      <a:endParaRPr lang="en-IN"/>
                    </a:p>
                  </a:txBody>
                  <a:tcPr/>
                </a:tc>
                <a:tc vMerge="1">
                  <a:txBody>
                    <a:bodyPr/>
                    <a:lstStyle/>
                    <a:p>
                      <a:endParaRPr lang="en-IN"/>
                    </a:p>
                  </a:txBody>
                  <a:tcPr/>
                </a:tc>
                <a:tc vMerge="1">
                  <a:txBody>
                    <a:bodyPr/>
                    <a:lstStyle/>
                    <a:p>
                      <a:pPr algn="ctr" fontAlgn="b"/>
                      <a:endParaRPr lang="en-IN" sz="1000" b="1" i="0" u="none" strike="noStrike" dirty="0">
                        <a:effectLst/>
                        <a:latin typeface="Arial"/>
                      </a:endParaRP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pPr algn="ctr" fontAlgn="b"/>
                      <a:endParaRPr lang="en-IN" sz="1000" b="1" i="0" u="none" strike="noStrike" dirty="0">
                        <a:effectLst/>
                        <a:latin typeface="Arial"/>
                      </a:endParaRP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b"/>
                      <a:endParaRPr lang="en-IN" sz="1000" b="1" i="0" u="none" strike="noStrike">
                        <a:effectLst/>
                        <a:latin typeface="Arial"/>
                      </a:endParaRP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pPr algn="ctr" fontAlgn="b"/>
                      <a:endParaRPr lang="en-IN" sz="1000" b="1" i="0" u="none" strike="noStrike" dirty="0">
                        <a:effectLst/>
                        <a:latin typeface="Arial"/>
                      </a:endParaRP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tc rowSpan="2">
                  <a:txBody>
                    <a:bodyPr/>
                    <a:lstStyle/>
                    <a:p>
                      <a:pPr algn="ctr" fontAlgn="b"/>
                      <a:r>
                        <a:rPr lang="en-IN" sz="1000" b="1" i="0" u="none" strike="noStrike" dirty="0">
                          <a:effectLst/>
                          <a:latin typeface="Arial"/>
                        </a:rPr>
                        <a:t>(5)</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b"/>
                      <a:r>
                        <a:rPr lang="en-IN" sz="1000" b="1" i="0" u="none" strike="noStrike">
                          <a:effectLst/>
                          <a:latin typeface="Arial"/>
                        </a:rPr>
                        <a:t>(6)</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b"/>
                      <a:r>
                        <a:rPr lang="en-IN" sz="1000" b="1" i="0" u="none" strike="noStrike">
                          <a:effectLst/>
                          <a:latin typeface="Arial"/>
                        </a:rPr>
                        <a:t>(7)</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b"/>
                      <a:r>
                        <a:rPr lang="en-IN" sz="1000" b="1" i="0" u="none" strike="noStrike">
                          <a:effectLst/>
                          <a:latin typeface="Arial"/>
                        </a:rPr>
                        <a:t>(1+2+3+4+5+6+7)</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vMerge="1">
                  <a:txBody>
                    <a:bodyPr/>
                    <a:lstStyle/>
                    <a:p>
                      <a:endParaRPr lang="en-IN"/>
                    </a:p>
                  </a:txBody>
                  <a:tcPr/>
                </a:tc>
                <a:tc hMerge="1" vMerge="1">
                  <a:txBody>
                    <a:bodyPr/>
                    <a:lstStyle/>
                    <a:p>
                      <a:endParaRPr lang="en-IN"/>
                    </a:p>
                  </a:txBody>
                  <a:tcPr/>
                </a:tc>
              </a:tr>
              <a:tr h="347469">
                <a:tc vMerge="1">
                  <a:txBody>
                    <a:bodyPr/>
                    <a:lstStyle/>
                    <a:p>
                      <a:endParaRPr lang="en-IN"/>
                    </a:p>
                  </a:txBody>
                  <a:tcPr/>
                </a:tc>
                <a:tc vMerge="1">
                  <a:txBody>
                    <a:bodyPr/>
                    <a:lstStyle/>
                    <a:p>
                      <a:endParaRPr lang="en-IN"/>
                    </a:p>
                  </a:txBody>
                  <a:tcPr/>
                </a:tc>
                <a:tc>
                  <a:txBody>
                    <a:bodyPr/>
                    <a:lstStyle/>
                    <a:p>
                      <a:pPr algn="ctr" fontAlgn="b"/>
                      <a:r>
                        <a:rPr lang="en-IN" sz="1000" b="1" i="0" u="none" strike="noStrike" dirty="0">
                          <a:effectLst/>
                          <a:latin typeface="Arial"/>
                        </a:rPr>
                        <a:t>(1)</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gn="ctr" fontAlgn="b"/>
                      <a:r>
                        <a:rPr lang="en-IN" sz="1000" b="1" i="0" u="none" strike="noStrike" dirty="0">
                          <a:effectLst/>
                          <a:latin typeface="Arial"/>
                        </a:rPr>
                        <a:t>(2)</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000" b="1" i="0" u="none" strike="noStrike">
                          <a:effectLst/>
                          <a:latin typeface="Arial"/>
                        </a:rPr>
                        <a:t>(3)</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a:txBody>
                    <a:bodyPr/>
                    <a:lstStyle/>
                    <a:p>
                      <a:pPr algn="ctr" fontAlgn="b"/>
                      <a:r>
                        <a:rPr lang="en-IN" sz="1000" b="1" i="0" u="none" strike="noStrike" dirty="0">
                          <a:effectLst/>
                          <a:latin typeface="Arial"/>
                        </a:rPr>
                        <a:t>(4)</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pPr algn="ctr" fontAlgn="b"/>
                      <a:endParaRPr lang="en-IN" sz="1000" b="1" i="0" u="none" strike="noStrike" dirty="0">
                        <a:effectLst/>
                        <a:latin typeface="Arial"/>
                      </a:endParaRPr>
                    </a:p>
                  </a:txBody>
                  <a:tcPr/>
                </a:tc>
                <a:tc vMerge="1">
                  <a:txBody>
                    <a:bodyPr/>
                    <a:lstStyle/>
                    <a:p>
                      <a:pPr algn="ctr" fontAlgn="b"/>
                      <a:endParaRPr lang="en-IN" sz="1000" b="1" i="0" u="none" strike="noStrike">
                        <a:effectLst/>
                        <a:latin typeface="Arial"/>
                      </a:endParaRPr>
                    </a:p>
                  </a:txBody>
                  <a:tcPr/>
                </a:tc>
                <a:tc vMerge="1">
                  <a:txBody>
                    <a:bodyPr/>
                    <a:lstStyle/>
                    <a:p>
                      <a:pPr algn="ctr" fontAlgn="b"/>
                      <a:endParaRPr lang="en-IN" sz="1000" b="1" i="0" u="none" strike="noStrike">
                        <a:effectLst/>
                        <a:latin typeface="Arial"/>
                      </a:endParaRPr>
                    </a:p>
                  </a:txBody>
                  <a:tcPr/>
                </a:tc>
                <a:tc vMerge="1">
                  <a:txBody>
                    <a:bodyPr/>
                    <a:lstStyle/>
                    <a:p>
                      <a:pPr algn="ctr" fontAlgn="b"/>
                      <a:endParaRPr lang="en-IN" sz="1000" b="1" i="0" u="none" strike="noStrike">
                        <a:effectLst/>
                        <a:latin typeface="Arial"/>
                      </a:endParaRPr>
                    </a:p>
                  </a:txBody>
                  <a:tcPr/>
                </a:tc>
                <a:tc gridSpan="2" vMerge="1">
                  <a:txBody>
                    <a:bodyPr/>
                    <a:lstStyle/>
                    <a:p>
                      <a:endParaRPr lang="en-IN"/>
                    </a:p>
                  </a:txBody>
                  <a:tcPr/>
                </a:tc>
                <a:tc hMerge="1" vMerge="1">
                  <a:txBody>
                    <a:bodyPr/>
                    <a:lstStyle/>
                    <a:p>
                      <a:endParaRPr lang="en-IN"/>
                    </a:p>
                  </a:txBody>
                  <a:tcPr/>
                </a:tc>
              </a:tr>
              <a:tr h="219411">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IN" sz="900" b="1" i="0" u="none" strike="noStrike">
                        <a:effectLst/>
                        <a:latin typeface="Arial"/>
                      </a:endParaRP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411">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dirty="0">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IN" sz="900" b="1" i="0" u="none" strike="noStrike">
                        <a:effectLst/>
                        <a:latin typeface="Arial"/>
                      </a:endParaRP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411">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IN" sz="900" b="1" i="0" u="none" strike="noStrike">
                        <a:effectLst/>
                        <a:latin typeface="Arial"/>
                      </a:endParaRP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411">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IN" sz="900" b="1" i="0" u="none" strike="noStrike">
                        <a:effectLst/>
                        <a:latin typeface="Arial"/>
                      </a:endParaRP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411">
                <a:tc>
                  <a:txBody>
                    <a:bodyPr/>
                    <a:lstStyle/>
                    <a:p>
                      <a:pPr algn="l" fontAlgn="b"/>
                      <a:r>
                        <a:rPr lang="en-IN" sz="1000" b="1" i="0" u="none" strike="noStrike" dirty="0">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dirty="0">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IN" sz="900" b="1" i="0" u="none" strike="noStrike">
                        <a:effectLst/>
                        <a:latin typeface="Arial"/>
                      </a:endParaRP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411">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IN" sz="900" b="1" i="0" u="none" strike="noStrike">
                        <a:effectLst/>
                        <a:latin typeface="Arial"/>
                      </a:endParaRP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411">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b"/>
                      <a:r>
                        <a:rPr lang="en-IN" sz="1000" b="1" i="0" u="none" strike="noStrike">
                          <a:effectLst/>
                          <a:latin typeface="Arial"/>
                        </a:rPr>
                        <a:t> </a:t>
                      </a: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l" fontAlgn="b"/>
                      <a:endParaRPr lang="en-IN" sz="900" b="1" i="0" u="none" strike="noStrike">
                        <a:effectLst/>
                        <a:latin typeface="Arial"/>
                      </a:endParaRPr>
                    </a:p>
                  </a:txBody>
                  <a:tcPr marL="3805" marR="3805" marT="38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7669">
                <a:tc>
                  <a:txBody>
                    <a:bodyPr/>
                    <a:lstStyle/>
                    <a:p>
                      <a:pPr algn="l" fontAlgn="ctr"/>
                      <a:r>
                        <a:rPr lang="en-IN" sz="1000" b="1" i="0" u="none" strike="noStrike">
                          <a:effectLst/>
                          <a:latin typeface="Arial"/>
                        </a:rPr>
                        <a:t> </a:t>
                      </a:r>
                    </a:p>
                  </a:txBody>
                  <a:tcPr marL="3805" marR="3805" marT="38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1" i="0" u="none" strike="noStrike">
                          <a:effectLst/>
                          <a:latin typeface="Arial"/>
                        </a:rPr>
                        <a:t>Total</a:t>
                      </a:r>
                    </a:p>
                  </a:txBody>
                  <a:tcPr marL="3805" marR="3805" marT="38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1" i="0" u="none" strike="noStrike">
                          <a:effectLst/>
                          <a:latin typeface="Arial"/>
                        </a:rPr>
                        <a:t> </a:t>
                      </a:r>
                    </a:p>
                  </a:txBody>
                  <a:tcPr marL="3805" marR="3805" marT="38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1" i="0" u="none" strike="noStrike">
                          <a:effectLst/>
                          <a:latin typeface="Arial"/>
                        </a:rPr>
                        <a:t> </a:t>
                      </a:r>
                    </a:p>
                  </a:txBody>
                  <a:tcPr marL="3805" marR="3805" marT="380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1" i="0" u="none" strike="noStrike">
                          <a:effectLst/>
                          <a:latin typeface="Arial"/>
                        </a:rPr>
                        <a:t> </a:t>
                      </a:r>
                    </a:p>
                  </a:txBody>
                  <a:tcPr marL="3805" marR="3805" marT="3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1" i="0" u="none" strike="noStrike">
                          <a:effectLst/>
                          <a:latin typeface="Arial"/>
                        </a:rPr>
                        <a:t> </a:t>
                      </a:r>
                    </a:p>
                  </a:txBody>
                  <a:tcPr marL="3805" marR="3805" marT="3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1" i="0" u="none" strike="noStrike">
                          <a:effectLst/>
                          <a:latin typeface="Arial"/>
                        </a:rPr>
                        <a:t> </a:t>
                      </a:r>
                    </a:p>
                  </a:txBody>
                  <a:tcPr marL="3805" marR="3805" marT="3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1" i="0" u="none" strike="noStrike">
                          <a:effectLst/>
                          <a:latin typeface="Arial"/>
                        </a:rPr>
                        <a:t> </a:t>
                      </a:r>
                    </a:p>
                  </a:txBody>
                  <a:tcPr marL="3805" marR="3805" marT="3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1" i="0" u="none" strike="noStrike">
                          <a:effectLst/>
                          <a:latin typeface="Arial"/>
                        </a:rPr>
                        <a:t> </a:t>
                      </a:r>
                    </a:p>
                  </a:txBody>
                  <a:tcPr marL="3805" marR="3805" marT="3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1" i="0" u="none" strike="noStrike">
                          <a:effectLst/>
                          <a:latin typeface="Arial"/>
                        </a:rPr>
                        <a:t> </a:t>
                      </a:r>
                    </a:p>
                  </a:txBody>
                  <a:tcPr marL="3805" marR="3805" marT="3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1" i="0" u="none" strike="noStrike">
                          <a:effectLst/>
                          <a:latin typeface="Arial"/>
                        </a:rPr>
                        <a:t> </a:t>
                      </a:r>
                    </a:p>
                  </a:txBody>
                  <a:tcPr marL="3805" marR="3805" marT="3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1" i="0" u="none" strike="noStrike">
                          <a:effectLst/>
                          <a:latin typeface="Arial"/>
                        </a:rPr>
                        <a:t> </a:t>
                      </a:r>
                    </a:p>
                  </a:txBody>
                  <a:tcPr marL="3805" marR="3805" marT="3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1" i="0" u="none" strike="noStrike">
                          <a:effectLst/>
                          <a:latin typeface="Arial"/>
                        </a:rPr>
                        <a:t> </a:t>
                      </a:r>
                    </a:p>
                  </a:txBody>
                  <a:tcPr marL="3805" marR="3805" marT="38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1" i="0" u="none" strike="noStrike">
                          <a:effectLst/>
                          <a:latin typeface="Arial"/>
                        </a:rPr>
                        <a:t> </a:t>
                      </a:r>
                    </a:p>
                  </a:txBody>
                  <a:tcPr marL="3805" marR="3805" marT="38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1" i="0" u="none" strike="noStrike">
                          <a:effectLst/>
                          <a:latin typeface="Arial"/>
                        </a:rPr>
                        <a:t> </a:t>
                      </a:r>
                    </a:p>
                  </a:txBody>
                  <a:tcPr marL="3805" marR="3805" marT="38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1" i="0" u="none" strike="noStrike">
                          <a:effectLst/>
                          <a:latin typeface="Arial"/>
                        </a:rPr>
                        <a:t> </a:t>
                      </a:r>
                    </a:p>
                  </a:txBody>
                  <a:tcPr marL="3805" marR="3805" marT="38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IN" sz="1000" b="1" i="0" u="none" strike="noStrike">
                          <a:effectLst/>
                          <a:latin typeface="Arial"/>
                        </a:rPr>
                        <a:t> </a:t>
                      </a:r>
                    </a:p>
                  </a:txBody>
                  <a:tcPr marL="3805" marR="3805" marT="38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l" fontAlgn="ctr"/>
                      <a:endParaRPr lang="en-IN" sz="900" b="1" i="0" u="none" strike="noStrike">
                        <a:effectLst/>
                        <a:latin typeface="Arial"/>
                      </a:endParaRPr>
                    </a:p>
                  </a:txBody>
                  <a:tcPr marL="3805" marR="3805" marT="38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8609">
                <a:tc>
                  <a:txBody>
                    <a:bodyPr/>
                    <a:lstStyle/>
                    <a:p>
                      <a:pPr algn="l" fontAlgn="b"/>
                      <a:endParaRPr lang="en-IN" sz="1000" b="1" i="0" u="none" strike="noStrike">
                        <a:effectLst/>
                        <a:latin typeface="Arial"/>
                      </a:endParaRPr>
                    </a:p>
                  </a:txBody>
                  <a:tcPr marL="3805" marR="3805" marT="380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805" marR="3805" marT="380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805" marR="3805" marT="380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805" marR="3805" marT="380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805" marR="3805" marT="380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805" marR="3805" marT="380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805" marR="3805" marT="380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805" marR="3805" marT="380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805" marR="3805" marT="380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805" marR="3805" marT="380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805" marR="3805" marT="380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805" marR="3805" marT="380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805" marR="3805" marT="380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805" marR="3805" marT="380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805" marR="3805" marT="380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805" marR="3805" marT="3805" marB="0" anchor="b">
                    <a:lnL>
                      <a:noFill/>
                    </a:lnL>
                    <a:lnR>
                      <a:noFill/>
                    </a:lnR>
                    <a:lnT w="12700" cap="flat" cmpd="sng" algn="ctr">
                      <a:solidFill>
                        <a:srgbClr val="000000"/>
                      </a:solidFill>
                      <a:prstDash val="solid"/>
                      <a:round/>
                      <a:headEnd type="none" w="med" len="med"/>
                      <a:tailEnd type="none" w="med" len="med"/>
                    </a:lnT>
                    <a:lnB>
                      <a:noFill/>
                    </a:lnB>
                  </a:tcPr>
                </a:tc>
                <a:tc gridSpan="2">
                  <a:txBody>
                    <a:bodyPr/>
                    <a:lstStyle/>
                    <a:p>
                      <a:endParaRPr lang="en-IN" sz="2000"/>
                    </a:p>
                  </a:txBody>
                  <a:tcPr marL="3805" marR="3805" marT="3805"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pPr algn="l" fontAlgn="b"/>
                      <a:endParaRPr lang="en-IN" sz="900" b="1" i="0" u="none" strike="noStrike">
                        <a:effectLst/>
                        <a:latin typeface="Arial"/>
                      </a:endParaRPr>
                    </a:p>
                  </a:txBody>
                  <a:tcPr marL="3805" marR="3805" marT="3805" marB="0" anchor="b">
                    <a:lnL>
                      <a:noFill/>
                    </a:lnL>
                    <a:lnR>
                      <a:noFill/>
                    </a:lnR>
                    <a:lnT w="12700" cap="flat" cmpd="sng" algn="ctr">
                      <a:solidFill>
                        <a:srgbClr val="000000"/>
                      </a:solidFill>
                      <a:prstDash val="solid"/>
                      <a:round/>
                      <a:headEnd type="none" w="med" len="med"/>
                      <a:tailEnd type="none" w="med" len="med"/>
                    </a:lnT>
                    <a:lnB>
                      <a:noFill/>
                    </a:lnB>
                  </a:tcPr>
                </a:tc>
              </a:tr>
              <a:tr h="158609">
                <a:tc>
                  <a:txBody>
                    <a:bodyPr/>
                    <a:lstStyle/>
                    <a:p>
                      <a:pPr algn="l" fontAlgn="b"/>
                      <a:endParaRPr lang="en-IN" sz="1000" b="1" i="0" u="none" strike="noStrike" dirty="0">
                        <a:effectLst/>
                        <a:latin typeface="Arial"/>
                      </a:endParaRPr>
                    </a:p>
                  </a:txBody>
                  <a:tcPr marL="3805" marR="3805" marT="3805" marB="0" anchor="b">
                    <a:lnL>
                      <a:noFill/>
                    </a:lnL>
                    <a:lnR>
                      <a:noFill/>
                    </a:lnR>
                    <a:lnT>
                      <a:noFill/>
                    </a:lnT>
                    <a:lnB>
                      <a:noFill/>
                    </a:lnB>
                  </a:tcPr>
                </a:tc>
                <a:tc>
                  <a:txBody>
                    <a:bodyPr/>
                    <a:lstStyle/>
                    <a:p>
                      <a:pPr algn="l" fontAlgn="b"/>
                      <a:endParaRPr lang="en-IN" sz="1000" b="1" i="0" u="none" strike="noStrike" dirty="0">
                        <a:effectLst/>
                        <a:latin typeface="Arial"/>
                      </a:endParaRPr>
                    </a:p>
                  </a:txBody>
                  <a:tcPr marL="3805" marR="3805" marT="3805" marB="0" anchor="b">
                    <a:lnL>
                      <a:noFill/>
                    </a:lnL>
                    <a:lnR>
                      <a:noFill/>
                    </a:lnR>
                    <a:lnT>
                      <a:noFill/>
                    </a:lnT>
                    <a:lnB>
                      <a:noFill/>
                    </a:lnB>
                  </a:tcPr>
                </a:tc>
                <a:tc>
                  <a:txBody>
                    <a:bodyPr/>
                    <a:lstStyle/>
                    <a:p>
                      <a:pPr algn="l" fontAlgn="b"/>
                      <a:endParaRPr lang="en-IN" sz="1000" b="1" i="0" u="none" strike="noStrike" dirty="0">
                        <a:effectLst/>
                        <a:latin typeface="Arial"/>
                      </a:endParaRPr>
                    </a:p>
                  </a:txBody>
                  <a:tcPr marL="3805" marR="3805" marT="3805" marB="0" anchor="b">
                    <a:lnL>
                      <a:noFill/>
                    </a:lnL>
                    <a:lnR>
                      <a:noFill/>
                    </a:lnR>
                    <a:lnT>
                      <a:noFill/>
                    </a:lnT>
                    <a:lnB>
                      <a:noFill/>
                    </a:lnB>
                  </a:tcPr>
                </a:tc>
                <a:tc>
                  <a:txBody>
                    <a:bodyPr/>
                    <a:lstStyle/>
                    <a:p>
                      <a:pPr algn="l" fontAlgn="b"/>
                      <a:endParaRPr lang="en-IN" sz="1000" b="1" i="0" u="none" strike="noStrike" dirty="0">
                        <a:effectLst/>
                        <a:latin typeface="Arial"/>
                      </a:endParaRPr>
                    </a:p>
                  </a:txBody>
                  <a:tcPr marL="3805" marR="3805" marT="3805" marB="0" anchor="b">
                    <a:lnL>
                      <a:noFill/>
                    </a:lnL>
                    <a:lnR>
                      <a:noFill/>
                    </a:lnR>
                    <a:lnT>
                      <a:noFill/>
                    </a:lnT>
                    <a:lnB>
                      <a:noFill/>
                    </a:lnB>
                  </a:tcPr>
                </a:tc>
                <a:tc>
                  <a:txBody>
                    <a:bodyPr/>
                    <a:lstStyle/>
                    <a:p>
                      <a:pPr algn="l" fontAlgn="b"/>
                      <a:endParaRPr lang="en-IN" sz="1000" b="1" i="0" u="none" strike="noStrike" dirty="0">
                        <a:effectLst/>
                        <a:latin typeface="Arial"/>
                      </a:endParaRPr>
                    </a:p>
                  </a:txBody>
                  <a:tcPr marL="3805" marR="3805" marT="3805" marB="0" anchor="b">
                    <a:lnL>
                      <a:noFill/>
                    </a:lnL>
                    <a:lnR>
                      <a:noFill/>
                    </a:lnR>
                    <a:lnT>
                      <a:noFill/>
                    </a:lnT>
                    <a:lnB>
                      <a:noFill/>
                    </a:lnB>
                  </a:tcPr>
                </a:tc>
                <a:tc>
                  <a:txBody>
                    <a:bodyPr/>
                    <a:lstStyle/>
                    <a:p>
                      <a:pPr algn="l" fontAlgn="b"/>
                      <a:endParaRPr lang="en-IN" sz="1000" b="1" i="0" u="none" strike="noStrike" dirty="0">
                        <a:effectLst/>
                        <a:latin typeface="Arial"/>
                      </a:endParaRPr>
                    </a:p>
                  </a:txBody>
                  <a:tcPr marL="3805" marR="3805" marT="3805" marB="0" anchor="b">
                    <a:lnL>
                      <a:noFill/>
                    </a:lnL>
                    <a:lnR>
                      <a:noFill/>
                    </a:lnR>
                    <a:lnT>
                      <a:noFill/>
                    </a:lnT>
                    <a:lnB>
                      <a:noFill/>
                    </a:lnB>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a:noFill/>
                    </a:lnB>
                  </a:tcPr>
                </a:tc>
                <a:tc>
                  <a:txBody>
                    <a:bodyPr/>
                    <a:lstStyle/>
                    <a:p>
                      <a:pPr algn="l" fontAlgn="b"/>
                      <a:endParaRPr lang="en-IN" sz="1000" b="1" i="0" u="none" strike="noStrike" dirty="0">
                        <a:effectLst/>
                        <a:latin typeface="Arial"/>
                      </a:endParaRPr>
                    </a:p>
                  </a:txBody>
                  <a:tcPr marL="3805" marR="3805" marT="3805" marB="0" anchor="b">
                    <a:lnL>
                      <a:noFill/>
                    </a:lnL>
                    <a:lnR>
                      <a:noFill/>
                    </a:lnR>
                    <a:lnT>
                      <a:noFill/>
                    </a:lnT>
                    <a:lnB>
                      <a:noFill/>
                    </a:lnB>
                  </a:tcPr>
                </a:tc>
                <a:tc>
                  <a:txBody>
                    <a:bodyPr/>
                    <a:lstStyle/>
                    <a:p>
                      <a:pPr algn="l" fontAlgn="b"/>
                      <a:endParaRPr lang="en-IN" sz="1000" b="1" i="0" u="none" strike="noStrike" dirty="0">
                        <a:effectLst/>
                        <a:latin typeface="Arial"/>
                      </a:endParaRPr>
                    </a:p>
                  </a:txBody>
                  <a:tcPr marL="3805" marR="3805" marT="3805" marB="0" anchor="b">
                    <a:lnL>
                      <a:noFill/>
                    </a:lnL>
                    <a:lnR>
                      <a:noFill/>
                    </a:lnR>
                    <a:lnT>
                      <a:noFill/>
                    </a:lnT>
                    <a:lnB>
                      <a:noFill/>
                    </a:lnB>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a:noFill/>
                    </a:lnB>
                  </a:tcPr>
                </a:tc>
                <a:tc>
                  <a:txBody>
                    <a:bodyPr/>
                    <a:lstStyle/>
                    <a:p>
                      <a:pPr algn="l" fontAlgn="b"/>
                      <a:endParaRPr lang="en-IN" sz="1000" b="1" i="0" u="none" strike="noStrike" dirty="0">
                        <a:effectLst/>
                        <a:latin typeface="Arial"/>
                      </a:endParaRPr>
                    </a:p>
                  </a:txBody>
                  <a:tcPr marL="3805" marR="3805" marT="3805" marB="0" anchor="b">
                    <a:lnL>
                      <a:noFill/>
                    </a:lnL>
                    <a:lnR>
                      <a:noFill/>
                    </a:lnR>
                    <a:lnT>
                      <a:noFill/>
                    </a:lnT>
                    <a:lnB>
                      <a:noFill/>
                    </a:lnB>
                  </a:tcPr>
                </a:tc>
                <a:tc>
                  <a:txBody>
                    <a:bodyPr/>
                    <a:lstStyle/>
                    <a:p>
                      <a:pPr algn="l" fontAlgn="b"/>
                      <a:endParaRPr lang="en-IN" sz="1000" b="1" i="0" u="none" strike="noStrike" dirty="0">
                        <a:effectLst/>
                        <a:latin typeface="Arial"/>
                      </a:endParaRPr>
                    </a:p>
                  </a:txBody>
                  <a:tcPr marL="3805" marR="3805" marT="3805" marB="0" anchor="b">
                    <a:lnL>
                      <a:noFill/>
                    </a:lnL>
                    <a:lnR>
                      <a:noFill/>
                    </a:lnR>
                    <a:lnT>
                      <a:noFill/>
                    </a:lnT>
                    <a:lnB>
                      <a:noFill/>
                    </a:lnB>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a:noFill/>
                    </a:lnB>
                  </a:tcPr>
                </a:tc>
                <a:tc>
                  <a:txBody>
                    <a:bodyPr/>
                    <a:lstStyle/>
                    <a:p>
                      <a:pPr algn="l" fontAlgn="b"/>
                      <a:endParaRPr lang="en-IN" sz="1000" b="1" i="0" u="none" strike="noStrike" dirty="0">
                        <a:effectLst/>
                        <a:latin typeface="Arial"/>
                      </a:endParaRPr>
                    </a:p>
                  </a:txBody>
                  <a:tcPr marL="3805" marR="3805" marT="3805" marB="0" anchor="b">
                    <a:lnL>
                      <a:noFill/>
                    </a:lnL>
                    <a:lnR>
                      <a:noFill/>
                    </a:lnR>
                    <a:lnT>
                      <a:noFill/>
                    </a:lnT>
                    <a:lnB>
                      <a:noFill/>
                    </a:lnB>
                  </a:tcPr>
                </a:tc>
                <a:tc>
                  <a:txBody>
                    <a:bodyPr/>
                    <a:lstStyle/>
                    <a:p>
                      <a:pPr algn="l" fontAlgn="b"/>
                      <a:endParaRPr lang="en-IN" sz="1000" b="1" i="0" u="none" strike="noStrike" dirty="0">
                        <a:effectLst/>
                        <a:latin typeface="Arial"/>
                      </a:endParaRPr>
                    </a:p>
                  </a:txBody>
                  <a:tcPr marL="3805" marR="3805" marT="3805" marB="0" anchor="b">
                    <a:lnL>
                      <a:noFill/>
                    </a:lnL>
                    <a:lnR>
                      <a:noFill/>
                    </a:lnR>
                    <a:lnT>
                      <a:noFill/>
                    </a:lnT>
                    <a:lnB>
                      <a:noFill/>
                    </a:lnB>
                  </a:tcPr>
                </a:tc>
                <a:tc>
                  <a:txBody>
                    <a:bodyPr/>
                    <a:lstStyle/>
                    <a:p>
                      <a:pPr algn="l" fontAlgn="b"/>
                      <a:endParaRPr lang="en-IN" sz="1000" b="1" i="0" u="none" strike="noStrike" dirty="0">
                        <a:effectLst/>
                        <a:latin typeface="Arial"/>
                      </a:endParaRPr>
                    </a:p>
                  </a:txBody>
                  <a:tcPr marL="3805" marR="3805" marT="3805" marB="0" anchor="b">
                    <a:lnL>
                      <a:noFill/>
                    </a:lnL>
                    <a:lnR>
                      <a:noFill/>
                    </a:lnR>
                    <a:lnT>
                      <a:noFill/>
                    </a:lnT>
                    <a:lnB>
                      <a:noFill/>
                    </a:lnB>
                  </a:tcPr>
                </a:tc>
                <a:tc gridSpan="2">
                  <a:txBody>
                    <a:bodyPr/>
                    <a:lstStyle/>
                    <a:p>
                      <a:endParaRPr lang="en-IN" sz="2000" dirty="0"/>
                    </a:p>
                  </a:txBody>
                  <a:tcPr marL="3805" marR="3805" marT="3805" marB="0" anchor="b">
                    <a:lnL>
                      <a:noFill/>
                    </a:lnL>
                    <a:lnR>
                      <a:noFill/>
                    </a:lnR>
                    <a:lnT>
                      <a:noFill/>
                    </a:lnT>
                    <a:lnB>
                      <a:noFill/>
                    </a:lnB>
                  </a:tcPr>
                </a:tc>
                <a:tc hMerge="1">
                  <a:txBody>
                    <a:bodyPr/>
                    <a:lstStyle/>
                    <a:p>
                      <a:pPr algn="l" fontAlgn="b"/>
                      <a:endParaRPr lang="en-IN" sz="900" b="1" i="0" u="none" strike="noStrike">
                        <a:effectLst/>
                        <a:latin typeface="Arial"/>
                      </a:endParaRPr>
                    </a:p>
                  </a:txBody>
                  <a:tcPr marL="3805" marR="3805" marT="3805" marB="0" anchor="b">
                    <a:lnL>
                      <a:noFill/>
                    </a:lnL>
                    <a:lnR>
                      <a:noFill/>
                    </a:lnR>
                    <a:lnT>
                      <a:noFill/>
                    </a:lnT>
                    <a:lnB>
                      <a:noFill/>
                    </a:lnB>
                  </a:tcPr>
                </a:tc>
              </a:tr>
              <a:tr h="201349">
                <a:tc>
                  <a:txBody>
                    <a:bodyPr/>
                    <a:lstStyle/>
                    <a:p>
                      <a:pPr algn="l" fontAlgn="b"/>
                      <a:endParaRPr lang="en-IN" sz="1000" b="1" i="0" u="none" strike="noStrike">
                        <a:effectLst/>
                        <a:latin typeface="Arial"/>
                      </a:endParaRPr>
                    </a:p>
                  </a:txBody>
                  <a:tcPr marL="3805" marR="3805" marT="3805" marB="0" anchor="b">
                    <a:lnL>
                      <a:noFill/>
                    </a:lnL>
                    <a:lnR>
                      <a:noFill/>
                    </a:lnR>
                    <a:lnT>
                      <a:noFill/>
                    </a:lnT>
                    <a:lnB>
                      <a:noFill/>
                    </a:lnB>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a:noFill/>
                    </a:lnB>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a:noFill/>
                    </a:lnB>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a:noFill/>
                    </a:lnB>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a:noFill/>
                    </a:lnB>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a:noFill/>
                    </a:lnB>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a:noFill/>
                    </a:lnB>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a:noFill/>
                    </a:lnB>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a:noFill/>
                    </a:lnB>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a:noFill/>
                    </a:lnB>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a:noFill/>
                    </a:lnB>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a:noFill/>
                    </a:lnB>
                  </a:tcPr>
                </a:tc>
                <a:tc>
                  <a:txBody>
                    <a:bodyPr/>
                    <a:lstStyle/>
                    <a:p>
                      <a:pPr algn="l" fontAlgn="b"/>
                      <a:endParaRPr lang="en-IN" sz="1000" b="1" i="0" u="none" strike="noStrike">
                        <a:effectLst/>
                        <a:latin typeface="Arial"/>
                      </a:endParaRPr>
                    </a:p>
                  </a:txBody>
                  <a:tcPr marL="3805" marR="3805" marT="3805" marB="0" anchor="b">
                    <a:lnL>
                      <a:noFill/>
                    </a:lnL>
                    <a:lnR>
                      <a:noFill/>
                    </a:lnR>
                    <a:lnT>
                      <a:noFill/>
                    </a:lnT>
                    <a:lnB>
                      <a:noFill/>
                    </a:lnB>
                  </a:tcPr>
                </a:tc>
                <a:tc gridSpan="5">
                  <a:txBody>
                    <a:bodyPr/>
                    <a:lstStyle/>
                    <a:p>
                      <a:pPr algn="ctr" fontAlgn="b"/>
                      <a:r>
                        <a:rPr lang="en-IN" sz="1000" b="1" i="0" u="none" strike="noStrike" dirty="0">
                          <a:effectLst/>
                          <a:latin typeface="Arial"/>
                        </a:rPr>
                        <a:t>Signature of the Medical Officer</a:t>
                      </a:r>
                    </a:p>
                  </a:txBody>
                  <a:tcPr marL="3805" marR="3805" marT="3805" marB="0" anchor="b">
                    <a:lnL>
                      <a:noFill/>
                    </a:lnL>
                    <a:lnR>
                      <a:noFill/>
                    </a:lnR>
                    <a:lnT>
                      <a:noFill/>
                    </a:lnT>
                    <a:lnB>
                      <a:noFill/>
                    </a:lnB>
                  </a:tcPr>
                </a:tc>
                <a:tc hMerge="1">
                  <a:txBody>
                    <a:bodyPr/>
                    <a:lstStyle/>
                    <a:p>
                      <a:pPr algn="l" fontAlgn="b"/>
                      <a:endParaRPr lang="en-IN" sz="900" b="1" i="0" u="none" strike="noStrike" dirty="0">
                        <a:effectLst/>
                        <a:latin typeface="Arial"/>
                      </a:endParaRPr>
                    </a:p>
                  </a:txBody>
                  <a:tcPr marL="3805" marR="3805" marT="3805" marB="0" anchor="b">
                    <a:lnL>
                      <a:noFill/>
                    </a:lnL>
                    <a:lnR>
                      <a:noFill/>
                    </a:lnR>
                    <a:lnT>
                      <a:noFill/>
                    </a:lnT>
                    <a:lnB>
                      <a:noFill/>
                    </a:lnB>
                  </a:tcPr>
                </a:tc>
                <a:tc hMerge="1">
                  <a:txBody>
                    <a:bodyPr/>
                    <a:lstStyle/>
                    <a:p>
                      <a:pPr algn="l" fontAlgn="b"/>
                      <a:endParaRPr lang="en-IN" sz="900" b="1" i="0" u="none" strike="noStrike" dirty="0">
                        <a:effectLst/>
                        <a:latin typeface="Arial"/>
                      </a:endParaRPr>
                    </a:p>
                  </a:txBody>
                  <a:tcPr marL="3805" marR="3805" marT="3805" marB="0" anchor="b">
                    <a:lnL>
                      <a:noFill/>
                    </a:lnL>
                    <a:lnR>
                      <a:noFill/>
                    </a:lnR>
                    <a:lnT>
                      <a:noFill/>
                    </a:lnT>
                    <a:lnB>
                      <a:noFill/>
                    </a:lnB>
                  </a:tcPr>
                </a:tc>
                <a:tc hMerge="1">
                  <a:txBody>
                    <a:bodyPr/>
                    <a:lstStyle/>
                    <a:p>
                      <a:endParaRPr lang="en-IN"/>
                    </a:p>
                  </a:txBody>
                  <a:tcPr/>
                </a:tc>
                <a:tc hMerge="1">
                  <a:txBody>
                    <a:bodyPr/>
                    <a:lstStyle/>
                    <a:p>
                      <a:pPr algn="l" fontAlgn="b"/>
                      <a:endParaRPr lang="en-IN" sz="900" b="1" i="0" u="none" strike="noStrike" dirty="0">
                        <a:effectLst/>
                        <a:latin typeface="Arial"/>
                      </a:endParaRPr>
                    </a:p>
                  </a:txBody>
                  <a:tcPr marL="3805" marR="3805" marT="3805"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33739948"/>
              </p:ext>
            </p:extLst>
          </p:nvPr>
        </p:nvGraphicFramePr>
        <p:xfrm>
          <a:off x="107501" y="332656"/>
          <a:ext cx="8856988" cy="5274658"/>
        </p:xfrm>
        <a:graphic>
          <a:graphicData uri="http://schemas.openxmlformats.org/drawingml/2006/table">
            <a:tbl>
              <a:tblPr/>
              <a:tblGrid>
                <a:gridCol w="774560"/>
                <a:gridCol w="449081"/>
                <a:gridCol w="449081"/>
                <a:gridCol w="449081"/>
                <a:gridCol w="449081"/>
                <a:gridCol w="449081"/>
                <a:gridCol w="449081"/>
                <a:gridCol w="449081"/>
                <a:gridCol w="449081"/>
                <a:gridCol w="449081"/>
                <a:gridCol w="449081"/>
                <a:gridCol w="449081"/>
                <a:gridCol w="449081"/>
                <a:gridCol w="449081"/>
                <a:gridCol w="449081"/>
                <a:gridCol w="449081"/>
                <a:gridCol w="449081"/>
                <a:gridCol w="449081"/>
                <a:gridCol w="448051"/>
              </a:tblGrid>
              <a:tr h="331975">
                <a:tc gridSpan="2">
                  <a:txBody>
                    <a:bodyPr/>
                    <a:lstStyle/>
                    <a:p>
                      <a:pPr algn="l" fontAlgn="b"/>
                      <a:r>
                        <a:rPr lang="en-IN" sz="1050" b="1" i="0" u="none" strike="noStrike">
                          <a:effectLst/>
                          <a:latin typeface="Arial"/>
                        </a:rPr>
                        <a:t>NID :  February 2019</a:t>
                      </a:r>
                    </a:p>
                  </a:txBody>
                  <a:tcPr marL="2871" marR="2871" marT="2871" marB="0" anchor="b">
                    <a:lnL>
                      <a:noFill/>
                    </a:lnL>
                    <a:lnR>
                      <a:noFill/>
                    </a:lnR>
                    <a:lnT>
                      <a:noFill/>
                    </a:lnT>
                    <a:lnB>
                      <a:noFill/>
                    </a:lnB>
                  </a:tcPr>
                </a:tc>
                <a:tc hMerge="1">
                  <a:txBody>
                    <a:bodyPr/>
                    <a:lstStyle/>
                    <a:p>
                      <a:endParaRPr lang="en-IN"/>
                    </a:p>
                  </a:txBody>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a:noFill/>
                    </a:lnB>
                  </a:tcPr>
                </a:tc>
                <a:tc gridSpan="2">
                  <a:txBody>
                    <a:bodyPr/>
                    <a:lstStyle/>
                    <a:p>
                      <a:pPr algn="l" fontAlgn="b"/>
                      <a:r>
                        <a:rPr lang="en-IN" sz="900" b="0" i="0" u="none" strike="noStrike">
                          <a:effectLst/>
                          <a:latin typeface="Arial"/>
                        </a:rPr>
                        <a:t>Form: 9B-HRA</a:t>
                      </a:r>
                    </a:p>
                  </a:txBody>
                  <a:tcPr marL="2871" marR="2871" marT="2871" marB="0" anchor="b">
                    <a:lnL>
                      <a:noFill/>
                    </a:lnL>
                    <a:lnR>
                      <a:noFill/>
                    </a:lnR>
                    <a:lnT>
                      <a:noFill/>
                    </a:lnT>
                    <a:lnB>
                      <a:noFill/>
                    </a:lnB>
                  </a:tcPr>
                </a:tc>
                <a:tc hMerge="1">
                  <a:txBody>
                    <a:bodyPr/>
                    <a:lstStyle/>
                    <a:p>
                      <a:endParaRPr lang="en-IN"/>
                    </a:p>
                  </a:txBody>
                  <a:tcPr/>
                </a:tc>
              </a:tr>
              <a:tr h="260760">
                <a:tc gridSpan="19">
                  <a:txBody>
                    <a:bodyPr/>
                    <a:lstStyle/>
                    <a:p>
                      <a:pPr algn="ctr" fontAlgn="ctr"/>
                      <a:r>
                        <a:rPr lang="en-IN" sz="1100" b="1" i="0" u="none" strike="noStrike">
                          <a:effectLst/>
                          <a:latin typeface="Arial"/>
                        </a:rPr>
                        <a:t>Intensified Pulse Polio Immunization Programme</a:t>
                      </a:r>
                    </a:p>
                  </a:txBody>
                  <a:tcPr marL="2871" marR="2871" marT="2871" marB="0" anchor="ctr">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0760">
                <a:tc gridSpan="19">
                  <a:txBody>
                    <a:bodyPr/>
                    <a:lstStyle/>
                    <a:p>
                      <a:pPr algn="ctr" fontAlgn="ctr"/>
                      <a:r>
                        <a:rPr lang="en-IN" sz="1100" b="1" i="0" u="none" strike="noStrike">
                          <a:effectLst/>
                          <a:latin typeface="Arial"/>
                        </a:rPr>
                        <a:t>Daily Block Reporting Format For HR Areas</a:t>
                      </a:r>
                    </a:p>
                  </a:txBody>
                  <a:tcPr marL="2871" marR="2871" marT="2871" marB="0" anchor="ctr">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0760">
                <a:tc gridSpan="19">
                  <a:txBody>
                    <a:bodyPr/>
                    <a:lstStyle/>
                    <a:p>
                      <a:pPr algn="ctr" fontAlgn="ctr"/>
                      <a:r>
                        <a:rPr lang="en-IN" sz="1050" b="1" i="0" u="none" strike="noStrike">
                          <a:effectLst/>
                          <a:latin typeface="Arial"/>
                        </a:rPr>
                        <a:t>(to be filled by the Block Medical Officer at the end of each day</a:t>
                      </a:r>
                    </a:p>
                  </a:txBody>
                  <a:tcPr marL="2871" marR="2871" marT="2871" marB="0" anchor="ctr">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472985">
                <a:tc gridSpan="3">
                  <a:txBody>
                    <a:bodyPr/>
                    <a:lstStyle/>
                    <a:p>
                      <a:pPr algn="l" fontAlgn="b"/>
                      <a:r>
                        <a:rPr lang="en-IN" sz="1000" b="1" i="0" u="none" strike="noStrike">
                          <a:effectLst/>
                          <a:latin typeface="Arial"/>
                        </a:rPr>
                        <a:t>Round: ____________________________</a:t>
                      </a:r>
                    </a:p>
                  </a:txBody>
                  <a:tcPr marL="2871" marR="2871" marT="2871" marB="0" anchor="b">
                    <a:lnL>
                      <a:noFill/>
                    </a:lnL>
                    <a:lnR>
                      <a:noFill/>
                    </a:lnR>
                    <a:lnT>
                      <a:noFill/>
                    </a:lnT>
                    <a:lnB>
                      <a:noFill/>
                    </a:lnB>
                  </a:tcPr>
                </a:tc>
                <a:tc hMerge="1">
                  <a:txBody>
                    <a:bodyPr/>
                    <a:lstStyle/>
                    <a:p>
                      <a:endParaRPr lang="en-IN"/>
                    </a:p>
                  </a:txBody>
                  <a:tcPr/>
                </a:tc>
                <a:tc hMerge="1">
                  <a:txBody>
                    <a:bodyPr/>
                    <a:lstStyle/>
                    <a:p>
                      <a:endParaRPr lang="en-IN"/>
                    </a:p>
                  </a:txBody>
                  <a:tcPr/>
                </a:tc>
                <a:tc>
                  <a:txBody>
                    <a:bodyPr/>
                    <a:lstStyle/>
                    <a:p>
                      <a:pPr algn="l" fontAlgn="b"/>
                      <a:endParaRPr lang="en-IN" sz="1000" b="1"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1000" b="1"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1000" b="1"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1000" b="1"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1000" b="1" i="0" u="none" strike="noStrike">
                        <a:effectLst/>
                        <a:latin typeface="Arial"/>
                      </a:endParaRPr>
                    </a:p>
                  </a:txBody>
                  <a:tcPr marL="2871" marR="2871" marT="2871" marB="0" anchor="b">
                    <a:lnL>
                      <a:noFill/>
                    </a:lnL>
                    <a:lnR>
                      <a:noFill/>
                    </a:lnR>
                    <a:lnT>
                      <a:noFill/>
                    </a:lnT>
                    <a:lnB>
                      <a:noFill/>
                    </a:lnB>
                  </a:tcPr>
                </a:tc>
                <a:tc gridSpan="3">
                  <a:txBody>
                    <a:bodyPr/>
                    <a:lstStyle/>
                    <a:p>
                      <a:pPr algn="l" fontAlgn="b"/>
                      <a:r>
                        <a:rPr lang="en-IN" sz="1000" b="1" i="0" u="none" strike="noStrike">
                          <a:effectLst/>
                          <a:latin typeface="Arial"/>
                        </a:rPr>
                        <a:t>Day: 1 / 2 / 3 / 4 / 5 / 6 / 7 / 8</a:t>
                      </a:r>
                    </a:p>
                  </a:txBody>
                  <a:tcPr marL="2871" marR="2871" marT="2871" marB="0" anchor="b">
                    <a:lnL>
                      <a:noFill/>
                    </a:lnL>
                    <a:lnR>
                      <a:noFill/>
                    </a:lnR>
                    <a:lnT>
                      <a:noFill/>
                    </a:lnT>
                    <a:lnB>
                      <a:noFill/>
                    </a:lnB>
                  </a:tcPr>
                </a:tc>
                <a:tc hMerge="1">
                  <a:txBody>
                    <a:bodyPr/>
                    <a:lstStyle/>
                    <a:p>
                      <a:endParaRPr lang="en-IN"/>
                    </a:p>
                  </a:txBody>
                  <a:tcPr/>
                </a:tc>
                <a:tc hMerge="1">
                  <a:txBody>
                    <a:bodyPr/>
                    <a:lstStyle/>
                    <a:p>
                      <a:endParaRPr lang="en-IN"/>
                    </a:p>
                  </a:txBody>
                  <a:tcPr/>
                </a:tc>
                <a:tc>
                  <a:txBody>
                    <a:bodyPr/>
                    <a:lstStyle/>
                    <a:p>
                      <a:pPr algn="l" fontAlgn="b"/>
                      <a:endParaRPr lang="en-IN" sz="1000" b="1"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1000" b="1"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1000" b="1"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1000" b="1" i="0" u="none" strike="noStrike">
                        <a:effectLst/>
                        <a:latin typeface="Arial"/>
                      </a:endParaRPr>
                    </a:p>
                  </a:txBody>
                  <a:tcPr marL="2871" marR="2871" marT="2871" marB="0" anchor="b">
                    <a:lnL>
                      <a:noFill/>
                    </a:lnL>
                    <a:lnR>
                      <a:noFill/>
                    </a:lnR>
                    <a:lnT>
                      <a:noFill/>
                    </a:lnT>
                    <a:lnB>
                      <a:noFill/>
                    </a:lnB>
                  </a:tcPr>
                </a:tc>
                <a:tc gridSpan="2">
                  <a:txBody>
                    <a:bodyPr/>
                    <a:lstStyle/>
                    <a:p>
                      <a:pPr algn="l" fontAlgn="b"/>
                      <a:r>
                        <a:rPr lang="en-IN" sz="1000" b="1" i="0" u="none" strike="noStrike">
                          <a:effectLst/>
                          <a:latin typeface="Arial"/>
                        </a:rPr>
                        <a:t>Date:___________</a:t>
                      </a:r>
                    </a:p>
                  </a:txBody>
                  <a:tcPr marL="2871" marR="2871" marT="2871" marB="0" anchor="b">
                    <a:lnL>
                      <a:noFill/>
                    </a:lnL>
                    <a:lnR>
                      <a:noFill/>
                    </a:lnR>
                    <a:lnT>
                      <a:noFill/>
                    </a:lnT>
                    <a:lnB>
                      <a:noFill/>
                    </a:lnB>
                  </a:tcPr>
                </a:tc>
                <a:tc hMerge="1">
                  <a:txBody>
                    <a:bodyPr/>
                    <a:lstStyle/>
                    <a:p>
                      <a:endParaRPr lang="en-IN"/>
                    </a:p>
                  </a:txBody>
                  <a:tcPr/>
                </a:tc>
                <a:tc>
                  <a:txBody>
                    <a:bodyPr/>
                    <a:lstStyle/>
                    <a:p>
                      <a:pPr algn="l" fontAlgn="b"/>
                      <a:endParaRPr lang="en-IN" sz="1000" b="1"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1000" b="1" i="0" u="none" strike="noStrike">
                        <a:effectLst/>
                        <a:latin typeface="Arial"/>
                      </a:endParaRPr>
                    </a:p>
                  </a:txBody>
                  <a:tcPr marL="2871" marR="2871" marT="2871" marB="0" anchor="b">
                    <a:lnL>
                      <a:noFill/>
                    </a:lnL>
                    <a:lnR>
                      <a:noFill/>
                    </a:lnR>
                    <a:lnT>
                      <a:noFill/>
                    </a:lnT>
                    <a:lnB>
                      <a:noFill/>
                    </a:lnB>
                  </a:tcPr>
                </a:tc>
              </a:tr>
              <a:tr h="472985">
                <a:tc gridSpan="4">
                  <a:txBody>
                    <a:bodyPr/>
                    <a:lstStyle/>
                    <a:p>
                      <a:pPr algn="l" fontAlgn="b"/>
                      <a:r>
                        <a:rPr lang="en-IN" sz="1000" b="1" i="0" u="none" strike="noStrike">
                          <a:effectLst/>
                          <a:latin typeface="Arial"/>
                        </a:rPr>
                        <a:t>Block: ______________________________________</a:t>
                      </a:r>
                    </a:p>
                  </a:txBody>
                  <a:tcPr marL="2871" marR="2871" marT="2871"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000" b="1"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1000" b="1"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1000" b="1"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1000" b="1" i="0" u="none" strike="noStrike">
                        <a:effectLst/>
                        <a:latin typeface="Arial"/>
                      </a:endParaRPr>
                    </a:p>
                  </a:txBody>
                  <a:tcPr marL="2871" marR="2871" marT="2871" marB="0" anchor="b">
                    <a:lnL>
                      <a:noFill/>
                    </a:lnL>
                    <a:lnR>
                      <a:noFill/>
                    </a:lnR>
                    <a:lnT>
                      <a:noFill/>
                    </a:lnT>
                    <a:lnB>
                      <a:noFill/>
                    </a:lnB>
                  </a:tcPr>
                </a:tc>
                <a:tc gridSpan="4">
                  <a:txBody>
                    <a:bodyPr/>
                    <a:lstStyle/>
                    <a:p>
                      <a:pPr algn="l" fontAlgn="b"/>
                      <a:r>
                        <a:rPr lang="en-IN" sz="1000" b="1" i="0" u="none" strike="noStrike">
                          <a:effectLst/>
                          <a:latin typeface="Arial"/>
                        </a:rPr>
                        <a:t>District: _____________________</a:t>
                      </a:r>
                    </a:p>
                  </a:txBody>
                  <a:tcPr marL="2871" marR="2871" marT="2871"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000" b="1"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1000" b="1"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1000" b="1"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1000" b="1"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1000" b="1"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1000" b="1"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1000" b="1" i="0" u="none" strike="noStrike">
                        <a:effectLst/>
                        <a:latin typeface="Arial"/>
                      </a:endParaRPr>
                    </a:p>
                  </a:txBody>
                  <a:tcPr marL="2871" marR="2871" marT="2871" marB="0" anchor="b">
                    <a:lnL>
                      <a:noFill/>
                    </a:lnL>
                    <a:lnR>
                      <a:noFill/>
                    </a:lnR>
                    <a:lnT>
                      <a:noFill/>
                    </a:lnT>
                    <a:lnB>
                      <a:noFill/>
                    </a:lnB>
                  </a:tcPr>
                </a:tc>
              </a:tr>
              <a:tr h="176233">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r>
              <a:tr h="195816">
                <a:tc rowSpan="3">
                  <a:txBody>
                    <a:bodyPr/>
                    <a:lstStyle/>
                    <a:p>
                      <a:pPr algn="ctr" fontAlgn="ctr"/>
                      <a:r>
                        <a:rPr lang="en-IN" sz="900" b="1" i="0" u="none" strike="noStrike">
                          <a:effectLst/>
                          <a:latin typeface="Arial"/>
                        </a:rPr>
                        <a:t>Name of Supervisor</a:t>
                      </a:r>
                    </a:p>
                  </a:txBody>
                  <a:tcPr marL="2871" marR="2871" marT="28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5">
                  <a:txBody>
                    <a:bodyPr/>
                    <a:lstStyle/>
                    <a:p>
                      <a:pPr algn="ctr" fontAlgn="b"/>
                      <a:r>
                        <a:rPr lang="en-IN" sz="1000" b="1" i="0" u="none" strike="noStrike">
                          <a:effectLst/>
                          <a:latin typeface="Arial"/>
                        </a:rPr>
                        <a:t>Migratory HR Areas</a:t>
                      </a:r>
                    </a:p>
                  </a:txBody>
                  <a:tcPr marL="2871" marR="2871" marT="2871"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3">
                  <a:txBody>
                    <a:bodyPr/>
                    <a:lstStyle/>
                    <a:p>
                      <a:pPr algn="ctr" fontAlgn="b"/>
                      <a:r>
                        <a:rPr lang="en-IN" sz="1000" b="1" i="0" u="none" strike="noStrike">
                          <a:effectLst/>
                          <a:latin typeface="Arial"/>
                        </a:rPr>
                        <a:t>Settled HR Areas</a:t>
                      </a:r>
                    </a:p>
                  </a:txBody>
                  <a:tcPr marL="2871" marR="2871" marT="2871"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r>
              <a:tr h="239873">
                <a:tc vMerge="1">
                  <a:txBody>
                    <a:bodyPr/>
                    <a:lstStyle/>
                    <a:p>
                      <a:endParaRPr lang="en-IN"/>
                    </a:p>
                  </a:txBody>
                  <a:tcPr/>
                </a:tc>
                <a:tc gridSpan="3">
                  <a:txBody>
                    <a:bodyPr/>
                    <a:lstStyle/>
                    <a:p>
                      <a:pPr algn="ctr" fontAlgn="ctr"/>
                      <a:r>
                        <a:rPr lang="en-IN" sz="1000" b="1" i="0" u="none" strike="noStrike">
                          <a:effectLst/>
                          <a:latin typeface="Arial"/>
                        </a:rPr>
                        <a:t>Slums</a:t>
                      </a:r>
                    </a:p>
                  </a:txBody>
                  <a:tcPr marL="2871" marR="2871" marT="2871"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1000" b="1" i="0" u="none" strike="noStrike">
                          <a:effectLst/>
                          <a:latin typeface="Arial"/>
                        </a:rPr>
                        <a:t>Nomads</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1000" b="1" i="0" u="none" strike="noStrike">
                          <a:effectLst/>
                          <a:latin typeface="Arial"/>
                        </a:rPr>
                        <a:t>Brick Kiln</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1000" b="1" i="0" u="none" strike="noStrike">
                          <a:effectLst/>
                          <a:latin typeface="Arial"/>
                        </a:rPr>
                        <a:t>Construction Sites</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1000" b="1" i="0" u="none" strike="noStrike">
                          <a:effectLst/>
                          <a:latin typeface="Arial"/>
                        </a:rPr>
                        <a:t>Other Migratory Sites</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rowSpan="2">
                  <a:txBody>
                    <a:bodyPr/>
                    <a:lstStyle/>
                    <a:p>
                      <a:pPr algn="ctr" fontAlgn="ctr"/>
                      <a:r>
                        <a:rPr lang="en-IN" sz="900" b="1" i="0" u="none" strike="noStrike">
                          <a:effectLst/>
                          <a:latin typeface="Arial"/>
                        </a:rPr>
                        <a:t>No. of sites / areas visited</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900" b="1" i="0" u="none" strike="noStrike">
                          <a:effectLst/>
                          <a:latin typeface="Arial"/>
                        </a:rPr>
                        <a:t>No. of households</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900" b="1" i="0" u="none" strike="noStrike">
                          <a:effectLst/>
                          <a:latin typeface="Arial"/>
                        </a:rPr>
                        <a:t>No. of children vaccinated</a:t>
                      </a:r>
                    </a:p>
                  </a:txBody>
                  <a:tcPr marL="2871" marR="2871" marT="2871"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r>
              <a:tr h="708002">
                <a:tc vMerge="1">
                  <a:txBody>
                    <a:bodyPr/>
                    <a:lstStyle/>
                    <a:p>
                      <a:endParaRPr lang="en-IN"/>
                    </a:p>
                  </a:txBody>
                  <a:tcPr/>
                </a:tc>
                <a:tc>
                  <a:txBody>
                    <a:bodyPr/>
                    <a:lstStyle/>
                    <a:p>
                      <a:pPr algn="ctr" fontAlgn="ctr"/>
                      <a:r>
                        <a:rPr lang="en-IN" sz="900" b="1" i="0" u="none" strike="noStrike">
                          <a:effectLst/>
                          <a:latin typeface="Arial"/>
                        </a:rPr>
                        <a:t>No. of sites / areas visited</a:t>
                      </a:r>
                    </a:p>
                  </a:txBody>
                  <a:tcPr marL="2871" marR="2871" marT="2871"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No. of households</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No. of children vaccinated</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No. of sites / areas visited</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No. of households</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No. of children vaccinated</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No. of sites / areas visited</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No. of households</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No. of children vaccinated</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No. of sites / areas visited</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No. of households</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No. of children vaccinated</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No. of sites / areas visited</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No. of households</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No. of children vaccinated</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tr>
              <a:tr h="631503">
                <a:tc>
                  <a:txBody>
                    <a:bodyPr/>
                    <a:lstStyle/>
                    <a:p>
                      <a:pPr algn="l" fontAlgn="b"/>
                      <a:r>
                        <a:rPr lang="en-IN" sz="700" b="0" i="0" u="none" strike="noStrike">
                          <a:effectLst/>
                          <a:latin typeface="Arial"/>
                        </a:rPr>
                        <a:t> </a:t>
                      </a:r>
                    </a:p>
                  </a:txBody>
                  <a:tcPr marL="2871" marR="2871" marT="287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r>
              <a:tr h="631503">
                <a:tc>
                  <a:txBody>
                    <a:bodyPr/>
                    <a:lstStyle/>
                    <a:p>
                      <a:pPr algn="l" fontAlgn="b"/>
                      <a:r>
                        <a:rPr lang="en-IN" sz="700" b="0" i="0" u="none" strike="noStrike">
                          <a:effectLst/>
                          <a:latin typeface="Arial"/>
                        </a:rPr>
                        <a:t> </a:t>
                      </a:r>
                    </a:p>
                  </a:txBody>
                  <a:tcPr marL="2871" marR="2871" marT="287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631503">
                <a:tc>
                  <a:txBody>
                    <a:bodyPr/>
                    <a:lstStyle/>
                    <a:p>
                      <a:pPr algn="l" fontAlgn="b"/>
                      <a:r>
                        <a:rPr lang="en-IN" sz="700" b="0" i="0" u="none" strike="noStrike">
                          <a:effectLst/>
                          <a:latin typeface="Arial"/>
                        </a:rPr>
                        <a:t> </a:t>
                      </a:r>
                    </a:p>
                  </a:txBody>
                  <a:tcPr marL="2871" marR="2871" marT="287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dirty="0">
                          <a:effectLst/>
                          <a:latin typeface="Arial"/>
                        </a:rPr>
                        <a:t> </a:t>
                      </a:r>
                    </a:p>
                  </a:txBody>
                  <a:tcPr marL="2871" marR="2871" marT="2871"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bl>
          </a:graphicData>
        </a:graphic>
      </p:graphicFrame>
    </p:spTree>
    <p:extLst>
      <p:ext uri="{BB962C8B-B14F-4D97-AF65-F5344CB8AC3E}">
        <p14:creationId xmlns:p14="http://schemas.microsoft.com/office/powerpoint/2010/main" val="39931258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248295920"/>
              </p:ext>
            </p:extLst>
          </p:nvPr>
        </p:nvGraphicFramePr>
        <p:xfrm>
          <a:off x="107504" y="116632"/>
          <a:ext cx="9036493" cy="6342550"/>
        </p:xfrm>
        <a:graphic>
          <a:graphicData uri="http://schemas.openxmlformats.org/drawingml/2006/table">
            <a:tbl>
              <a:tblPr/>
              <a:tblGrid>
                <a:gridCol w="453223"/>
                <a:gridCol w="664564"/>
                <a:gridCol w="259595"/>
                <a:gridCol w="560727"/>
                <a:gridCol w="477656"/>
                <a:gridCol w="477656"/>
                <a:gridCol w="477656"/>
                <a:gridCol w="477656"/>
                <a:gridCol w="477656"/>
                <a:gridCol w="477656"/>
                <a:gridCol w="477656"/>
                <a:gridCol w="477656"/>
                <a:gridCol w="477656"/>
                <a:gridCol w="380048"/>
                <a:gridCol w="508808"/>
                <a:gridCol w="508808"/>
                <a:gridCol w="893008"/>
                <a:gridCol w="508808"/>
              </a:tblGrid>
              <a:tr h="195699">
                <a:tc gridSpan="18">
                  <a:txBody>
                    <a:bodyPr/>
                    <a:lstStyle/>
                    <a:p>
                      <a:pPr algn="ctr" fontAlgn="b"/>
                      <a:r>
                        <a:rPr lang="en-IN" sz="1200" b="1" i="0" u="none" strike="noStrike" dirty="0">
                          <a:effectLst/>
                          <a:latin typeface="Arial"/>
                        </a:rPr>
                        <a:t>Intensified Pulse Polio Immunization Programme</a:t>
                      </a:r>
                    </a:p>
                  </a:txBody>
                  <a:tcPr marL="3952" marR="3952" marT="3952"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95699">
                <a:tc gridSpan="4">
                  <a:txBody>
                    <a:bodyPr/>
                    <a:lstStyle/>
                    <a:p>
                      <a:pPr algn="l" fontAlgn="b"/>
                      <a:r>
                        <a:rPr lang="en-IN" sz="1200" b="1" i="0" u="none" strike="noStrike" dirty="0" smtClean="0">
                          <a:effectLst/>
                          <a:latin typeface="+mn-lt"/>
                        </a:rPr>
                        <a:t>NID : Feb  2019</a:t>
                      </a:r>
                      <a:endParaRPr lang="en-IN" sz="1200" b="0" i="0" u="none" strike="noStrike" dirty="0">
                        <a:effectLst/>
                        <a:latin typeface="Arial"/>
                      </a:endParaRPr>
                    </a:p>
                  </a:txBody>
                  <a:tcPr marL="3952" marR="3952" marT="3952"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gridSpan="11">
                  <a:txBody>
                    <a:bodyPr/>
                    <a:lstStyle/>
                    <a:p>
                      <a:pPr algn="ctr" fontAlgn="b"/>
                      <a:r>
                        <a:rPr lang="en-IN" sz="1100" b="1" i="0" u="none" strike="noStrike" dirty="0">
                          <a:effectLst/>
                          <a:latin typeface="Arial"/>
                        </a:rPr>
                        <a:t>Daily District Reporting Format</a:t>
                      </a:r>
                    </a:p>
                  </a:txBody>
                  <a:tcPr marL="3952" marR="3952" marT="3952" marB="0" anchor="b">
                    <a:lnL>
                      <a:noFill/>
                    </a:lnL>
                    <a:lnR>
                      <a:noFill/>
                    </a:lnR>
                    <a:lnT>
                      <a:noFill/>
                    </a:lnT>
                    <a:lnB>
                      <a:noFill/>
                    </a:lnB>
                  </a:tcPr>
                </a:tc>
                <a:tc hMerge="1">
                  <a:txBody>
                    <a:bodyPr/>
                    <a:lstStyle/>
                    <a:p>
                      <a:pPr algn="ctr" fontAlgn="b"/>
                      <a:endParaRPr lang="en-IN" sz="600" b="1" i="0" u="none" strike="noStrike" dirty="0">
                        <a:effectLst/>
                        <a:latin typeface="Arial"/>
                      </a:endParaRPr>
                    </a:p>
                  </a:txBody>
                  <a:tcPr marL="3952" marR="3952" marT="3952" marB="0" anchor="b">
                    <a:lnL>
                      <a:noFill/>
                    </a:lnL>
                    <a:lnR>
                      <a:noFill/>
                    </a:lnR>
                    <a:lnT>
                      <a:noFill/>
                    </a:lnT>
                    <a:lnB>
                      <a:noFill/>
                    </a:lnB>
                  </a:tcPr>
                </a:tc>
                <a:tc hMerge="1">
                  <a:txBody>
                    <a:bodyPr/>
                    <a:lstStyle/>
                    <a:p>
                      <a:pPr algn="ctr" fontAlgn="b"/>
                      <a:endParaRPr lang="en-IN" sz="600" b="1" i="0" u="none" strike="noStrike" dirty="0">
                        <a:effectLst/>
                        <a:latin typeface="Arial"/>
                      </a:endParaRPr>
                    </a:p>
                  </a:txBody>
                  <a:tcPr marL="3952" marR="3952" marT="3952" marB="0" anchor="b">
                    <a:lnL>
                      <a:noFill/>
                    </a:lnL>
                    <a:lnR>
                      <a:noFill/>
                    </a:lnR>
                    <a:lnT>
                      <a:noFill/>
                    </a:lnT>
                    <a:lnB>
                      <a:noFill/>
                    </a:lnB>
                  </a:tcPr>
                </a:tc>
                <a:tc hMerge="1">
                  <a:txBody>
                    <a:bodyPr/>
                    <a:lstStyle/>
                    <a:p>
                      <a:pPr algn="ctr" fontAlgn="b"/>
                      <a:endParaRPr lang="en-IN" sz="600" b="1" i="0" u="none" strike="noStrike" dirty="0">
                        <a:effectLst/>
                        <a:latin typeface="Arial"/>
                      </a:endParaRPr>
                    </a:p>
                  </a:txBody>
                  <a:tcPr marL="3952" marR="3952" marT="3952" marB="0" anchor="b">
                    <a:lnL>
                      <a:noFill/>
                    </a:lnL>
                    <a:lnR>
                      <a:noFill/>
                    </a:lnR>
                    <a:lnT>
                      <a:noFill/>
                    </a:lnT>
                    <a:lnB>
                      <a:noFill/>
                    </a:lnB>
                  </a:tcPr>
                </a:tc>
                <a:tc hMerge="1">
                  <a:txBody>
                    <a:bodyPr/>
                    <a:lstStyle/>
                    <a:p>
                      <a:pPr algn="ctr" fontAlgn="b"/>
                      <a:endParaRPr lang="en-IN" sz="600" b="1" i="0" u="none" strike="noStrike" dirty="0">
                        <a:effectLst/>
                        <a:latin typeface="Arial"/>
                      </a:endParaRPr>
                    </a:p>
                  </a:txBody>
                  <a:tcPr marL="3952" marR="3952" marT="3952" marB="0" anchor="b">
                    <a:lnL>
                      <a:noFill/>
                    </a:lnL>
                    <a:lnR>
                      <a:noFill/>
                    </a:lnR>
                    <a:lnT>
                      <a:noFill/>
                    </a:lnT>
                    <a:lnB>
                      <a:noFill/>
                    </a:lnB>
                  </a:tcPr>
                </a:tc>
                <a:tc hMerge="1">
                  <a:txBody>
                    <a:bodyPr/>
                    <a:lstStyle/>
                    <a:p>
                      <a:pPr algn="ctr" fontAlgn="b"/>
                      <a:endParaRPr lang="en-IN" sz="600" b="1" i="0" u="none" strike="noStrike" dirty="0">
                        <a:effectLst/>
                        <a:latin typeface="Arial"/>
                      </a:endParaRPr>
                    </a:p>
                  </a:txBody>
                  <a:tcPr marL="3952" marR="3952" marT="3952" marB="0" anchor="b">
                    <a:lnL>
                      <a:noFill/>
                    </a:lnL>
                    <a:lnR>
                      <a:noFill/>
                    </a:lnR>
                    <a:lnT>
                      <a:noFill/>
                    </a:lnT>
                    <a:lnB>
                      <a:noFill/>
                    </a:lnB>
                  </a:tcPr>
                </a:tc>
                <a:tc hMerge="1">
                  <a:txBody>
                    <a:bodyPr/>
                    <a:lstStyle/>
                    <a:p>
                      <a:pPr algn="ctr" fontAlgn="b"/>
                      <a:endParaRPr lang="en-IN" sz="600" b="1" i="0" u="none" strike="noStrike" dirty="0">
                        <a:effectLst/>
                        <a:latin typeface="Arial"/>
                      </a:endParaRPr>
                    </a:p>
                  </a:txBody>
                  <a:tcPr marL="3952" marR="3952" marT="3952" marB="0" anchor="b">
                    <a:lnL>
                      <a:noFill/>
                    </a:lnL>
                    <a:lnR>
                      <a:noFill/>
                    </a:lnR>
                    <a:lnT>
                      <a:noFill/>
                    </a:lnT>
                    <a:lnB>
                      <a:noFill/>
                    </a:lnB>
                  </a:tcPr>
                </a:tc>
                <a:tc hMerge="1">
                  <a:txBody>
                    <a:bodyPr/>
                    <a:lstStyle/>
                    <a:p>
                      <a:pPr algn="ctr" fontAlgn="b"/>
                      <a:endParaRPr lang="en-IN" sz="600" b="1" i="0" u="none" strike="noStrike" dirty="0">
                        <a:effectLst/>
                        <a:latin typeface="Arial"/>
                      </a:endParaRPr>
                    </a:p>
                  </a:txBody>
                  <a:tcPr marL="3952" marR="3952" marT="3952" marB="0" anchor="b">
                    <a:lnL>
                      <a:noFill/>
                    </a:lnL>
                    <a:lnR>
                      <a:noFill/>
                    </a:lnR>
                    <a:lnT>
                      <a:noFill/>
                    </a:lnT>
                    <a:lnB>
                      <a:noFill/>
                    </a:lnB>
                  </a:tcPr>
                </a:tc>
                <a:tc hMerge="1">
                  <a:txBody>
                    <a:bodyPr/>
                    <a:lstStyle/>
                    <a:p>
                      <a:pPr algn="ctr" fontAlgn="b"/>
                      <a:endParaRPr lang="en-IN" sz="600" b="1" i="0" u="none" strike="noStrike" dirty="0">
                        <a:effectLst/>
                        <a:latin typeface="Arial"/>
                      </a:endParaRPr>
                    </a:p>
                  </a:txBody>
                  <a:tcPr marL="3952" marR="3952" marT="3952" marB="0" anchor="b">
                    <a:lnL>
                      <a:noFill/>
                    </a:lnL>
                    <a:lnR>
                      <a:noFill/>
                    </a:lnR>
                    <a:lnT>
                      <a:noFill/>
                    </a:lnT>
                    <a:lnB>
                      <a:noFill/>
                    </a:lnB>
                  </a:tcPr>
                </a:tc>
                <a:tc hMerge="1">
                  <a:txBody>
                    <a:bodyPr/>
                    <a:lstStyle/>
                    <a:p>
                      <a:pPr algn="ctr" fontAlgn="b"/>
                      <a:endParaRPr lang="en-IN" sz="600" b="1" i="0" u="none" strike="noStrike">
                        <a:effectLst/>
                        <a:latin typeface="Arial"/>
                      </a:endParaRPr>
                    </a:p>
                  </a:txBody>
                  <a:tcPr marL="3952" marR="3952" marT="3952" marB="0" anchor="b">
                    <a:lnL>
                      <a:noFill/>
                    </a:lnL>
                    <a:lnR>
                      <a:noFill/>
                    </a:lnR>
                    <a:lnT>
                      <a:noFill/>
                    </a:lnT>
                    <a:lnB>
                      <a:noFill/>
                    </a:lnB>
                  </a:tcPr>
                </a:tc>
                <a:tc hMerge="1">
                  <a:txBody>
                    <a:bodyPr/>
                    <a:lstStyle/>
                    <a:p>
                      <a:pPr algn="ctr" fontAlgn="b"/>
                      <a:endParaRPr lang="en-IN" sz="600" b="1" i="0" u="none" strike="noStrike" dirty="0">
                        <a:effectLst/>
                        <a:latin typeface="Arial"/>
                      </a:endParaRPr>
                    </a:p>
                  </a:txBody>
                  <a:tcPr marL="3952" marR="3952" marT="3952" marB="0" anchor="b">
                    <a:lnL>
                      <a:noFill/>
                    </a:lnL>
                    <a:lnR>
                      <a:noFill/>
                    </a:lnR>
                    <a:lnT>
                      <a:noFill/>
                    </a:lnT>
                    <a:lnB>
                      <a:noFill/>
                    </a:lnB>
                  </a:tcPr>
                </a:tc>
                <a:tc>
                  <a:txBody>
                    <a:bodyPr/>
                    <a:lstStyle/>
                    <a:p>
                      <a:pPr algn="ctr" fontAlgn="b"/>
                      <a:endParaRPr lang="en-IN" sz="1100" b="1" i="0" u="none" strike="noStrike" dirty="0">
                        <a:effectLst/>
                        <a:latin typeface="Arial"/>
                      </a:endParaRPr>
                    </a:p>
                  </a:txBody>
                  <a:tcPr marL="3952" marR="3952" marT="3952" marB="0" anchor="b">
                    <a:lnL>
                      <a:noFill/>
                    </a:lnL>
                    <a:lnR>
                      <a:noFill/>
                    </a:lnR>
                    <a:lnT>
                      <a:noFill/>
                    </a:lnT>
                    <a:lnB>
                      <a:noFill/>
                    </a:lnB>
                  </a:tcPr>
                </a:tc>
                <a:tc gridSpan="2">
                  <a:txBody>
                    <a:bodyPr/>
                    <a:lstStyle/>
                    <a:p>
                      <a:pPr algn="r" fontAlgn="b"/>
                      <a:r>
                        <a:rPr lang="en-IN" sz="1200" b="1" i="0" u="none" strike="noStrike" dirty="0">
                          <a:effectLst/>
                          <a:latin typeface="Arial"/>
                        </a:rPr>
                        <a:t>Form 9 C</a:t>
                      </a:r>
                    </a:p>
                  </a:txBody>
                  <a:tcPr marL="3952" marR="3952" marT="3952" marB="0" anchor="b">
                    <a:lnL>
                      <a:noFill/>
                    </a:lnL>
                    <a:lnR>
                      <a:noFill/>
                    </a:lnR>
                    <a:lnT>
                      <a:noFill/>
                    </a:lnT>
                    <a:lnB>
                      <a:noFill/>
                    </a:lnB>
                  </a:tcPr>
                </a:tc>
                <a:tc hMerge="1">
                  <a:txBody>
                    <a:bodyPr/>
                    <a:lstStyle/>
                    <a:p>
                      <a:pPr algn="l" fontAlgn="b"/>
                      <a:endParaRPr lang="en-IN" sz="500" b="1" i="0" u="none" strike="noStrike" dirty="0">
                        <a:effectLst/>
                        <a:latin typeface="Arial"/>
                      </a:endParaRPr>
                    </a:p>
                  </a:txBody>
                  <a:tcPr marL="3952" marR="3952" marT="3952" marB="0" anchor="b">
                    <a:lnL>
                      <a:noFill/>
                    </a:lnL>
                    <a:lnR>
                      <a:noFill/>
                    </a:lnR>
                    <a:lnT>
                      <a:noFill/>
                    </a:lnT>
                    <a:lnB>
                      <a:noFill/>
                    </a:lnB>
                  </a:tcPr>
                </a:tc>
              </a:tr>
              <a:tr h="171754">
                <a:tc>
                  <a:txBody>
                    <a:bodyPr/>
                    <a:lstStyle/>
                    <a:p>
                      <a:pPr algn="l" fontAlgn="b"/>
                      <a:endParaRPr lang="en-IN" sz="1050" b="1" i="0" u="none" strike="noStrike">
                        <a:effectLst/>
                        <a:latin typeface="Arial"/>
                      </a:endParaRPr>
                    </a:p>
                  </a:txBody>
                  <a:tcPr marL="3952" marR="3952" marT="3952" marB="0" anchor="b">
                    <a:lnL>
                      <a:noFill/>
                    </a:lnL>
                    <a:lnR>
                      <a:noFill/>
                    </a:lnR>
                    <a:lnT>
                      <a:noFill/>
                    </a:lnT>
                    <a:lnB>
                      <a:noFill/>
                    </a:lnB>
                  </a:tcPr>
                </a:tc>
                <a:tc gridSpan="16">
                  <a:txBody>
                    <a:bodyPr/>
                    <a:lstStyle/>
                    <a:p>
                      <a:pPr algn="ctr" fontAlgn="b"/>
                      <a:r>
                        <a:rPr lang="en-IN" sz="1050" b="1" i="0" u="none" strike="noStrike">
                          <a:effectLst/>
                          <a:latin typeface="Arial"/>
                        </a:rPr>
                        <a:t>( to be filled by the District Immunization Officer at the end of each day )</a:t>
                      </a:r>
                    </a:p>
                  </a:txBody>
                  <a:tcPr marL="3952" marR="3952" marT="3952"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050" b="1" i="0" u="none" strike="noStrike">
                        <a:effectLst/>
                        <a:latin typeface="Arial"/>
                      </a:endParaRPr>
                    </a:p>
                  </a:txBody>
                  <a:tcPr marL="3952" marR="3952" marT="3952" marB="0" anchor="b">
                    <a:lnL>
                      <a:noFill/>
                    </a:lnL>
                    <a:lnR>
                      <a:noFill/>
                    </a:lnR>
                    <a:lnT>
                      <a:noFill/>
                    </a:lnT>
                    <a:lnB>
                      <a:noFill/>
                    </a:lnB>
                  </a:tcPr>
                </a:tc>
              </a:tr>
              <a:tr h="171754">
                <a:tc>
                  <a:txBody>
                    <a:bodyPr/>
                    <a:lstStyle/>
                    <a:p>
                      <a:pPr algn="l" fontAlgn="b"/>
                      <a:endParaRPr lang="en-IN" sz="1050" b="1" i="0" u="none" strike="noStrike">
                        <a:effectLst/>
                        <a:latin typeface="Arial"/>
                      </a:endParaRPr>
                    </a:p>
                  </a:txBody>
                  <a:tcPr marL="3952" marR="3952" marT="3952" marB="0" anchor="b">
                    <a:lnL>
                      <a:noFill/>
                    </a:lnL>
                    <a:lnR>
                      <a:noFill/>
                    </a:lnR>
                    <a:lnT>
                      <a:noFill/>
                    </a:lnT>
                    <a:lnB>
                      <a:noFill/>
                    </a:lnB>
                  </a:tcPr>
                </a:tc>
                <a:tc>
                  <a:txBody>
                    <a:bodyPr/>
                    <a:lstStyle/>
                    <a:p>
                      <a:pPr algn="ctr" fontAlgn="b"/>
                      <a:endParaRPr lang="en-IN" sz="1050" b="1" i="0" u="none" strike="noStrike">
                        <a:effectLst/>
                        <a:latin typeface="Arial"/>
                      </a:endParaRPr>
                    </a:p>
                  </a:txBody>
                  <a:tcPr marL="3952" marR="3952" marT="3952" marB="0" anchor="b">
                    <a:lnL>
                      <a:noFill/>
                    </a:lnL>
                    <a:lnR>
                      <a:noFill/>
                    </a:lnR>
                    <a:lnT>
                      <a:noFill/>
                    </a:lnT>
                    <a:lnB>
                      <a:noFill/>
                    </a:lnB>
                  </a:tcPr>
                </a:tc>
                <a:tc>
                  <a:txBody>
                    <a:bodyPr/>
                    <a:lstStyle/>
                    <a:p>
                      <a:pPr algn="ctr" fontAlgn="b"/>
                      <a:endParaRPr lang="en-IN" sz="1050" b="1" i="0" u="none" strike="noStrike">
                        <a:effectLst/>
                        <a:latin typeface="Arial"/>
                      </a:endParaRPr>
                    </a:p>
                  </a:txBody>
                  <a:tcPr marL="3952" marR="3952" marT="3952" marB="0" anchor="b">
                    <a:lnL>
                      <a:noFill/>
                    </a:lnL>
                    <a:lnR>
                      <a:noFill/>
                    </a:lnR>
                    <a:lnT>
                      <a:noFill/>
                    </a:lnT>
                    <a:lnB>
                      <a:noFill/>
                    </a:lnB>
                  </a:tcPr>
                </a:tc>
                <a:tc>
                  <a:txBody>
                    <a:bodyPr/>
                    <a:lstStyle/>
                    <a:p>
                      <a:pPr algn="ctr" fontAlgn="b"/>
                      <a:endParaRPr lang="en-IN" sz="1050" b="1" i="0" u="none" strike="noStrike">
                        <a:effectLst/>
                        <a:latin typeface="Arial"/>
                      </a:endParaRPr>
                    </a:p>
                  </a:txBody>
                  <a:tcPr marL="3952" marR="3952" marT="3952" marB="0" anchor="b">
                    <a:lnL>
                      <a:noFill/>
                    </a:lnL>
                    <a:lnR>
                      <a:noFill/>
                    </a:lnR>
                    <a:lnT>
                      <a:noFill/>
                    </a:lnT>
                    <a:lnB>
                      <a:noFill/>
                    </a:lnB>
                  </a:tcPr>
                </a:tc>
                <a:tc>
                  <a:txBody>
                    <a:bodyPr/>
                    <a:lstStyle/>
                    <a:p>
                      <a:pPr algn="ctr" fontAlgn="b"/>
                      <a:endParaRPr lang="en-IN" sz="1050" b="1" i="0" u="none" strike="noStrike">
                        <a:effectLst/>
                        <a:latin typeface="Arial"/>
                      </a:endParaRPr>
                    </a:p>
                  </a:txBody>
                  <a:tcPr marL="3952" marR="3952" marT="3952" marB="0" anchor="b">
                    <a:lnL>
                      <a:noFill/>
                    </a:lnL>
                    <a:lnR>
                      <a:noFill/>
                    </a:lnR>
                    <a:lnT>
                      <a:noFill/>
                    </a:lnT>
                    <a:lnB>
                      <a:noFill/>
                    </a:lnB>
                  </a:tcPr>
                </a:tc>
                <a:tc>
                  <a:txBody>
                    <a:bodyPr/>
                    <a:lstStyle/>
                    <a:p>
                      <a:pPr algn="ctr" fontAlgn="b"/>
                      <a:endParaRPr lang="en-IN" sz="1050" b="1" i="0" u="none" strike="noStrike">
                        <a:effectLst/>
                        <a:latin typeface="Arial"/>
                      </a:endParaRPr>
                    </a:p>
                  </a:txBody>
                  <a:tcPr marL="3952" marR="3952" marT="3952" marB="0" anchor="b">
                    <a:lnL>
                      <a:noFill/>
                    </a:lnL>
                    <a:lnR>
                      <a:noFill/>
                    </a:lnR>
                    <a:lnT>
                      <a:noFill/>
                    </a:lnT>
                    <a:lnB>
                      <a:noFill/>
                    </a:lnB>
                  </a:tcPr>
                </a:tc>
                <a:tc>
                  <a:txBody>
                    <a:bodyPr/>
                    <a:lstStyle/>
                    <a:p>
                      <a:pPr algn="ctr" fontAlgn="b"/>
                      <a:endParaRPr lang="en-IN" sz="1050" b="1" i="0" u="none" strike="noStrike">
                        <a:effectLst/>
                        <a:latin typeface="Arial"/>
                      </a:endParaRPr>
                    </a:p>
                  </a:txBody>
                  <a:tcPr marL="3952" marR="3952" marT="3952" marB="0" anchor="b">
                    <a:lnL>
                      <a:noFill/>
                    </a:lnL>
                    <a:lnR>
                      <a:noFill/>
                    </a:lnR>
                    <a:lnT>
                      <a:noFill/>
                    </a:lnT>
                    <a:lnB>
                      <a:noFill/>
                    </a:lnB>
                  </a:tcPr>
                </a:tc>
                <a:tc>
                  <a:txBody>
                    <a:bodyPr/>
                    <a:lstStyle/>
                    <a:p>
                      <a:pPr algn="ctr" fontAlgn="b"/>
                      <a:endParaRPr lang="en-IN" sz="1050" b="1" i="0" u="none" strike="noStrike">
                        <a:effectLst/>
                        <a:latin typeface="Arial"/>
                      </a:endParaRPr>
                    </a:p>
                  </a:txBody>
                  <a:tcPr marL="3952" marR="3952" marT="3952" marB="0" anchor="b">
                    <a:lnL>
                      <a:noFill/>
                    </a:lnL>
                    <a:lnR>
                      <a:noFill/>
                    </a:lnR>
                    <a:lnT>
                      <a:noFill/>
                    </a:lnT>
                    <a:lnB>
                      <a:noFill/>
                    </a:lnB>
                  </a:tcPr>
                </a:tc>
                <a:tc>
                  <a:txBody>
                    <a:bodyPr/>
                    <a:lstStyle/>
                    <a:p>
                      <a:pPr algn="ctr" fontAlgn="b"/>
                      <a:endParaRPr lang="en-IN" sz="1050" b="1" i="0" u="none" strike="noStrike">
                        <a:effectLst/>
                        <a:latin typeface="Arial"/>
                      </a:endParaRPr>
                    </a:p>
                  </a:txBody>
                  <a:tcPr marL="3952" marR="3952" marT="3952" marB="0" anchor="b">
                    <a:lnL>
                      <a:noFill/>
                    </a:lnL>
                    <a:lnR>
                      <a:noFill/>
                    </a:lnR>
                    <a:lnT>
                      <a:noFill/>
                    </a:lnT>
                    <a:lnB>
                      <a:noFill/>
                    </a:lnB>
                  </a:tcPr>
                </a:tc>
                <a:tc>
                  <a:txBody>
                    <a:bodyPr/>
                    <a:lstStyle/>
                    <a:p>
                      <a:pPr algn="ctr" fontAlgn="b"/>
                      <a:endParaRPr lang="en-IN" sz="1050" b="1" i="0" u="none" strike="noStrike">
                        <a:effectLst/>
                        <a:latin typeface="Arial"/>
                      </a:endParaRPr>
                    </a:p>
                  </a:txBody>
                  <a:tcPr marL="3952" marR="3952" marT="3952" marB="0" anchor="b">
                    <a:lnL>
                      <a:noFill/>
                    </a:lnL>
                    <a:lnR>
                      <a:noFill/>
                    </a:lnR>
                    <a:lnT>
                      <a:noFill/>
                    </a:lnT>
                    <a:lnB>
                      <a:noFill/>
                    </a:lnB>
                  </a:tcPr>
                </a:tc>
                <a:tc>
                  <a:txBody>
                    <a:bodyPr/>
                    <a:lstStyle/>
                    <a:p>
                      <a:pPr algn="ctr" fontAlgn="b"/>
                      <a:endParaRPr lang="en-IN" sz="1050" b="1" i="0" u="none" strike="noStrike">
                        <a:effectLst/>
                        <a:latin typeface="Arial"/>
                      </a:endParaRPr>
                    </a:p>
                  </a:txBody>
                  <a:tcPr marL="3952" marR="3952" marT="3952" marB="0" anchor="b">
                    <a:lnL>
                      <a:noFill/>
                    </a:lnL>
                    <a:lnR>
                      <a:noFill/>
                    </a:lnR>
                    <a:lnT>
                      <a:noFill/>
                    </a:lnT>
                    <a:lnB>
                      <a:noFill/>
                    </a:lnB>
                  </a:tcPr>
                </a:tc>
                <a:tc>
                  <a:txBody>
                    <a:bodyPr/>
                    <a:lstStyle/>
                    <a:p>
                      <a:pPr algn="ctr" fontAlgn="b"/>
                      <a:endParaRPr lang="en-IN" sz="1050" b="1" i="0" u="none" strike="noStrike">
                        <a:effectLst/>
                        <a:latin typeface="Arial"/>
                      </a:endParaRPr>
                    </a:p>
                  </a:txBody>
                  <a:tcPr marL="3952" marR="3952" marT="3952" marB="0" anchor="b">
                    <a:lnL>
                      <a:noFill/>
                    </a:lnL>
                    <a:lnR>
                      <a:noFill/>
                    </a:lnR>
                    <a:lnT>
                      <a:noFill/>
                    </a:lnT>
                    <a:lnB>
                      <a:noFill/>
                    </a:lnB>
                  </a:tcPr>
                </a:tc>
                <a:tc>
                  <a:txBody>
                    <a:bodyPr/>
                    <a:lstStyle/>
                    <a:p>
                      <a:pPr algn="ctr" fontAlgn="b"/>
                      <a:endParaRPr lang="en-IN" sz="1050" b="1" i="0" u="none" strike="noStrike">
                        <a:effectLst/>
                        <a:latin typeface="Arial"/>
                      </a:endParaRPr>
                    </a:p>
                  </a:txBody>
                  <a:tcPr marL="3952" marR="3952" marT="3952" marB="0" anchor="b">
                    <a:lnL>
                      <a:noFill/>
                    </a:lnL>
                    <a:lnR>
                      <a:noFill/>
                    </a:lnR>
                    <a:lnT>
                      <a:noFill/>
                    </a:lnT>
                    <a:lnB>
                      <a:noFill/>
                    </a:lnB>
                  </a:tcPr>
                </a:tc>
                <a:tc>
                  <a:txBody>
                    <a:bodyPr/>
                    <a:lstStyle/>
                    <a:p>
                      <a:pPr algn="ctr" fontAlgn="b"/>
                      <a:endParaRPr lang="en-IN" sz="1050" b="1" i="0" u="none" strike="noStrike">
                        <a:effectLst/>
                        <a:latin typeface="Arial"/>
                      </a:endParaRPr>
                    </a:p>
                  </a:txBody>
                  <a:tcPr marL="3952" marR="3952" marT="3952" marB="0" anchor="b">
                    <a:lnL>
                      <a:noFill/>
                    </a:lnL>
                    <a:lnR>
                      <a:noFill/>
                    </a:lnR>
                    <a:lnT>
                      <a:noFill/>
                    </a:lnT>
                    <a:lnB>
                      <a:noFill/>
                    </a:lnB>
                  </a:tcPr>
                </a:tc>
                <a:tc>
                  <a:txBody>
                    <a:bodyPr/>
                    <a:lstStyle/>
                    <a:p>
                      <a:pPr algn="ctr" fontAlgn="b"/>
                      <a:endParaRPr lang="en-IN" sz="1050" b="1" i="0" u="none" strike="noStrike">
                        <a:effectLst/>
                        <a:latin typeface="Arial"/>
                      </a:endParaRPr>
                    </a:p>
                  </a:txBody>
                  <a:tcPr marL="3952" marR="3952" marT="3952" marB="0" anchor="b">
                    <a:lnL>
                      <a:noFill/>
                    </a:lnL>
                    <a:lnR>
                      <a:noFill/>
                    </a:lnR>
                    <a:lnT>
                      <a:noFill/>
                    </a:lnT>
                    <a:lnB>
                      <a:noFill/>
                    </a:lnB>
                  </a:tcPr>
                </a:tc>
                <a:tc>
                  <a:txBody>
                    <a:bodyPr/>
                    <a:lstStyle/>
                    <a:p>
                      <a:pPr algn="ctr" fontAlgn="b"/>
                      <a:endParaRPr lang="en-IN" sz="1050" b="1" i="0" u="none" strike="noStrike">
                        <a:effectLst/>
                        <a:latin typeface="Arial"/>
                      </a:endParaRPr>
                    </a:p>
                  </a:txBody>
                  <a:tcPr marL="3952" marR="3952" marT="3952" marB="0" anchor="b">
                    <a:lnL>
                      <a:noFill/>
                    </a:lnL>
                    <a:lnR>
                      <a:noFill/>
                    </a:lnR>
                    <a:lnT>
                      <a:noFill/>
                    </a:lnT>
                    <a:lnB>
                      <a:noFill/>
                    </a:lnB>
                  </a:tcPr>
                </a:tc>
                <a:tc>
                  <a:txBody>
                    <a:bodyPr/>
                    <a:lstStyle/>
                    <a:p>
                      <a:pPr algn="ctr" fontAlgn="b"/>
                      <a:endParaRPr lang="en-IN" sz="1050" b="1" i="0" u="none" strike="noStrike">
                        <a:effectLst/>
                        <a:latin typeface="Arial"/>
                      </a:endParaRPr>
                    </a:p>
                  </a:txBody>
                  <a:tcPr marL="3952" marR="3952" marT="3952" marB="0" anchor="b">
                    <a:lnL>
                      <a:noFill/>
                    </a:lnL>
                    <a:lnR>
                      <a:noFill/>
                    </a:lnR>
                    <a:lnT>
                      <a:noFill/>
                    </a:lnT>
                    <a:lnB>
                      <a:noFill/>
                    </a:lnB>
                  </a:tcPr>
                </a:tc>
                <a:tc>
                  <a:txBody>
                    <a:bodyPr/>
                    <a:lstStyle/>
                    <a:p>
                      <a:pPr algn="l" fontAlgn="b"/>
                      <a:endParaRPr lang="en-IN" sz="1050" b="1" i="0" u="none" strike="noStrike">
                        <a:effectLst/>
                        <a:latin typeface="Arial"/>
                      </a:endParaRPr>
                    </a:p>
                  </a:txBody>
                  <a:tcPr marL="3952" marR="3952" marT="3952" marB="0" anchor="b">
                    <a:lnL>
                      <a:noFill/>
                    </a:lnL>
                    <a:lnR>
                      <a:noFill/>
                    </a:lnR>
                    <a:lnT>
                      <a:noFill/>
                    </a:lnT>
                    <a:lnB>
                      <a:noFill/>
                    </a:lnB>
                  </a:tcPr>
                </a:tc>
              </a:tr>
              <a:tr h="201198">
                <a:tc gridSpan="5">
                  <a:txBody>
                    <a:bodyPr/>
                    <a:lstStyle/>
                    <a:p>
                      <a:pPr algn="l" fontAlgn="b"/>
                      <a:r>
                        <a:rPr lang="en-IN" sz="1050" b="1" i="0" u="none" strike="noStrike" dirty="0">
                          <a:effectLst/>
                          <a:latin typeface="Arial"/>
                        </a:rPr>
                        <a:t>District</a:t>
                      </a:r>
                      <a:r>
                        <a:rPr lang="en-IN" sz="1050" b="1" i="0" u="none" strike="noStrike" dirty="0" smtClean="0">
                          <a:effectLst/>
                          <a:latin typeface="Arial"/>
                        </a:rPr>
                        <a:t>:________________________</a:t>
                      </a:r>
                      <a:endParaRPr lang="en-IN" sz="1050" b="1" i="0" u="none" strike="noStrike" dirty="0">
                        <a:effectLst/>
                        <a:latin typeface="Arial"/>
                      </a:endParaRPr>
                    </a:p>
                  </a:txBody>
                  <a:tcPr marL="3952" marR="3952" marT="3952"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fontAlgn="b"/>
                      <a:endParaRPr lang="en-IN" sz="1050" b="1" i="0" u="none" strike="noStrike">
                        <a:effectLst/>
                        <a:latin typeface="Arial"/>
                      </a:endParaRPr>
                    </a:p>
                  </a:txBody>
                  <a:tcPr marL="3952" marR="3952" marT="3952" marB="0" anchor="b">
                    <a:lnL>
                      <a:noFill/>
                    </a:lnL>
                    <a:lnR>
                      <a:noFill/>
                    </a:lnR>
                    <a:lnT>
                      <a:noFill/>
                    </a:lnT>
                    <a:lnB>
                      <a:noFill/>
                    </a:lnB>
                  </a:tcPr>
                </a:tc>
                <a:tc>
                  <a:txBody>
                    <a:bodyPr/>
                    <a:lstStyle/>
                    <a:p>
                      <a:pPr algn="l" fontAlgn="b"/>
                      <a:endParaRPr lang="en-IN" sz="1050" b="1" i="0" u="none" strike="noStrike">
                        <a:effectLst/>
                        <a:latin typeface="Arial"/>
                      </a:endParaRPr>
                    </a:p>
                  </a:txBody>
                  <a:tcPr marL="3952" marR="3952" marT="3952" marB="0" anchor="b">
                    <a:lnL>
                      <a:noFill/>
                    </a:lnL>
                    <a:lnR>
                      <a:noFill/>
                    </a:lnR>
                    <a:lnT>
                      <a:noFill/>
                    </a:lnT>
                    <a:lnB>
                      <a:noFill/>
                    </a:lnB>
                  </a:tcPr>
                </a:tc>
                <a:tc>
                  <a:txBody>
                    <a:bodyPr/>
                    <a:lstStyle/>
                    <a:p>
                      <a:pPr algn="ctr" fontAlgn="b"/>
                      <a:endParaRPr lang="en-IN" sz="1050" b="1" i="0" u="none" strike="noStrike">
                        <a:effectLst/>
                        <a:latin typeface="Arial"/>
                      </a:endParaRPr>
                    </a:p>
                  </a:txBody>
                  <a:tcPr marL="3952" marR="3952" marT="3952" marB="0" anchor="b">
                    <a:lnL>
                      <a:noFill/>
                    </a:lnL>
                    <a:lnR>
                      <a:noFill/>
                    </a:lnR>
                    <a:lnT>
                      <a:noFill/>
                    </a:lnT>
                    <a:lnB>
                      <a:noFill/>
                    </a:lnB>
                  </a:tcPr>
                </a:tc>
                <a:tc>
                  <a:txBody>
                    <a:bodyPr/>
                    <a:lstStyle/>
                    <a:p>
                      <a:pPr algn="l" fontAlgn="b"/>
                      <a:endParaRPr lang="en-IN" sz="1050" b="1" i="0" u="none" strike="noStrike">
                        <a:effectLst/>
                        <a:latin typeface="Arial"/>
                      </a:endParaRPr>
                    </a:p>
                  </a:txBody>
                  <a:tcPr marL="3952" marR="3952" marT="3952" marB="0" anchor="b">
                    <a:lnL>
                      <a:noFill/>
                    </a:lnL>
                    <a:lnR>
                      <a:noFill/>
                    </a:lnR>
                    <a:lnT>
                      <a:noFill/>
                    </a:lnT>
                    <a:lnB>
                      <a:noFill/>
                    </a:lnB>
                  </a:tcPr>
                </a:tc>
                <a:tc>
                  <a:txBody>
                    <a:bodyPr/>
                    <a:lstStyle/>
                    <a:p>
                      <a:pPr algn="l" fontAlgn="b"/>
                      <a:endParaRPr lang="en-IN" sz="1050" b="1" i="0" u="none" strike="noStrike">
                        <a:effectLst/>
                        <a:latin typeface="Arial"/>
                      </a:endParaRPr>
                    </a:p>
                  </a:txBody>
                  <a:tcPr marL="3952" marR="3952" marT="3952" marB="0" anchor="b">
                    <a:lnL>
                      <a:noFill/>
                    </a:lnL>
                    <a:lnR>
                      <a:noFill/>
                    </a:lnR>
                    <a:lnT>
                      <a:noFill/>
                    </a:lnT>
                    <a:lnB>
                      <a:noFill/>
                    </a:lnB>
                  </a:tcPr>
                </a:tc>
                <a:tc gridSpan="5">
                  <a:txBody>
                    <a:bodyPr/>
                    <a:lstStyle/>
                    <a:p>
                      <a:pPr algn="l" fontAlgn="b"/>
                      <a:r>
                        <a:rPr lang="en-IN" sz="1050" b="1" i="0" u="none" strike="noStrike" dirty="0">
                          <a:effectLst/>
                          <a:latin typeface="Arial"/>
                        </a:rPr>
                        <a:t>Day: 1 / 2 / 3 / 4</a:t>
                      </a:r>
                    </a:p>
                  </a:txBody>
                  <a:tcPr marL="3952" marR="3952" marT="3952" marB="0" anchor="b">
                    <a:lnL>
                      <a:noFill/>
                    </a:lnL>
                    <a:lnR>
                      <a:noFill/>
                    </a:lnR>
                    <a:lnT>
                      <a:noFill/>
                    </a:lnT>
                    <a:lnB>
                      <a:noFill/>
                    </a:lnB>
                  </a:tcPr>
                </a:tc>
                <a:tc hMerge="1">
                  <a:txBody>
                    <a:bodyPr/>
                    <a:lstStyle/>
                    <a:p>
                      <a:pPr algn="ctr" fontAlgn="b"/>
                      <a:endParaRPr lang="en-IN" sz="1050" b="1" i="0" u="none" strike="noStrike" dirty="0">
                        <a:effectLst/>
                        <a:latin typeface="Arial"/>
                      </a:endParaRPr>
                    </a:p>
                  </a:txBody>
                  <a:tcPr marL="3952" marR="3952" marT="3952" marB="0" anchor="b">
                    <a:lnL>
                      <a:noFill/>
                    </a:lnL>
                    <a:lnR>
                      <a:noFill/>
                    </a:lnR>
                    <a:lnT>
                      <a:noFill/>
                    </a:lnT>
                    <a:lnB>
                      <a:noFill/>
                    </a:lnB>
                  </a:tcPr>
                </a:tc>
                <a:tc hMerge="1">
                  <a:txBody>
                    <a:bodyPr/>
                    <a:lstStyle/>
                    <a:p>
                      <a:pPr algn="l" fontAlgn="b"/>
                      <a:endParaRPr lang="en-IN" sz="1050" b="1" i="0" u="none" strike="noStrike" dirty="0">
                        <a:effectLst/>
                        <a:latin typeface="Arial"/>
                      </a:endParaRPr>
                    </a:p>
                  </a:txBody>
                  <a:tcPr marL="3952" marR="3952" marT="3952" marB="0" anchor="b">
                    <a:lnL>
                      <a:noFill/>
                    </a:lnL>
                    <a:lnR>
                      <a:noFill/>
                    </a:lnR>
                    <a:lnT>
                      <a:noFill/>
                    </a:lnT>
                    <a:lnB>
                      <a:noFill/>
                    </a:lnB>
                  </a:tcPr>
                </a:tc>
                <a:tc hMerge="1">
                  <a:txBody>
                    <a:bodyPr/>
                    <a:lstStyle/>
                    <a:p>
                      <a:endParaRPr lang="en-IN"/>
                    </a:p>
                  </a:txBody>
                  <a:tcPr/>
                </a:tc>
                <a:tc hMerge="1">
                  <a:txBody>
                    <a:bodyPr/>
                    <a:lstStyle/>
                    <a:p>
                      <a:pPr algn="ctr" fontAlgn="b"/>
                      <a:endParaRPr lang="en-IN" sz="1050" b="1" i="0" u="none" strike="noStrike" dirty="0">
                        <a:effectLst/>
                        <a:latin typeface="Arial"/>
                      </a:endParaRPr>
                    </a:p>
                  </a:txBody>
                  <a:tcPr marL="3952" marR="3952" marT="3952" marB="0" anchor="b">
                    <a:lnL>
                      <a:noFill/>
                    </a:lnL>
                    <a:lnR>
                      <a:noFill/>
                    </a:lnR>
                    <a:lnT>
                      <a:noFill/>
                    </a:lnT>
                    <a:lnB>
                      <a:noFill/>
                    </a:lnB>
                  </a:tcPr>
                </a:tc>
                <a:tc gridSpan="3">
                  <a:txBody>
                    <a:bodyPr/>
                    <a:lstStyle/>
                    <a:p>
                      <a:pPr algn="l" fontAlgn="b"/>
                      <a:r>
                        <a:rPr lang="en-IN" sz="1050" b="1" i="0" u="none" strike="noStrike" dirty="0">
                          <a:effectLst/>
                          <a:latin typeface="Arial"/>
                        </a:rPr>
                        <a:t>Date: ________________</a:t>
                      </a:r>
                    </a:p>
                  </a:txBody>
                  <a:tcPr marL="3952" marR="3952" marT="3952" marB="0" anchor="b">
                    <a:lnL>
                      <a:noFill/>
                    </a:lnL>
                    <a:lnR>
                      <a:noFill/>
                    </a:lnR>
                    <a:lnT>
                      <a:noFill/>
                    </a:lnT>
                    <a:lnB>
                      <a:noFill/>
                    </a:lnB>
                  </a:tcPr>
                </a:tc>
                <a:tc hMerge="1">
                  <a:txBody>
                    <a:bodyPr/>
                    <a:lstStyle/>
                    <a:p>
                      <a:pPr algn="l" fontAlgn="b"/>
                      <a:endParaRPr lang="en-IN" sz="1050" b="1" i="0" u="none" strike="noStrike" dirty="0">
                        <a:effectLst/>
                        <a:latin typeface="Arial"/>
                      </a:endParaRPr>
                    </a:p>
                  </a:txBody>
                  <a:tcPr marL="3952" marR="3952" marT="3952" marB="0" anchor="b">
                    <a:lnL>
                      <a:noFill/>
                    </a:lnL>
                    <a:lnR>
                      <a:noFill/>
                    </a:lnR>
                    <a:lnT>
                      <a:noFill/>
                    </a:lnT>
                    <a:lnB>
                      <a:noFill/>
                    </a:lnB>
                  </a:tcPr>
                </a:tc>
                <a:tc hMerge="1">
                  <a:txBody>
                    <a:bodyPr/>
                    <a:lstStyle/>
                    <a:p>
                      <a:endParaRPr lang="en-IN"/>
                    </a:p>
                  </a:txBody>
                  <a:tcPr/>
                </a:tc>
              </a:tr>
              <a:tr h="171754">
                <a:tc>
                  <a:txBody>
                    <a:bodyPr/>
                    <a:lstStyle/>
                    <a:p>
                      <a:pPr algn="l" fontAlgn="b"/>
                      <a:endParaRPr lang="en-IN" sz="1050" b="1" i="0" u="none" strike="noStrike">
                        <a:effectLst/>
                        <a:latin typeface="Arial"/>
                      </a:endParaRPr>
                    </a:p>
                  </a:txBody>
                  <a:tcPr marL="3952" marR="3952" marT="395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50" b="1" i="0" u="none" strike="noStrike">
                        <a:effectLst/>
                        <a:latin typeface="Arial"/>
                      </a:endParaRPr>
                    </a:p>
                  </a:txBody>
                  <a:tcPr marL="3952" marR="3952" marT="395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50" b="1" i="0" u="none" strike="noStrike">
                        <a:effectLst/>
                        <a:latin typeface="Arial"/>
                      </a:endParaRPr>
                    </a:p>
                  </a:txBody>
                  <a:tcPr marL="3952" marR="3952" marT="395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50" b="1" i="0" u="none" strike="noStrike">
                        <a:effectLst/>
                        <a:latin typeface="Arial"/>
                      </a:endParaRPr>
                    </a:p>
                  </a:txBody>
                  <a:tcPr marL="3952" marR="3952" marT="395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50" b="1" i="0" u="none" strike="noStrike">
                        <a:effectLst/>
                        <a:latin typeface="Arial"/>
                      </a:endParaRPr>
                    </a:p>
                  </a:txBody>
                  <a:tcPr marL="3952" marR="3952" marT="395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50" b="1" i="0" u="none" strike="noStrike">
                        <a:effectLst/>
                        <a:latin typeface="Arial"/>
                      </a:endParaRPr>
                    </a:p>
                  </a:txBody>
                  <a:tcPr marL="3952" marR="3952" marT="395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50" b="1" i="0" u="none" strike="noStrike">
                        <a:effectLst/>
                        <a:latin typeface="Arial"/>
                      </a:endParaRPr>
                    </a:p>
                  </a:txBody>
                  <a:tcPr marL="3952" marR="3952" marT="395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50" b="1" i="0" u="none" strike="noStrike">
                        <a:effectLst/>
                        <a:latin typeface="Arial"/>
                      </a:endParaRPr>
                    </a:p>
                  </a:txBody>
                  <a:tcPr marL="3952" marR="3952" marT="395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50" b="1" i="0" u="none" strike="noStrike">
                        <a:effectLst/>
                        <a:latin typeface="Arial"/>
                      </a:endParaRPr>
                    </a:p>
                  </a:txBody>
                  <a:tcPr marL="3952" marR="3952" marT="395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50" b="1" i="0" u="none" strike="noStrike">
                        <a:effectLst/>
                        <a:latin typeface="Arial"/>
                      </a:endParaRPr>
                    </a:p>
                  </a:txBody>
                  <a:tcPr marL="3952" marR="3952" marT="395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50" b="1" i="0" u="none" strike="noStrike">
                        <a:effectLst/>
                        <a:latin typeface="Arial"/>
                      </a:endParaRPr>
                    </a:p>
                  </a:txBody>
                  <a:tcPr marL="3952" marR="3952" marT="395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50" b="1" i="0" u="none" strike="noStrike">
                        <a:effectLst/>
                        <a:latin typeface="Arial"/>
                      </a:endParaRPr>
                    </a:p>
                  </a:txBody>
                  <a:tcPr marL="3952" marR="3952" marT="395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50" b="1" i="0" u="none" strike="noStrike">
                        <a:effectLst/>
                        <a:latin typeface="Arial"/>
                      </a:endParaRPr>
                    </a:p>
                  </a:txBody>
                  <a:tcPr marL="3952" marR="3952" marT="395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50" b="1" i="0" u="none" strike="noStrike">
                        <a:effectLst/>
                        <a:latin typeface="Arial"/>
                      </a:endParaRPr>
                    </a:p>
                  </a:txBody>
                  <a:tcPr marL="3952" marR="3952" marT="395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50" b="1" i="0" u="none" strike="noStrike">
                        <a:effectLst/>
                        <a:latin typeface="Arial"/>
                      </a:endParaRPr>
                    </a:p>
                  </a:txBody>
                  <a:tcPr marL="3952" marR="3952" marT="395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50" b="1" i="0" u="none" strike="noStrike">
                        <a:effectLst/>
                        <a:latin typeface="Arial"/>
                      </a:endParaRPr>
                    </a:p>
                  </a:txBody>
                  <a:tcPr marL="3952" marR="3952" marT="395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50" b="1" i="0" u="none" strike="noStrike">
                        <a:effectLst/>
                        <a:latin typeface="Arial"/>
                      </a:endParaRPr>
                    </a:p>
                  </a:txBody>
                  <a:tcPr marL="3952" marR="3952" marT="395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50" b="1" i="0" u="none" strike="noStrike">
                        <a:effectLst/>
                        <a:latin typeface="Arial"/>
                      </a:endParaRPr>
                    </a:p>
                  </a:txBody>
                  <a:tcPr marL="3952" marR="3952" marT="3952" marB="0" anchor="b">
                    <a:lnL>
                      <a:noFill/>
                    </a:lnL>
                    <a:lnR>
                      <a:noFill/>
                    </a:lnR>
                    <a:lnT>
                      <a:noFill/>
                    </a:lnT>
                    <a:lnB w="12700" cap="flat" cmpd="sng" algn="ctr">
                      <a:solidFill>
                        <a:srgbClr val="000000"/>
                      </a:solidFill>
                      <a:prstDash val="solid"/>
                      <a:round/>
                      <a:headEnd type="none" w="med" len="med"/>
                      <a:tailEnd type="none" w="med" len="med"/>
                    </a:lnB>
                  </a:tcPr>
                </a:tc>
              </a:tr>
              <a:tr h="506983">
                <a:tc rowSpan="3">
                  <a:txBody>
                    <a:bodyPr/>
                    <a:lstStyle/>
                    <a:p>
                      <a:pPr algn="ctr" fontAlgn="ctr"/>
                      <a:r>
                        <a:rPr lang="en-IN" sz="1050" b="1" i="0" u="none" strike="noStrike" dirty="0" err="1">
                          <a:effectLst/>
                          <a:latin typeface="Arial"/>
                        </a:rPr>
                        <a:t>S.No</a:t>
                      </a:r>
                      <a:r>
                        <a:rPr lang="en-IN" sz="1050" b="1" i="0" u="none" strike="noStrike" dirty="0">
                          <a:effectLst/>
                          <a:latin typeface="Arial"/>
                        </a:rPr>
                        <a:t>.</a:t>
                      </a:r>
                    </a:p>
                  </a:txBody>
                  <a:tcPr marL="3952" marR="3952" marT="3952"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IN" sz="1050" b="1" i="0" u="none" strike="noStrike" dirty="0">
                          <a:effectLst/>
                          <a:latin typeface="Arial"/>
                        </a:rPr>
                        <a:t>Taluk / District</a:t>
                      </a:r>
                    </a:p>
                  </a:txBody>
                  <a:tcPr marL="3952" marR="3952" marT="3952"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IN" sz="1050" b="1" i="0" u="none" strike="noStrike" dirty="0">
                          <a:effectLst/>
                          <a:latin typeface="Arial"/>
                        </a:rPr>
                        <a:t>Urban / Rural</a:t>
                      </a:r>
                    </a:p>
                  </a:txBody>
                  <a:tcPr marL="3952" marR="3952" marT="3952"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50" b="1" i="0" u="none" strike="noStrike" dirty="0">
                          <a:effectLst/>
                          <a:latin typeface="Arial"/>
                        </a:rPr>
                        <a:t>Booth Coverage</a:t>
                      </a:r>
                    </a:p>
                  </a:txBody>
                  <a:tcPr marL="3952" marR="3952" marT="39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0">
                  <a:txBody>
                    <a:bodyPr/>
                    <a:lstStyle/>
                    <a:p>
                      <a:pPr algn="ctr" fontAlgn="ctr"/>
                      <a:r>
                        <a:rPr lang="en-IN" sz="1050" b="1" i="0" u="none" strike="noStrike" dirty="0">
                          <a:effectLst/>
                          <a:latin typeface="Arial"/>
                        </a:rPr>
                        <a:t>House to House Coverage</a:t>
                      </a:r>
                    </a:p>
                  </a:txBody>
                  <a:tcPr marL="3952" marR="3952" marT="39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rowSpan="2">
                  <a:txBody>
                    <a:bodyPr/>
                    <a:lstStyle/>
                    <a:p>
                      <a:pPr algn="ctr" fontAlgn="ctr"/>
                      <a:r>
                        <a:rPr lang="en-IN" sz="1050" b="1" i="0" u="none" strike="noStrike">
                          <a:effectLst/>
                          <a:latin typeface="Arial"/>
                        </a:rPr>
                        <a:t>No. of children vaccinated outside of houses by Supervisor</a:t>
                      </a:r>
                    </a:p>
                  </a:txBody>
                  <a:tcPr marL="3952" marR="3952" marT="3952"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1050" b="1" i="0" u="none" strike="noStrike">
                          <a:effectLst/>
                          <a:latin typeface="Arial"/>
                        </a:rPr>
                        <a:t>No.of Children vaccinated at transit pionts/mela sites/bazaars</a:t>
                      </a:r>
                    </a:p>
                  </a:txBody>
                  <a:tcPr marL="3952" marR="3952" marT="3952"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1050" b="1" i="0" u="none" strike="noStrike">
                          <a:effectLst/>
                          <a:latin typeface="Arial"/>
                        </a:rPr>
                        <a:t>Total Children Vaccinated</a:t>
                      </a:r>
                    </a:p>
                  </a:txBody>
                  <a:tcPr marL="3952" marR="3952" marT="3952"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IN" sz="1050" b="1" i="0" u="none" strike="noStrike">
                          <a:effectLst/>
                          <a:latin typeface="Arial"/>
                        </a:rPr>
                        <a:t>Total OPV vails used</a:t>
                      </a:r>
                    </a:p>
                  </a:txBody>
                  <a:tcPr marL="3952" marR="3952" marT="3952"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6915">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ctr"/>
                      <a:r>
                        <a:rPr lang="en-IN" sz="1050" b="1" i="0" u="none" strike="noStrike">
                          <a:effectLst/>
                          <a:latin typeface="Arial"/>
                        </a:rPr>
                        <a:t>Total Children Vaccinated in booths</a:t>
                      </a:r>
                    </a:p>
                  </a:txBody>
                  <a:tcPr marL="3952" marR="3952" marT="3952"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1050" b="1" i="0" u="none" strike="noStrike">
                          <a:effectLst/>
                          <a:latin typeface="Arial"/>
                        </a:rPr>
                        <a:t>Total houses visited by teams</a:t>
                      </a:r>
                    </a:p>
                  </a:txBody>
                  <a:tcPr marL="3952" marR="3952" marT="3952"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50" b="1" i="0" u="none" strike="noStrike" dirty="0">
                          <a:effectLst/>
                          <a:latin typeface="Arial"/>
                        </a:rPr>
                        <a:t>No. of children vaccinated in houses by teams</a:t>
                      </a:r>
                    </a:p>
                  </a:txBody>
                  <a:tcPr marL="3952" marR="3952" marT="3952"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50" b="1" i="0" u="none" strike="noStrike" dirty="0">
                          <a:effectLst/>
                          <a:latin typeface="Arial"/>
                        </a:rPr>
                        <a:t>No. of children vaccinated outside of houses by teams</a:t>
                      </a:r>
                    </a:p>
                  </a:txBody>
                  <a:tcPr marL="3952" marR="3952" marT="3952"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1050" b="1" i="0" u="none" strike="noStrike">
                          <a:effectLst/>
                          <a:latin typeface="Arial"/>
                        </a:rPr>
                        <a:t>No. of 'X' houses generated by teams</a:t>
                      </a:r>
                    </a:p>
                  </a:txBody>
                  <a:tcPr marL="3952" marR="3952" marT="3952" marB="0" vert="vert27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1050" b="1" i="0" u="none" strike="noStrike" dirty="0">
                          <a:effectLst/>
                          <a:latin typeface="Arial"/>
                        </a:rPr>
                        <a:t>No. of 'X' houses converted to 'P'</a:t>
                      </a:r>
                    </a:p>
                  </a:txBody>
                  <a:tcPr marL="3952" marR="3952" marT="3952" marB="0" vert="vert27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50" b="1" i="0" u="none" strike="noStrike" dirty="0">
                          <a:effectLst/>
                          <a:latin typeface="Arial"/>
                        </a:rPr>
                        <a:t>No. of children vaccinated in 'X' houses</a:t>
                      </a:r>
                    </a:p>
                  </a:txBody>
                  <a:tcPr marL="3952" marR="3952" marT="3952"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1050" b="1" i="0" u="none" strike="noStrike" dirty="0">
                          <a:effectLst/>
                          <a:latin typeface="Arial"/>
                        </a:rPr>
                        <a:t>No. of 'X' houses left at the end of the activity</a:t>
                      </a:r>
                    </a:p>
                  </a:txBody>
                  <a:tcPr marL="3952" marR="3952" marT="3952"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1050" b="1" i="0" u="none" strike="noStrike">
                          <a:effectLst/>
                          <a:latin typeface="Arial"/>
                        </a:rPr>
                        <a:t>No. of P - Houses checked by supervisor</a:t>
                      </a:r>
                    </a:p>
                  </a:txBody>
                  <a:tcPr marL="3952" marR="3952" marT="3952"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1050" b="1" i="0" u="none" strike="noStrike" dirty="0">
                          <a:effectLst/>
                          <a:latin typeface="Arial"/>
                        </a:rPr>
                        <a:t>No. of P - Houses with unvaccinated children detected by supervisor</a:t>
                      </a:r>
                    </a:p>
                  </a:txBody>
                  <a:tcPr marL="3952" marR="3952" marT="3952"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50" b="1" i="0" u="none" strike="noStrike" dirty="0">
                          <a:effectLst/>
                          <a:latin typeface="Arial"/>
                        </a:rPr>
                        <a:t>No. of children vaccinated in P-houses by supervisor</a:t>
                      </a:r>
                    </a:p>
                  </a:txBody>
                  <a:tcPr marL="3952" marR="3952" marT="3952"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r>
              <a:tr h="339369">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b"/>
                      <a:r>
                        <a:rPr lang="en-IN" sz="1050" b="1" i="0" u="none" strike="noStrike">
                          <a:effectLst/>
                          <a:latin typeface="Arial"/>
                        </a:rPr>
                        <a:t>(1)</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gn="ctr" fontAlgn="b"/>
                      <a:r>
                        <a:rPr lang="en-IN" sz="1050" b="1" i="0" u="none" strike="noStrike">
                          <a:effectLst/>
                          <a:latin typeface="Arial"/>
                        </a:rPr>
                        <a:t>(2)</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050" b="1" i="0" u="none" strike="noStrike">
                          <a:effectLst/>
                          <a:latin typeface="Arial"/>
                        </a:rPr>
                        <a:t>(3)</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a:txBody>
                    <a:bodyPr/>
                    <a:lstStyle/>
                    <a:p>
                      <a:pPr algn="ctr" fontAlgn="b"/>
                      <a:r>
                        <a:rPr lang="en-IN" sz="1050" b="1" i="0" u="none" strike="noStrike">
                          <a:effectLst/>
                          <a:latin typeface="Arial"/>
                        </a:rPr>
                        <a:t>(4)</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b"/>
                      <a:r>
                        <a:rPr lang="en-IN" sz="1050" b="1" i="0" u="none" strike="noStrike">
                          <a:effectLst/>
                          <a:latin typeface="Arial"/>
                        </a:rPr>
                        <a:t>(5)</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050" b="1" i="0" u="none" strike="noStrike">
                          <a:effectLst/>
                          <a:latin typeface="Arial"/>
                        </a:rPr>
                        <a:t>(6)</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050" b="1" i="0" u="none" strike="noStrike">
                          <a:effectLst/>
                          <a:latin typeface="Arial"/>
                        </a:rPr>
                        <a:t>(7)</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050" b="1" i="0" u="none" strike="noStrike">
                          <a:effectLst/>
                          <a:latin typeface="Arial"/>
                        </a:rPr>
                        <a:t>(1+2+3+4+5+6+7)</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r>
              <a:tr h="243957">
                <a:tc rowSpan="3">
                  <a:txBody>
                    <a:bodyPr/>
                    <a:lstStyle/>
                    <a:p>
                      <a:pPr algn="ctr"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50" b="1" i="0" u="none" strike="noStrike">
                          <a:effectLst/>
                          <a:latin typeface="Arial"/>
                        </a:rPr>
                        <a:t>R</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957">
                <a:tc vMerge="1">
                  <a:txBody>
                    <a:bodyPr/>
                    <a:lstStyle/>
                    <a:p>
                      <a:endParaRPr lang="en-IN"/>
                    </a:p>
                  </a:txBody>
                  <a:tcPr/>
                </a:tc>
                <a:tc vMerge="1">
                  <a:txBody>
                    <a:bodyPr/>
                    <a:lstStyle/>
                    <a:p>
                      <a:endParaRPr lang="en-IN"/>
                    </a:p>
                  </a:txBody>
                  <a:tcPr/>
                </a:tc>
                <a:tc>
                  <a:txBody>
                    <a:bodyPr/>
                    <a:lstStyle/>
                    <a:p>
                      <a:pPr algn="ctr" fontAlgn="b"/>
                      <a:r>
                        <a:rPr lang="en-IN" sz="1050" b="1" i="0" u="none" strike="noStrike">
                          <a:effectLst/>
                          <a:latin typeface="Arial"/>
                        </a:rPr>
                        <a:t>U</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957">
                <a:tc vMerge="1">
                  <a:txBody>
                    <a:bodyPr/>
                    <a:lstStyle/>
                    <a:p>
                      <a:endParaRPr lang="en-IN"/>
                    </a:p>
                  </a:txBody>
                  <a:tcPr/>
                </a:tc>
                <a:tc vMerge="1">
                  <a:txBody>
                    <a:bodyPr/>
                    <a:lstStyle/>
                    <a:p>
                      <a:endParaRPr lang="en-IN"/>
                    </a:p>
                  </a:txBody>
                  <a:tcPr/>
                </a:tc>
                <a:tc>
                  <a:txBody>
                    <a:bodyPr/>
                    <a:lstStyle/>
                    <a:p>
                      <a:pPr algn="ctr" fontAlgn="b"/>
                      <a:r>
                        <a:rPr lang="en-IN" sz="1050" b="1" i="0" u="none" strike="noStrike">
                          <a:effectLst/>
                          <a:latin typeface="Arial"/>
                        </a:rPr>
                        <a:t>T</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957">
                <a:tc rowSpan="3">
                  <a:txBody>
                    <a:bodyPr/>
                    <a:lstStyle/>
                    <a:p>
                      <a:pPr algn="ctr"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50" b="1" i="0" u="none" strike="noStrike">
                          <a:effectLst/>
                          <a:latin typeface="Arial"/>
                        </a:rPr>
                        <a:t>R</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957">
                <a:tc vMerge="1">
                  <a:txBody>
                    <a:bodyPr/>
                    <a:lstStyle/>
                    <a:p>
                      <a:endParaRPr lang="en-IN"/>
                    </a:p>
                  </a:txBody>
                  <a:tcPr/>
                </a:tc>
                <a:tc vMerge="1">
                  <a:txBody>
                    <a:bodyPr/>
                    <a:lstStyle/>
                    <a:p>
                      <a:endParaRPr lang="en-IN"/>
                    </a:p>
                  </a:txBody>
                  <a:tcPr/>
                </a:tc>
                <a:tc>
                  <a:txBody>
                    <a:bodyPr/>
                    <a:lstStyle/>
                    <a:p>
                      <a:pPr algn="ctr" fontAlgn="b"/>
                      <a:r>
                        <a:rPr lang="en-IN" sz="1050" b="1" i="0" u="none" strike="noStrike">
                          <a:effectLst/>
                          <a:latin typeface="Arial"/>
                        </a:rPr>
                        <a:t>U</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957">
                <a:tc vMerge="1">
                  <a:txBody>
                    <a:bodyPr/>
                    <a:lstStyle/>
                    <a:p>
                      <a:endParaRPr lang="en-IN"/>
                    </a:p>
                  </a:txBody>
                  <a:tcPr/>
                </a:tc>
                <a:tc vMerge="1">
                  <a:txBody>
                    <a:bodyPr/>
                    <a:lstStyle/>
                    <a:p>
                      <a:endParaRPr lang="en-IN"/>
                    </a:p>
                  </a:txBody>
                  <a:tcPr/>
                </a:tc>
                <a:tc>
                  <a:txBody>
                    <a:bodyPr/>
                    <a:lstStyle/>
                    <a:p>
                      <a:pPr algn="ctr" fontAlgn="b"/>
                      <a:r>
                        <a:rPr lang="en-IN" sz="1050" b="1" i="0" u="none" strike="noStrike">
                          <a:effectLst/>
                          <a:latin typeface="Arial"/>
                        </a:rPr>
                        <a:t>T</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dirty="0">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3141">
                <a:tc rowSpan="3" gridSpan="2">
                  <a:txBody>
                    <a:bodyPr/>
                    <a:lstStyle/>
                    <a:p>
                      <a:pPr algn="ctr" fontAlgn="ctr"/>
                      <a:r>
                        <a:rPr lang="en-IN" sz="1050" b="1" i="0" u="none" strike="noStrike" dirty="0">
                          <a:effectLst/>
                          <a:latin typeface="Arial"/>
                        </a:rPr>
                        <a:t>Total</a:t>
                      </a:r>
                    </a:p>
                  </a:txBody>
                  <a:tcPr marL="3952" marR="3952" marT="39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xBody>
                    <a:bodyPr/>
                    <a:lstStyle/>
                    <a:p>
                      <a:endParaRPr lang="en-IN"/>
                    </a:p>
                  </a:txBody>
                  <a:tcPr/>
                </a:tc>
                <a:tc>
                  <a:txBody>
                    <a:bodyPr/>
                    <a:lstStyle/>
                    <a:p>
                      <a:pPr algn="ctr" fontAlgn="b"/>
                      <a:r>
                        <a:rPr lang="en-IN" sz="1050" b="1" i="0" u="none" strike="noStrike">
                          <a:effectLst/>
                          <a:latin typeface="Arial"/>
                        </a:rPr>
                        <a:t>R</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16">
                <a:tc gridSpan="2" vMerge="1">
                  <a:txBody>
                    <a:bodyPr/>
                    <a:lstStyle/>
                    <a:p>
                      <a:endParaRPr lang="en-IN"/>
                    </a:p>
                  </a:txBody>
                  <a:tcPr/>
                </a:tc>
                <a:tc hMerge="1" vMerge="1">
                  <a:txBody>
                    <a:bodyPr/>
                    <a:lstStyle/>
                    <a:p>
                      <a:endParaRPr lang="en-IN"/>
                    </a:p>
                  </a:txBody>
                  <a:tcPr/>
                </a:tc>
                <a:tc>
                  <a:txBody>
                    <a:bodyPr/>
                    <a:lstStyle/>
                    <a:p>
                      <a:pPr algn="ctr" fontAlgn="b"/>
                      <a:r>
                        <a:rPr lang="en-IN" sz="1050" b="1" i="0" u="none" strike="noStrike">
                          <a:effectLst/>
                          <a:latin typeface="Arial"/>
                        </a:rPr>
                        <a:t>U</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017">
                <a:tc gridSpan="2" vMerge="1">
                  <a:txBody>
                    <a:bodyPr/>
                    <a:lstStyle/>
                    <a:p>
                      <a:endParaRPr lang="en-IN"/>
                    </a:p>
                  </a:txBody>
                  <a:tcPr/>
                </a:tc>
                <a:tc hMerge="1" vMerge="1">
                  <a:txBody>
                    <a:bodyPr/>
                    <a:lstStyle/>
                    <a:p>
                      <a:endParaRPr lang="en-IN"/>
                    </a:p>
                  </a:txBody>
                  <a:tcPr/>
                </a:tc>
                <a:tc>
                  <a:txBody>
                    <a:bodyPr/>
                    <a:lstStyle/>
                    <a:p>
                      <a:pPr algn="ctr" fontAlgn="b"/>
                      <a:r>
                        <a:rPr lang="en-IN" sz="1050" b="1" i="0" u="none" strike="noStrike">
                          <a:effectLst/>
                          <a:latin typeface="Arial"/>
                        </a:rPr>
                        <a:t>T</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50" b="1" i="0" u="none" strike="noStrike">
                          <a:effectLst/>
                          <a:latin typeface="Arial"/>
                        </a:rPr>
                        <a:t> </a:t>
                      </a:r>
                    </a:p>
                  </a:txBody>
                  <a:tcPr marL="3952" marR="3952" marT="395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017">
                <a:tc>
                  <a:txBody>
                    <a:bodyPr/>
                    <a:lstStyle/>
                    <a:p>
                      <a:pPr algn="ctr" fontAlgn="ctr"/>
                      <a:endParaRPr lang="en-IN" sz="1050" b="1" i="0" u="none" strike="noStrike">
                        <a:effectLst/>
                        <a:latin typeface="Arial"/>
                      </a:endParaRPr>
                    </a:p>
                  </a:txBody>
                  <a:tcPr marL="3952" marR="3952" marT="395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en-IN" sz="1050" b="1" i="0" u="none" strike="noStrike">
                        <a:effectLst/>
                        <a:latin typeface="Arial"/>
                      </a:endParaRPr>
                    </a:p>
                  </a:txBody>
                  <a:tcPr marL="3952" marR="3952" marT="395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IN" sz="1050" b="1" i="0" u="none" strike="noStrike">
                        <a:effectLst/>
                        <a:latin typeface="Arial"/>
                      </a:endParaRPr>
                    </a:p>
                  </a:txBody>
                  <a:tcPr marL="3952" marR="3952" marT="3952"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50" b="1" i="0" u="none" strike="noStrike">
                        <a:effectLst/>
                        <a:latin typeface="Arial"/>
                      </a:endParaRPr>
                    </a:p>
                  </a:txBody>
                  <a:tcPr marL="3952" marR="3952" marT="3952"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50" b="1" i="0" u="none" strike="noStrike">
                        <a:effectLst/>
                        <a:latin typeface="Arial"/>
                      </a:endParaRPr>
                    </a:p>
                  </a:txBody>
                  <a:tcPr marL="3952" marR="3952" marT="3952"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50" b="1" i="0" u="none" strike="noStrike">
                        <a:effectLst/>
                        <a:latin typeface="Arial"/>
                      </a:endParaRPr>
                    </a:p>
                  </a:txBody>
                  <a:tcPr marL="3952" marR="3952" marT="3952"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50" b="1" i="0" u="none" strike="noStrike">
                        <a:effectLst/>
                        <a:latin typeface="Arial"/>
                      </a:endParaRPr>
                    </a:p>
                  </a:txBody>
                  <a:tcPr marL="3952" marR="3952" marT="3952"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50" b="1" i="0" u="none" strike="noStrike">
                        <a:effectLst/>
                        <a:latin typeface="Arial"/>
                      </a:endParaRPr>
                    </a:p>
                  </a:txBody>
                  <a:tcPr marL="3952" marR="3952" marT="3952"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50" b="1" i="0" u="none" strike="noStrike">
                        <a:effectLst/>
                        <a:latin typeface="Arial"/>
                      </a:endParaRPr>
                    </a:p>
                  </a:txBody>
                  <a:tcPr marL="3952" marR="3952" marT="3952"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50" b="1" i="0" u="none" strike="noStrike">
                        <a:effectLst/>
                        <a:latin typeface="Arial"/>
                      </a:endParaRPr>
                    </a:p>
                  </a:txBody>
                  <a:tcPr marL="3952" marR="3952" marT="3952"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50" b="1" i="0" u="none" strike="noStrike">
                        <a:effectLst/>
                        <a:latin typeface="Arial"/>
                      </a:endParaRPr>
                    </a:p>
                  </a:txBody>
                  <a:tcPr marL="3952" marR="3952" marT="3952"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50" b="1" i="0" u="none" strike="noStrike">
                        <a:effectLst/>
                        <a:latin typeface="Arial"/>
                      </a:endParaRPr>
                    </a:p>
                  </a:txBody>
                  <a:tcPr marL="3952" marR="3952" marT="3952"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50" b="1" i="0" u="none" strike="noStrike">
                        <a:effectLst/>
                        <a:latin typeface="Arial"/>
                      </a:endParaRPr>
                    </a:p>
                  </a:txBody>
                  <a:tcPr marL="3952" marR="3952" marT="3952"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50" b="1" i="0" u="none" strike="noStrike">
                        <a:effectLst/>
                        <a:latin typeface="Arial"/>
                      </a:endParaRPr>
                    </a:p>
                  </a:txBody>
                  <a:tcPr marL="3952" marR="3952" marT="3952"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50" b="1" i="0" u="none" strike="noStrike">
                        <a:effectLst/>
                        <a:latin typeface="Arial"/>
                      </a:endParaRPr>
                    </a:p>
                  </a:txBody>
                  <a:tcPr marL="3952" marR="3952" marT="3952"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50" b="1" i="0" u="none" strike="noStrike">
                        <a:effectLst/>
                        <a:latin typeface="Arial"/>
                      </a:endParaRPr>
                    </a:p>
                  </a:txBody>
                  <a:tcPr marL="3952" marR="3952" marT="3952"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50" b="1" i="0" u="none" strike="noStrike">
                        <a:effectLst/>
                        <a:latin typeface="Arial"/>
                      </a:endParaRPr>
                    </a:p>
                  </a:txBody>
                  <a:tcPr marL="3952" marR="3952" marT="3952"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50" b="1" i="0" u="none" strike="noStrike">
                        <a:effectLst/>
                        <a:latin typeface="Arial"/>
                      </a:endParaRPr>
                    </a:p>
                  </a:txBody>
                  <a:tcPr marL="3952" marR="3952" marT="3952" marB="0" anchor="b">
                    <a:lnL>
                      <a:noFill/>
                    </a:lnL>
                    <a:lnR>
                      <a:noFill/>
                    </a:lnR>
                    <a:lnT w="12700" cap="flat" cmpd="sng" algn="ctr">
                      <a:solidFill>
                        <a:srgbClr val="000000"/>
                      </a:solidFill>
                      <a:prstDash val="solid"/>
                      <a:round/>
                      <a:headEnd type="none" w="med" len="med"/>
                      <a:tailEnd type="none" w="med" len="med"/>
                    </a:lnT>
                    <a:lnB>
                      <a:noFill/>
                    </a:lnB>
                  </a:tcPr>
                </a:tc>
              </a:tr>
              <a:tr h="313292">
                <a:tc>
                  <a:txBody>
                    <a:bodyPr/>
                    <a:lstStyle/>
                    <a:p>
                      <a:pPr algn="l" fontAlgn="b"/>
                      <a:endParaRPr lang="en-IN" sz="1050" b="1" i="0" u="none" strike="noStrike">
                        <a:effectLst/>
                        <a:latin typeface="Arial"/>
                      </a:endParaRPr>
                    </a:p>
                  </a:txBody>
                  <a:tcPr marL="3952" marR="3952" marT="3952" marB="0" anchor="b">
                    <a:lnL>
                      <a:noFill/>
                    </a:lnL>
                    <a:lnR>
                      <a:noFill/>
                    </a:lnR>
                    <a:lnT>
                      <a:noFill/>
                    </a:lnT>
                    <a:lnB>
                      <a:noFill/>
                    </a:lnB>
                  </a:tcPr>
                </a:tc>
                <a:tc>
                  <a:txBody>
                    <a:bodyPr/>
                    <a:lstStyle/>
                    <a:p>
                      <a:pPr algn="l" fontAlgn="b"/>
                      <a:endParaRPr lang="en-IN" sz="1050" b="1" i="0" u="none" strike="noStrike">
                        <a:effectLst/>
                        <a:latin typeface="Arial"/>
                      </a:endParaRPr>
                    </a:p>
                  </a:txBody>
                  <a:tcPr marL="3952" marR="3952" marT="3952" marB="0" anchor="b">
                    <a:lnL>
                      <a:noFill/>
                    </a:lnL>
                    <a:lnR>
                      <a:noFill/>
                    </a:lnR>
                    <a:lnT>
                      <a:noFill/>
                    </a:lnT>
                    <a:lnB>
                      <a:noFill/>
                    </a:lnB>
                  </a:tcPr>
                </a:tc>
                <a:tc>
                  <a:txBody>
                    <a:bodyPr/>
                    <a:lstStyle/>
                    <a:p>
                      <a:pPr algn="l" fontAlgn="b"/>
                      <a:endParaRPr lang="en-IN" sz="1050" b="1" i="0" u="none" strike="noStrike">
                        <a:effectLst/>
                        <a:latin typeface="Arial"/>
                      </a:endParaRPr>
                    </a:p>
                  </a:txBody>
                  <a:tcPr marL="3952" marR="3952" marT="3952" marB="0" anchor="b">
                    <a:lnL>
                      <a:noFill/>
                    </a:lnL>
                    <a:lnR>
                      <a:noFill/>
                    </a:lnR>
                    <a:lnT>
                      <a:noFill/>
                    </a:lnT>
                    <a:lnB>
                      <a:noFill/>
                    </a:lnB>
                  </a:tcPr>
                </a:tc>
                <a:tc>
                  <a:txBody>
                    <a:bodyPr/>
                    <a:lstStyle/>
                    <a:p>
                      <a:pPr algn="l" fontAlgn="b"/>
                      <a:endParaRPr lang="en-IN" sz="1050" b="1" i="0" u="none" strike="noStrike">
                        <a:effectLst/>
                        <a:latin typeface="Arial"/>
                      </a:endParaRPr>
                    </a:p>
                  </a:txBody>
                  <a:tcPr marL="3952" marR="3952" marT="3952" marB="0" anchor="b">
                    <a:lnL>
                      <a:noFill/>
                    </a:lnL>
                    <a:lnR>
                      <a:noFill/>
                    </a:lnR>
                    <a:lnT>
                      <a:noFill/>
                    </a:lnT>
                    <a:lnB>
                      <a:noFill/>
                    </a:lnB>
                  </a:tcPr>
                </a:tc>
                <a:tc>
                  <a:txBody>
                    <a:bodyPr/>
                    <a:lstStyle/>
                    <a:p>
                      <a:pPr algn="l" fontAlgn="b"/>
                      <a:endParaRPr lang="en-IN" sz="1050" b="1" i="0" u="none" strike="noStrike">
                        <a:effectLst/>
                        <a:latin typeface="Arial"/>
                      </a:endParaRPr>
                    </a:p>
                  </a:txBody>
                  <a:tcPr marL="3952" marR="3952" marT="3952" marB="0" anchor="b">
                    <a:lnL>
                      <a:noFill/>
                    </a:lnL>
                    <a:lnR>
                      <a:noFill/>
                    </a:lnR>
                    <a:lnT>
                      <a:noFill/>
                    </a:lnT>
                    <a:lnB>
                      <a:noFill/>
                    </a:lnB>
                  </a:tcPr>
                </a:tc>
                <a:tc>
                  <a:txBody>
                    <a:bodyPr/>
                    <a:lstStyle/>
                    <a:p>
                      <a:pPr algn="l" fontAlgn="b"/>
                      <a:endParaRPr lang="en-IN" sz="1050" b="1" i="0" u="none" strike="noStrike">
                        <a:effectLst/>
                        <a:latin typeface="Arial"/>
                      </a:endParaRPr>
                    </a:p>
                  </a:txBody>
                  <a:tcPr marL="3952" marR="3952" marT="3952" marB="0" anchor="b">
                    <a:lnL>
                      <a:noFill/>
                    </a:lnL>
                    <a:lnR>
                      <a:noFill/>
                    </a:lnR>
                    <a:lnT>
                      <a:noFill/>
                    </a:lnT>
                    <a:lnB>
                      <a:noFill/>
                    </a:lnB>
                  </a:tcPr>
                </a:tc>
                <a:tc>
                  <a:txBody>
                    <a:bodyPr/>
                    <a:lstStyle/>
                    <a:p>
                      <a:pPr algn="l" fontAlgn="b"/>
                      <a:endParaRPr lang="en-IN" sz="1050" b="1" i="0" u="none" strike="noStrike">
                        <a:effectLst/>
                        <a:latin typeface="Arial"/>
                      </a:endParaRPr>
                    </a:p>
                  </a:txBody>
                  <a:tcPr marL="3952" marR="3952" marT="3952" marB="0" anchor="b">
                    <a:lnL>
                      <a:noFill/>
                    </a:lnL>
                    <a:lnR>
                      <a:noFill/>
                    </a:lnR>
                    <a:lnT>
                      <a:noFill/>
                    </a:lnT>
                    <a:lnB>
                      <a:noFill/>
                    </a:lnB>
                  </a:tcPr>
                </a:tc>
                <a:tc>
                  <a:txBody>
                    <a:bodyPr/>
                    <a:lstStyle/>
                    <a:p>
                      <a:pPr algn="l" fontAlgn="b"/>
                      <a:endParaRPr lang="en-IN" sz="1050" b="1" i="0" u="none" strike="noStrike">
                        <a:effectLst/>
                        <a:latin typeface="Arial"/>
                      </a:endParaRPr>
                    </a:p>
                  </a:txBody>
                  <a:tcPr marL="3952" marR="3952" marT="3952" marB="0" anchor="b">
                    <a:lnL>
                      <a:noFill/>
                    </a:lnL>
                    <a:lnR>
                      <a:noFill/>
                    </a:lnR>
                    <a:lnT>
                      <a:noFill/>
                    </a:lnT>
                    <a:lnB>
                      <a:noFill/>
                    </a:lnB>
                  </a:tcPr>
                </a:tc>
                <a:tc>
                  <a:txBody>
                    <a:bodyPr/>
                    <a:lstStyle/>
                    <a:p>
                      <a:pPr algn="l" fontAlgn="b"/>
                      <a:endParaRPr lang="en-IN" sz="1050" b="1" i="0" u="none" strike="noStrike">
                        <a:effectLst/>
                        <a:latin typeface="Arial"/>
                      </a:endParaRPr>
                    </a:p>
                  </a:txBody>
                  <a:tcPr marL="3952" marR="3952" marT="3952" marB="0" anchor="b">
                    <a:lnL>
                      <a:noFill/>
                    </a:lnL>
                    <a:lnR>
                      <a:noFill/>
                    </a:lnR>
                    <a:lnT>
                      <a:noFill/>
                    </a:lnT>
                    <a:lnB>
                      <a:noFill/>
                    </a:lnB>
                  </a:tcPr>
                </a:tc>
                <a:tc>
                  <a:txBody>
                    <a:bodyPr/>
                    <a:lstStyle/>
                    <a:p>
                      <a:pPr algn="l" fontAlgn="b"/>
                      <a:endParaRPr lang="en-IN" sz="1050" b="1" i="0" u="none" strike="noStrike">
                        <a:effectLst/>
                        <a:latin typeface="Arial"/>
                      </a:endParaRPr>
                    </a:p>
                  </a:txBody>
                  <a:tcPr marL="3952" marR="3952" marT="3952" marB="0" anchor="b">
                    <a:lnL>
                      <a:noFill/>
                    </a:lnL>
                    <a:lnR>
                      <a:noFill/>
                    </a:lnR>
                    <a:lnT>
                      <a:noFill/>
                    </a:lnT>
                    <a:lnB>
                      <a:noFill/>
                    </a:lnB>
                  </a:tcPr>
                </a:tc>
                <a:tc>
                  <a:txBody>
                    <a:bodyPr/>
                    <a:lstStyle/>
                    <a:p>
                      <a:pPr algn="l" fontAlgn="b"/>
                      <a:endParaRPr lang="en-IN" sz="1050" b="1" i="0" u="none" strike="noStrike">
                        <a:effectLst/>
                        <a:latin typeface="Arial"/>
                      </a:endParaRPr>
                    </a:p>
                  </a:txBody>
                  <a:tcPr marL="3952" marR="3952" marT="3952" marB="0" anchor="b">
                    <a:lnL>
                      <a:noFill/>
                    </a:lnL>
                    <a:lnR>
                      <a:noFill/>
                    </a:lnR>
                    <a:lnT>
                      <a:noFill/>
                    </a:lnT>
                    <a:lnB>
                      <a:noFill/>
                    </a:lnB>
                  </a:tcPr>
                </a:tc>
                <a:tc gridSpan="7">
                  <a:txBody>
                    <a:bodyPr/>
                    <a:lstStyle/>
                    <a:p>
                      <a:pPr algn="ctr" fontAlgn="b"/>
                      <a:r>
                        <a:rPr lang="en-IN" sz="1050" b="1" i="0" u="none" strike="noStrike" dirty="0">
                          <a:effectLst/>
                          <a:latin typeface="Arial"/>
                        </a:rPr>
                        <a:t>Signature of RCHO / DHO</a:t>
                      </a:r>
                    </a:p>
                  </a:txBody>
                  <a:tcPr marL="3952" marR="3952" marT="3952" marB="0" anchor="b">
                    <a:lnL>
                      <a:noFill/>
                    </a:lnL>
                    <a:lnR>
                      <a:noFill/>
                    </a:lnR>
                    <a:lnT>
                      <a:noFill/>
                    </a:lnT>
                    <a:lnB>
                      <a:noFill/>
                    </a:lnB>
                  </a:tcPr>
                </a:tc>
                <a:tc hMerge="1">
                  <a:txBody>
                    <a:bodyPr/>
                    <a:lstStyle/>
                    <a:p>
                      <a:pPr algn="l" fontAlgn="b"/>
                      <a:endParaRPr lang="en-IN" sz="1000" b="1" i="0" u="none" strike="noStrike" dirty="0">
                        <a:effectLst/>
                        <a:latin typeface="Arial"/>
                      </a:endParaRPr>
                    </a:p>
                  </a:txBody>
                  <a:tcPr marL="3952" marR="3952" marT="3952" marB="0" anchor="b">
                    <a:lnL>
                      <a:noFill/>
                    </a:lnL>
                    <a:lnR>
                      <a:noFill/>
                    </a:lnR>
                    <a:lnT>
                      <a:noFill/>
                    </a:lnT>
                    <a:lnB>
                      <a:noFill/>
                    </a:lnB>
                  </a:tcPr>
                </a:tc>
                <a:tc hMerge="1">
                  <a:txBody>
                    <a:bodyPr/>
                    <a:lstStyle/>
                    <a:p>
                      <a:pPr algn="l" fontAlgn="b"/>
                      <a:endParaRPr lang="en-IN" sz="1000" b="1" i="0" u="none" strike="noStrike">
                        <a:effectLst/>
                        <a:latin typeface="Arial"/>
                      </a:endParaRPr>
                    </a:p>
                  </a:txBody>
                  <a:tcPr marL="3952" marR="3952" marT="3952" marB="0" anchor="b">
                    <a:lnL>
                      <a:noFill/>
                    </a:lnL>
                    <a:lnR>
                      <a:noFill/>
                    </a:lnR>
                    <a:lnT>
                      <a:noFill/>
                    </a:lnT>
                    <a:lnB>
                      <a:noFill/>
                    </a:lnB>
                  </a:tcPr>
                </a:tc>
                <a:tc hMerge="1">
                  <a:txBody>
                    <a:bodyPr/>
                    <a:lstStyle/>
                    <a:p>
                      <a:pPr algn="ctr" fontAlgn="b"/>
                      <a:endParaRPr lang="en-IN" sz="1000" b="1" i="0" u="none" strike="noStrike" dirty="0">
                        <a:effectLst/>
                        <a:latin typeface="Arial"/>
                      </a:endParaRPr>
                    </a:p>
                  </a:txBody>
                  <a:tcPr marL="3952" marR="3952" marT="3952" marB="0" anchor="b">
                    <a:lnL>
                      <a:noFill/>
                    </a:lnL>
                    <a:lnR>
                      <a:noFill/>
                    </a:lnR>
                    <a:lnT>
                      <a:noFill/>
                    </a:lnT>
                    <a:lnB>
                      <a:noFill/>
                    </a:lnB>
                  </a:tcPr>
                </a:tc>
                <a:tc hMerge="1">
                  <a:txBody>
                    <a:bodyPr/>
                    <a:lstStyle/>
                    <a:p>
                      <a:pPr algn="l" fontAlgn="b"/>
                      <a:endParaRPr lang="en-IN" sz="1000" b="1" i="0" u="none" strike="noStrike" dirty="0">
                        <a:effectLst/>
                        <a:latin typeface="Arial"/>
                      </a:endParaRPr>
                    </a:p>
                  </a:txBody>
                  <a:tcPr marL="3952" marR="3952" marT="3952" marB="0" anchor="b">
                    <a:lnL>
                      <a:noFill/>
                    </a:lnL>
                    <a:lnR>
                      <a:noFill/>
                    </a:lnR>
                    <a:lnT>
                      <a:noFill/>
                    </a:lnT>
                    <a:lnB>
                      <a:noFill/>
                    </a:lnB>
                  </a:tcPr>
                </a:tc>
                <a:tc hMerge="1">
                  <a:txBody>
                    <a:bodyPr/>
                    <a:lstStyle/>
                    <a:p>
                      <a:pPr algn="l" fontAlgn="b"/>
                      <a:endParaRPr lang="en-IN" sz="1000" b="1" i="0" u="none" strike="noStrike" dirty="0">
                        <a:effectLst/>
                        <a:latin typeface="Arial"/>
                      </a:endParaRPr>
                    </a:p>
                  </a:txBody>
                  <a:tcPr marL="3952" marR="3952" marT="3952" marB="0" anchor="b">
                    <a:lnL>
                      <a:noFill/>
                    </a:lnL>
                    <a:lnR>
                      <a:noFill/>
                    </a:lnR>
                    <a:lnT>
                      <a:noFill/>
                    </a:lnT>
                    <a:lnB>
                      <a:noFill/>
                    </a:lnB>
                  </a:tcPr>
                </a:tc>
                <a:tc hMerge="1">
                  <a:txBody>
                    <a:bodyPr/>
                    <a:lstStyle/>
                    <a:p>
                      <a:pPr algn="l" fontAlgn="b"/>
                      <a:endParaRPr lang="en-IN" sz="1000" b="1" i="0" u="none" strike="noStrike" dirty="0">
                        <a:effectLst/>
                        <a:latin typeface="Arial"/>
                      </a:endParaRPr>
                    </a:p>
                  </a:txBody>
                  <a:tcPr marL="3952" marR="3952" marT="3952"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27358708"/>
              </p:ext>
            </p:extLst>
          </p:nvPr>
        </p:nvGraphicFramePr>
        <p:xfrm>
          <a:off x="107502" y="1196753"/>
          <a:ext cx="8928996" cy="4121178"/>
        </p:xfrm>
        <a:graphic>
          <a:graphicData uri="http://schemas.openxmlformats.org/drawingml/2006/table">
            <a:tbl>
              <a:tblPr/>
              <a:tblGrid>
                <a:gridCol w="780859"/>
                <a:gridCol w="452732"/>
                <a:gridCol w="452732"/>
                <a:gridCol w="452732"/>
                <a:gridCol w="452732"/>
                <a:gridCol w="452732"/>
                <a:gridCol w="452732"/>
                <a:gridCol w="452732"/>
                <a:gridCol w="452732"/>
                <a:gridCol w="452732"/>
                <a:gridCol w="452732"/>
                <a:gridCol w="452732"/>
                <a:gridCol w="452732"/>
                <a:gridCol w="452732"/>
                <a:gridCol w="452732"/>
                <a:gridCol w="452732"/>
                <a:gridCol w="452732"/>
                <a:gridCol w="452732"/>
                <a:gridCol w="451693"/>
              </a:tblGrid>
              <a:tr h="207295">
                <a:tc gridSpan="2">
                  <a:txBody>
                    <a:bodyPr/>
                    <a:lstStyle/>
                    <a:p>
                      <a:pPr algn="l" fontAlgn="b"/>
                      <a:r>
                        <a:rPr lang="en-IN" sz="1050" b="1" i="0" u="none" strike="noStrike">
                          <a:effectLst/>
                          <a:latin typeface="Arial"/>
                        </a:rPr>
                        <a:t>NID :  February 2019</a:t>
                      </a:r>
                    </a:p>
                  </a:txBody>
                  <a:tcPr marL="2871" marR="2871" marT="2871" marB="0" anchor="b">
                    <a:lnL>
                      <a:noFill/>
                    </a:lnL>
                    <a:lnR>
                      <a:noFill/>
                    </a:lnR>
                    <a:lnT>
                      <a:noFill/>
                    </a:lnT>
                    <a:lnB>
                      <a:noFill/>
                    </a:lnB>
                  </a:tcPr>
                </a:tc>
                <a:tc hMerge="1">
                  <a:txBody>
                    <a:bodyPr/>
                    <a:lstStyle/>
                    <a:p>
                      <a:endParaRPr lang="en-IN"/>
                    </a:p>
                  </a:txBody>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a:noFill/>
                    </a:lnB>
                  </a:tcPr>
                </a:tc>
                <a:tc gridSpan="2">
                  <a:txBody>
                    <a:bodyPr/>
                    <a:lstStyle/>
                    <a:p>
                      <a:pPr algn="l" fontAlgn="b"/>
                      <a:r>
                        <a:rPr lang="en-IN" sz="900" b="0" i="0" u="none" strike="noStrike">
                          <a:effectLst/>
                          <a:latin typeface="Arial"/>
                        </a:rPr>
                        <a:t>Form: 9C-HRA</a:t>
                      </a:r>
                    </a:p>
                  </a:txBody>
                  <a:tcPr marL="2871" marR="2871" marT="2871" marB="0" anchor="b">
                    <a:lnL>
                      <a:noFill/>
                    </a:lnL>
                    <a:lnR>
                      <a:noFill/>
                    </a:lnR>
                    <a:lnT>
                      <a:noFill/>
                    </a:lnT>
                    <a:lnB>
                      <a:noFill/>
                    </a:lnB>
                  </a:tcPr>
                </a:tc>
                <a:tc hMerge="1">
                  <a:txBody>
                    <a:bodyPr/>
                    <a:lstStyle/>
                    <a:p>
                      <a:endParaRPr lang="en-IN"/>
                    </a:p>
                  </a:txBody>
                  <a:tcPr/>
                </a:tc>
              </a:tr>
              <a:tr h="230039">
                <a:tc gridSpan="19">
                  <a:txBody>
                    <a:bodyPr/>
                    <a:lstStyle/>
                    <a:p>
                      <a:pPr algn="ctr" fontAlgn="ctr"/>
                      <a:r>
                        <a:rPr lang="en-IN" sz="1100" b="1" i="0" u="none" strike="noStrike">
                          <a:effectLst/>
                          <a:latin typeface="Arial"/>
                        </a:rPr>
                        <a:t>Intensified Pulse Polio Immunization Programme</a:t>
                      </a:r>
                    </a:p>
                  </a:txBody>
                  <a:tcPr marL="2871" marR="2871" marT="2871" marB="0" anchor="ctr">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30039">
                <a:tc gridSpan="19">
                  <a:txBody>
                    <a:bodyPr/>
                    <a:lstStyle/>
                    <a:p>
                      <a:pPr algn="ctr" fontAlgn="ctr"/>
                      <a:r>
                        <a:rPr lang="en-IN" sz="1100" b="1" i="0" u="none" strike="noStrike">
                          <a:effectLst/>
                          <a:latin typeface="Arial"/>
                        </a:rPr>
                        <a:t>Daily District Reporting Format For HR Areas</a:t>
                      </a:r>
                    </a:p>
                  </a:txBody>
                  <a:tcPr marL="2871" marR="2871" marT="2871" marB="0" anchor="ctr">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30039">
                <a:tc gridSpan="19">
                  <a:txBody>
                    <a:bodyPr/>
                    <a:lstStyle/>
                    <a:p>
                      <a:pPr algn="ctr" fontAlgn="ctr"/>
                      <a:r>
                        <a:rPr lang="en-IN" sz="1050" b="1" i="0" u="none" strike="noStrike">
                          <a:effectLst/>
                          <a:latin typeface="Arial"/>
                        </a:rPr>
                        <a:t>(to be filled by the District Immunization Officer at the end of each day)</a:t>
                      </a:r>
                    </a:p>
                  </a:txBody>
                  <a:tcPr marL="2871" marR="2871" marT="2871" marB="0" anchor="ctr">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345491">
                <a:tc gridSpan="3">
                  <a:txBody>
                    <a:bodyPr/>
                    <a:lstStyle/>
                    <a:p>
                      <a:pPr algn="l" fontAlgn="b"/>
                      <a:r>
                        <a:rPr lang="en-IN" sz="1000" b="1" i="0" u="none" strike="noStrike">
                          <a:effectLst/>
                          <a:latin typeface="Arial"/>
                        </a:rPr>
                        <a:t>Round: _____________________</a:t>
                      </a:r>
                    </a:p>
                  </a:txBody>
                  <a:tcPr marL="2871" marR="2871" marT="2871" marB="0" anchor="b">
                    <a:lnL>
                      <a:noFill/>
                    </a:lnL>
                    <a:lnR>
                      <a:noFill/>
                    </a:lnR>
                    <a:lnT>
                      <a:noFill/>
                    </a:lnT>
                    <a:lnB>
                      <a:noFill/>
                    </a:lnB>
                  </a:tcPr>
                </a:tc>
                <a:tc hMerge="1">
                  <a:txBody>
                    <a:bodyPr/>
                    <a:lstStyle/>
                    <a:p>
                      <a:endParaRPr lang="en-IN"/>
                    </a:p>
                  </a:txBody>
                  <a:tcPr/>
                </a:tc>
                <a:tc hMerge="1">
                  <a:txBody>
                    <a:bodyPr/>
                    <a:lstStyle/>
                    <a:p>
                      <a:endParaRPr lang="en-IN"/>
                    </a:p>
                  </a:txBody>
                  <a:tcPr/>
                </a:tc>
                <a:tc>
                  <a:txBody>
                    <a:bodyPr/>
                    <a:lstStyle/>
                    <a:p>
                      <a:pPr algn="l" fontAlgn="b"/>
                      <a:endParaRPr lang="en-IN" sz="1000" b="1" i="0" u="none" strike="noStrike">
                        <a:effectLst/>
                        <a:latin typeface="Arial"/>
                      </a:endParaRPr>
                    </a:p>
                  </a:txBody>
                  <a:tcPr marL="2871" marR="2871" marT="2871" marB="0" anchor="b">
                    <a:lnL>
                      <a:noFill/>
                    </a:lnL>
                    <a:lnR>
                      <a:noFill/>
                    </a:lnR>
                    <a:lnT>
                      <a:noFill/>
                    </a:lnT>
                    <a:lnB>
                      <a:noFill/>
                    </a:lnB>
                  </a:tcPr>
                </a:tc>
                <a:tc gridSpan="4">
                  <a:txBody>
                    <a:bodyPr/>
                    <a:lstStyle/>
                    <a:p>
                      <a:pPr algn="l" fontAlgn="b"/>
                      <a:r>
                        <a:rPr lang="en-IN" sz="1000" b="1" i="0" u="none" strike="noStrike">
                          <a:effectLst/>
                          <a:latin typeface="Arial"/>
                        </a:rPr>
                        <a:t>District: _____________________</a:t>
                      </a:r>
                    </a:p>
                  </a:txBody>
                  <a:tcPr marL="2871" marR="2871" marT="2871"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000" b="1"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1000" b="1" i="0" u="none" strike="noStrike">
                        <a:effectLst/>
                        <a:latin typeface="Arial"/>
                      </a:endParaRPr>
                    </a:p>
                  </a:txBody>
                  <a:tcPr marL="2871" marR="2871" marT="2871" marB="0" anchor="b">
                    <a:lnL>
                      <a:noFill/>
                    </a:lnL>
                    <a:lnR>
                      <a:noFill/>
                    </a:lnR>
                    <a:lnT>
                      <a:noFill/>
                    </a:lnT>
                    <a:lnB>
                      <a:noFill/>
                    </a:lnB>
                  </a:tcPr>
                </a:tc>
                <a:tc gridSpan="3">
                  <a:txBody>
                    <a:bodyPr/>
                    <a:lstStyle/>
                    <a:p>
                      <a:pPr algn="l" fontAlgn="b"/>
                      <a:r>
                        <a:rPr lang="en-IN" sz="1000" b="1" i="0" u="none" strike="noStrike">
                          <a:effectLst/>
                          <a:latin typeface="Arial"/>
                        </a:rPr>
                        <a:t>Day: 1 / 2 / 3 / 4 / 5 / 6 / 7 / 8</a:t>
                      </a:r>
                    </a:p>
                  </a:txBody>
                  <a:tcPr marL="2871" marR="2871" marT="2871" marB="0" anchor="b">
                    <a:lnL>
                      <a:noFill/>
                    </a:lnL>
                    <a:lnR>
                      <a:noFill/>
                    </a:lnR>
                    <a:lnT>
                      <a:noFill/>
                    </a:lnT>
                    <a:lnB>
                      <a:noFill/>
                    </a:lnB>
                  </a:tcPr>
                </a:tc>
                <a:tc hMerge="1">
                  <a:txBody>
                    <a:bodyPr/>
                    <a:lstStyle/>
                    <a:p>
                      <a:endParaRPr lang="en-IN"/>
                    </a:p>
                  </a:txBody>
                  <a:tcPr/>
                </a:tc>
                <a:tc hMerge="1">
                  <a:txBody>
                    <a:bodyPr/>
                    <a:lstStyle/>
                    <a:p>
                      <a:endParaRPr lang="en-IN"/>
                    </a:p>
                  </a:txBody>
                  <a:tcPr/>
                </a:tc>
                <a:tc>
                  <a:txBody>
                    <a:bodyPr/>
                    <a:lstStyle/>
                    <a:p>
                      <a:pPr algn="l" fontAlgn="b"/>
                      <a:endParaRPr lang="en-IN" sz="1000" b="1"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1000" b="1" i="0" u="none" strike="noStrike">
                        <a:effectLst/>
                        <a:latin typeface="Arial"/>
                      </a:endParaRPr>
                    </a:p>
                  </a:txBody>
                  <a:tcPr marL="2871" marR="2871" marT="2871" marB="0" anchor="b">
                    <a:lnL>
                      <a:noFill/>
                    </a:lnL>
                    <a:lnR>
                      <a:noFill/>
                    </a:lnR>
                    <a:lnT>
                      <a:noFill/>
                    </a:lnT>
                    <a:lnB>
                      <a:noFill/>
                    </a:lnB>
                  </a:tcPr>
                </a:tc>
                <a:tc gridSpan="2">
                  <a:txBody>
                    <a:bodyPr/>
                    <a:lstStyle/>
                    <a:p>
                      <a:pPr algn="l" fontAlgn="b"/>
                      <a:r>
                        <a:rPr lang="en-IN" sz="1000" b="1" i="0" u="none" strike="noStrike">
                          <a:effectLst/>
                          <a:latin typeface="Arial"/>
                        </a:rPr>
                        <a:t>Date:___________</a:t>
                      </a:r>
                    </a:p>
                  </a:txBody>
                  <a:tcPr marL="2871" marR="2871" marT="2871" marB="0" anchor="b">
                    <a:lnL>
                      <a:noFill/>
                    </a:lnL>
                    <a:lnR>
                      <a:noFill/>
                    </a:lnR>
                    <a:lnT>
                      <a:noFill/>
                    </a:lnT>
                    <a:lnB>
                      <a:noFill/>
                    </a:lnB>
                  </a:tcPr>
                </a:tc>
                <a:tc hMerge="1">
                  <a:txBody>
                    <a:bodyPr/>
                    <a:lstStyle/>
                    <a:p>
                      <a:endParaRPr lang="en-IN"/>
                    </a:p>
                  </a:txBody>
                  <a:tcPr/>
                </a:tc>
                <a:tc>
                  <a:txBody>
                    <a:bodyPr/>
                    <a:lstStyle/>
                    <a:p>
                      <a:pPr algn="l" fontAlgn="b"/>
                      <a:endParaRPr lang="en-IN" sz="1000" b="1" i="0" u="none" strike="noStrike">
                        <a:effectLst/>
                        <a:latin typeface="Arial"/>
                      </a:endParaRPr>
                    </a:p>
                  </a:txBody>
                  <a:tcPr marL="2871" marR="2871" marT="2871" marB="0" anchor="b">
                    <a:lnL>
                      <a:noFill/>
                    </a:lnL>
                    <a:lnR>
                      <a:noFill/>
                    </a:lnR>
                    <a:lnT>
                      <a:noFill/>
                    </a:lnT>
                    <a:lnB>
                      <a:noFill/>
                    </a:lnB>
                  </a:tcPr>
                </a:tc>
                <a:tc>
                  <a:txBody>
                    <a:bodyPr/>
                    <a:lstStyle/>
                    <a:p>
                      <a:pPr algn="l" fontAlgn="b"/>
                      <a:endParaRPr lang="en-IN" sz="1000" b="1" i="0" u="none" strike="noStrike">
                        <a:effectLst/>
                        <a:latin typeface="Arial"/>
                      </a:endParaRPr>
                    </a:p>
                  </a:txBody>
                  <a:tcPr marL="2871" marR="2871" marT="2871" marB="0" anchor="b">
                    <a:lnL>
                      <a:noFill/>
                    </a:lnL>
                    <a:lnR>
                      <a:noFill/>
                    </a:lnR>
                    <a:lnT>
                      <a:noFill/>
                    </a:lnT>
                    <a:lnB>
                      <a:noFill/>
                    </a:lnB>
                  </a:tcPr>
                </a:tc>
              </a:tr>
              <a:tr h="155470">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700" b="0" i="0" u="none" strike="noStrike">
                        <a:effectLst/>
                        <a:latin typeface="Arial"/>
                      </a:endParaRPr>
                    </a:p>
                  </a:txBody>
                  <a:tcPr marL="2871" marR="2871" marT="2871" marB="0" anchor="b">
                    <a:lnL>
                      <a:noFill/>
                    </a:lnL>
                    <a:lnR>
                      <a:noFill/>
                    </a:lnR>
                    <a:lnT>
                      <a:noFill/>
                    </a:lnT>
                    <a:lnB w="12700" cap="flat" cmpd="sng" algn="ctr">
                      <a:solidFill>
                        <a:srgbClr val="000000"/>
                      </a:solidFill>
                      <a:prstDash val="solid"/>
                      <a:round/>
                      <a:headEnd type="none" w="med" len="med"/>
                      <a:tailEnd type="none" w="med" len="med"/>
                    </a:lnB>
                  </a:tcPr>
                </a:tc>
              </a:tr>
              <a:tr h="172746">
                <a:tc rowSpan="3">
                  <a:txBody>
                    <a:bodyPr/>
                    <a:lstStyle/>
                    <a:p>
                      <a:pPr algn="ctr" fontAlgn="ctr"/>
                      <a:r>
                        <a:rPr lang="en-IN" sz="900" b="1" i="0" u="none" strike="noStrike">
                          <a:effectLst/>
                          <a:latin typeface="Arial"/>
                        </a:rPr>
                        <a:t>Name of Block</a:t>
                      </a:r>
                    </a:p>
                  </a:txBody>
                  <a:tcPr marL="2871" marR="2871" marT="28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5">
                  <a:txBody>
                    <a:bodyPr/>
                    <a:lstStyle/>
                    <a:p>
                      <a:pPr algn="ctr" fontAlgn="b"/>
                      <a:r>
                        <a:rPr lang="en-IN" sz="1000" b="1" i="0" u="none" strike="noStrike">
                          <a:effectLst/>
                          <a:latin typeface="Arial"/>
                        </a:rPr>
                        <a:t>Migratory HR Areas</a:t>
                      </a:r>
                    </a:p>
                  </a:txBody>
                  <a:tcPr marL="2871" marR="2871" marT="2871"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3">
                  <a:txBody>
                    <a:bodyPr/>
                    <a:lstStyle/>
                    <a:p>
                      <a:pPr algn="ctr" fontAlgn="b"/>
                      <a:r>
                        <a:rPr lang="en-IN" sz="1000" b="1" i="0" u="none" strike="noStrike">
                          <a:effectLst/>
                          <a:latin typeface="Arial"/>
                        </a:rPr>
                        <a:t>Settled HR Areas</a:t>
                      </a:r>
                    </a:p>
                  </a:txBody>
                  <a:tcPr marL="2871" marR="2871" marT="2871"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r>
              <a:tr h="211614">
                <a:tc vMerge="1">
                  <a:txBody>
                    <a:bodyPr/>
                    <a:lstStyle/>
                    <a:p>
                      <a:endParaRPr lang="en-IN"/>
                    </a:p>
                  </a:txBody>
                  <a:tcPr/>
                </a:tc>
                <a:tc gridSpan="3">
                  <a:txBody>
                    <a:bodyPr/>
                    <a:lstStyle/>
                    <a:p>
                      <a:pPr algn="ctr" fontAlgn="ctr"/>
                      <a:r>
                        <a:rPr lang="en-IN" sz="1000" b="1" i="0" u="none" strike="noStrike">
                          <a:effectLst/>
                          <a:latin typeface="Arial"/>
                        </a:rPr>
                        <a:t>Slums</a:t>
                      </a:r>
                    </a:p>
                  </a:txBody>
                  <a:tcPr marL="2871" marR="2871" marT="2871"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1000" b="1" i="0" u="none" strike="noStrike">
                          <a:effectLst/>
                          <a:latin typeface="Arial"/>
                        </a:rPr>
                        <a:t>Nomads</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1000" b="1" i="0" u="none" strike="noStrike">
                          <a:effectLst/>
                          <a:latin typeface="Arial"/>
                        </a:rPr>
                        <a:t>Brick Kiln</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1000" b="1" i="0" u="none" strike="noStrike">
                          <a:effectLst/>
                          <a:latin typeface="Arial"/>
                        </a:rPr>
                        <a:t>Construction Sites</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1000" b="1" i="0" u="none" strike="noStrike">
                          <a:effectLst/>
                          <a:latin typeface="Arial"/>
                        </a:rPr>
                        <a:t>Other Migratory Sites</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rowSpan="2">
                  <a:txBody>
                    <a:bodyPr/>
                    <a:lstStyle/>
                    <a:p>
                      <a:pPr algn="ctr" fontAlgn="ctr"/>
                      <a:r>
                        <a:rPr lang="en-IN" sz="900" b="1" i="0" u="none" strike="noStrike">
                          <a:effectLst/>
                          <a:latin typeface="Arial"/>
                        </a:rPr>
                        <a:t>No. of sites / areas visited</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900" b="1" i="0" u="none" strike="noStrike">
                          <a:effectLst/>
                          <a:latin typeface="Arial"/>
                        </a:rPr>
                        <a:t>No. of households</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900" b="1" i="0" u="none" strike="noStrike">
                          <a:effectLst/>
                          <a:latin typeface="Arial"/>
                        </a:rPr>
                        <a:t>No. of children vaccinated</a:t>
                      </a:r>
                    </a:p>
                  </a:txBody>
                  <a:tcPr marL="2871" marR="2871" marT="2871"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r>
              <a:tr h="539831">
                <a:tc vMerge="1">
                  <a:txBody>
                    <a:bodyPr/>
                    <a:lstStyle/>
                    <a:p>
                      <a:endParaRPr lang="en-IN"/>
                    </a:p>
                  </a:txBody>
                  <a:tcPr/>
                </a:tc>
                <a:tc>
                  <a:txBody>
                    <a:bodyPr/>
                    <a:lstStyle/>
                    <a:p>
                      <a:pPr algn="ctr" fontAlgn="ctr"/>
                      <a:r>
                        <a:rPr lang="en-IN" sz="900" b="1" i="0" u="none" strike="noStrike">
                          <a:effectLst/>
                          <a:latin typeface="Arial"/>
                        </a:rPr>
                        <a:t>No. of sites / areas visited</a:t>
                      </a:r>
                    </a:p>
                  </a:txBody>
                  <a:tcPr marL="2871" marR="2871" marT="2871"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No. of households</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No. of children vaccinated</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No. of sites / areas visited</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No. of households</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No. of children vaccinated</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No. of sites / areas visited</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No. of households</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No. of children vaccinated</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No. of sites / areas visited</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No. of households</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No. of children vaccinated</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No. of sites / areas visited</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No. of households</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No. of children vaccinated</a:t>
                      </a:r>
                    </a:p>
                  </a:txBody>
                  <a:tcPr marL="2871" marR="2871" marT="287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tr>
              <a:tr h="557106">
                <a:tc>
                  <a:txBody>
                    <a:bodyPr/>
                    <a:lstStyle/>
                    <a:p>
                      <a:pPr algn="l" fontAlgn="b"/>
                      <a:r>
                        <a:rPr lang="en-IN" sz="700" b="0" i="0" u="none" strike="noStrike">
                          <a:effectLst/>
                          <a:latin typeface="Arial"/>
                        </a:rPr>
                        <a:t> </a:t>
                      </a:r>
                    </a:p>
                  </a:txBody>
                  <a:tcPr marL="2871" marR="2871" marT="287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r>
              <a:tr h="557106">
                <a:tc>
                  <a:txBody>
                    <a:bodyPr/>
                    <a:lstStyle/>
                    <a:p>
                      <a:pPr algn="l" fontAlgn="b"/>
                      <a:r>
                        <a:rPr lang="en-IN" sz="700" b="0" i="0" u="none" strike="noStrike">
                          <a:effectLst/>
                          <a:latin typeface="Arial"/>
                        </a:rPr>
                        <a:t> </a:t>
                      </a:r>
                    </a:p>
                  </a:txBody>
                  <a:tcPr marL="2871" marR="2871" marT="287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557106">
                <a:tc>
                  <a:txBody>
                    <a:bodyPr/>
                    <a:lstStyle/>
                    <a:p>
                      <a:pPr algn="l" fontAlgn="b"/>
                      <a:r>
                        <a:rPr lang="en-IN" sz="700" b="0" i="0" u="none" strike="noStrike">
                          <a:effectLst/>
                          <a:latin typeface="Arial"/>
                        </a:rPr>
                        <a:t> </a:t>
                      </a:r>
                    </a:p>
                  </a:txBody>
                  <a:tcPr marL="2871" marR="2871" marT="287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a:effectLst/>
                          <a:latin typeface="Arial"/>
                        </a:rPr>
                        <a:t> </a:t>
                      </a:r>
                    </a:p>
                  </a:txBody>
                  <a:tcPr marL="2871" marR="2871" marT="287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700" b="0" i="0" u="none" strike="noStrike" dirty="0">
                          <a:effectLst/>
                          <a:latin typeface="Arial"/>
                        </a:rPr>
                        <a:t> </a:t>
                      </a:r>
                    </a:p>
                  </a:txBody>
                  <a:tcPr marL="2871" marR="2871" marT="2871"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94034562"/>
              </p:ext>
            </p:extLst>
          </p:nvPr>
        </p:nvGraphicFramePr>
        <p:xfrm>
          <a:off x="179512" y="188640"/>
          <a:ext cx="8856983" cy="6575388"/>
        </p:xfrm>
        <a:graphic>
          <a:graphicData uri="http://schemas.openxmlformats.org/drawingml/2006/table">
            <a:tbl>
              <a:tblPr/>
              <a:tblGrid>
                <a:gridCol w="285135"/>
                <a:gridCol w="1033610"/>
                <a:gridCol w="418791"/>
                <a:gridCol w="418791"/>
                <a:gridCol w="418791"/>
                <a:gridCol w="418791"/>
                <a:gridCol w="418791"/>
                <a:gridCol w="418791"/>
                <a:gridCol w="418791"/>
                <a:gridCol w="418791"/>
                <a:gridCol w="418791"/>
                <a:gridCol w="418791"/>
                <a:gridCol w="418791"/>
                <a:gridCol w="418791"/>
                <a:gridCol w="418791"/>
                <a:gridCol w="418791"/>
                <a:gridCol w="418791"/>
                <a:gridCol w="418791"/>
                <a:gridCol w="418791"/>
                <a:gridCol w="418791"/>
              </a:tblGrid>
              <a:tr h="190589">
                <a:tc gridSpan="2">
                  <a:txBody>
                    <a:bodyPr/>
                    <a:lstStyle/>
                    <a:p>
                      <a:pPr algn="l" fontAlgn="b"/>
                      <a:r>
                        <a:rPr lang="en-IN" sz="1050" b="1" i="0" u="none" strike="noStrike" dirty="0" smtClean="0">
                          <a:effectLst/>
                          <a:latin typeface="+mn-lt"/>
                        </a:rPr>
                        <a:t>NID : Feb  2019</a:t>
                      </a:r>
                      <a:endParaRPr lang="en-IN" sz="1050" b="1" i="0" u="none" strike="noStrike" dirty="0">
                        <a:effectLst/>
                        <a:latin typeface="Arial"/>
                      </a:endParaRPr>
                    </a:p>
                  </a:txBody>
                  <a:tcPr marL="3434" marR="3434" marT="3434" marB="0" anchor="b">
                    <a:lnL>
                      <a:noFill/>
                    </a:lnL>
                    <a:lnR>
                      <a:noFill/>
                    </a:lnR>
                    <a:lnT>
                      <a:noFill/>
                    </a:lnT>
                    <a:lnB>
                      <a:noFill/>
                    </a:lnB>
                  </a:tcPr>
                </a:tc>
                <a:tc hMerge="1">
                  <a:txBody>
                    <a:bodyPr/>
                    <a:lstStyle/>
                    <a:p>
                      <a:endParaRPr lang="en-IN"/>
                    </a:p>
                  </a:txBody>
                  <a:tcPr/>
                </a:tc>
                <a:tc>
                  <a:txBody>
                    <a:bodyPr/>
                    <a:lstStyle/>
                    <a:p>
                      <a:pPr algn="l" fontAlgn="b"/>
                      <a:endParaRPr lang="en-IN" sz="1000" b="1" i="0" u="none" strike="noStrike" dirty="0">
                        <a:effectLst/>
                        <a:latin typeface="Arial"/>
                      </a:endParaRPr>
                    </a:p>
                  </a:txBody>
                  <a:tcPr marL="3434" marR="3434" marT="3434" marB="0" anchor="b">
                    <a:lnL>
                      <a:noFill/>
                    </a:lnL>
                    <a:lnR>
                      <a:noFill/>
                    </a:lnR>
                    <a:lnT>
                      <a:noFill/>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a:noFill/>
                    </a:lnB>
                  </a:tcPr>
                </a:tc>
              </a:tr>
              <a:tr h="395852">
                <a:tc gridSpan="17">
                  <a:txBody>
                    <a:bodyPr/>
                    <a:lstStyle/>
                    <a:p>
                      <a:pPr algn="ctr" fontAlgn="b"/>
                      <a:r>
                        <a:rPr lang="en-IN" sz="1600" b="1" i="0" u="none" strike="noStrike" dirty="0">
                          <a:effectLst/>
                          <a:latin typeface="Arial"/>
                        </a:rPr>
                        <a:t>'X' Marked Houses Report</a:t>
                      </a:r>
                    </a:p>
                  </a:txBody>
                  <a:tcPr marL="3434" marR="3434" marT="3434" marB="0" anchor="b">
                    <a:lnL>
                      <a:noFill/>
                    </a:lnL>
                    <a:lnR>
                      <a:noFill/>
                    </a:lnR>
                    <a:lnT>
                      <a:noFill/>
                    </a:lnT>
                    <a:lnB>
                      <a:noFill/>
                    </a:lnB>
                  </a:tcPr>
                </a:tc>
                <a:tc hMerge="1">
                  <a:txBody>
                    <a:bodyPr/>
                    <a:lstStyle/>
                    <a:p>
                      <a:pPr algn="ctr" fontAlgn="b"/>
                      <a:endParaRPr lang="en-IN" sz="600" b="1" i="0" u="none" strike="noStrike" dirty="0">
                        <a:effectLst/>
                        <a:latin typeface="Arial"/>
                      </a:endParaRPr>
                    </a:p>
                  </a:txBody>
                  <a:tcPr marL="3434" marR="3434" marT="3434" marB="0" anchor="b">
                    <a:lnL>
                      <a:noFill/>
                    </a:lnL>
                    <a:lnR>
                      <a:noFill/>
                    </a:lnR>
                    <a:lnT>
                      <a:noFill/>
                    </a:lnT>
                    <a:lnB>
                      <a:noFill/>
                    </a:lnB>
                  </a:tcPr>
                </a:tc>
                <a:tc hMerge="1">
                  <a:txBody>
                    <a:bodyPr/>
                    <a:lstStyle/>
                    <a:p>
                      <a:pPr algn="ctr" fontAlgn="b"/>
                      <a:endParaRPr lang="en-IN" sz="600" b="1" i="0" u="none" strike="noStrike" dirty="0">
                        <a:effectLst/>
                        <a:latin typeface="Arial"/>
                      </a:endParaRPr>
                    </a:p>
                  </a:txBody>
                  <a:tcPr marL="3434" marR="3434" marT="3434" marB="0" anchor="b">
                    <a:lnL>
                      <a:noFill/>
                    </a:lnL>
                    <a:lnR>
                      <a:noFill/>
                    </a:lnR>
                    <a:lnT>
                      <a:noFill/>
                    </a:lnT>
                    <a:lnB>
                      <a:noFill/>
                    </a:lnB>
                  </a:tcPr>
                </a:tc>
                <a:tc hMerge="1">
                  <a:txBody>
                    <a:bodyPr/>
                    <a:lstStyle/>
                    <a:p>
                      <a:pPr algn="ctr" fontAlgn="b"/>
                      <a:endParaRPr lang="en-IN" sz="600" b="1" i="0" u="none" strike="noStrike" dirty="0">
                        <a:effectLst/>
                        <a:latin typeface="Arial"/>
                      </a:endParaRPr>
                    </a:p>
                  </a:txBody>
                  <a:tcPr marL="3434" marR="3434" marT="3434" marB="0" anchor="b">
                    <a:lnL>
                      <a:noFill/>
                    </a:lnL>
                    <a:lnR>
                      <a:noFill/>
                    </a:lnR>
                    <a:lnT>
                      <a:noFill/>
                    </a:lnT>
                    <a:lnB>
                      <a:noFill/>
                    </a:lnB>
                  </a:tcPr>
                </a:tc>
                <a:tc hMerge="1">
                  <a:txBody>
                    <a:bodyPr/>
                    <a:lstStyle/>
                    <a:p>
                      <a:pPr algn="ctr" fontAlgn="b"/>
                      <a:endParaRPr lang="en-IN" sz="600" b="1" i="0" u="none" strike="noStrike">
                        <a:effectLst/>
                        <a:latin typeface="Arial"/>
                      </a:endParaRPr>
                    </a:p>
                  </a:txBody>
                  <a:tcPr marL="3434" marR="3434" marT="3434" marB="0" anchor="b">
                    <a:lnL>
                      <a:noFill/>
                    </a:lnL>
                    <a:lnR>
                      <a:noFill/>
                    </a:lnR>
                    <a:lnT>
                      <a:noFill/>
                    </a:lnT>
                    <a:lnB>
                      <a:noFill/>
                    </a:lnB>
                  </a:tcPr>
                </a:tc>
                <a:tc hMerge="1">
                  <a:txBody>
                    <a:bodyPr/>
                    <a:lstStyle/>
                    <a:p>
                      <a:pPr algn="ctr" fontAlgn="b"/>
                      <a:endParaRPr lang="en-IN" sz="600" b="1" i="0" u="none" strike="noStrike">
                        <a:effectLst/>
                        <a:latin typeface="Arial"/>
                      </a:endParaRPr>
                    </a:p>
                  </a:txBody>
                  <a:tcPr marL="3434" marR="3434" marT="3434" marB="0" anchor="b">
                    <a:lnL>
                      <a:noFill/>
                    </a:lnL>
                    <a:lnR>
                      <a:noFill/>
                    </a:lnR>
                    <a:lnT>
                      <a:noFill/>
                    </a:lnT>
                    <a:lnB>
                      <a:noFill/>
                    </a:lnB>
                  </a:tcPr>
                </a:tc>
                <a:tc hMerge="1">
                  <a:txBody>
                    <a:bodyPr/>
                    <a:lstStyle/>
                    <a:p>
                      <a:pPr algn="ctr" fontAlgn="b"/>
                      <a:endParaRPr lang="en-IN" sz="600" b="1" i="0" u="none" strike="noStrike" dirty="0">
                        <a:effectLst/>
                        <a:latin typeface="Arial"/>
                      </a:endParaRPr>
                    </a:p>
                  </a:txBody>
                  <a:tcPr marL="3434" marR="3434" marT="3434" marB="0" anchor="b">
                    <a:lnL>
                      <a:noFill/>
                    </a:lnL>
                    <a:lnR>
                      <a:noFill/>
                    </a:lnR>
                    <a:lnT>
                      <a:noFill/>
                    </a:lnT>
                    <a:lnB>
                      <a:noFill/>
                    </a:lnB>
                  </a:tcPr>
                </a:tc>
                <a:tc hMerge="1">
                  <a:txBody>
                    <a:bodyPr/>
                    <a:lstStyle/>
                    <a:p>
                      <a:pPr algn="ctr" fontAlgn="b"/>
                      <a:endParaRPr lang="en-IN" sz="600" b="1" i="0" u="none" strike="noStrike" dirty="0">
                        <a:effectLst/>
                        <a:latin typeface="Arial"/>
                      </a:endParaRPr>
                    </a:p>
                  </a:txBody>
                  <a:tcPr marL="3434" marR="3434" marT="3434" marB="0" anchor="b">
                    <a:lnL>
                      <a:noFill/>
                    </a:lnL>
                    <a:lnR>
                      <a:noFill/>
                    </a:lnR>
                    <a:lnT>
                      <a:noFill/>
                    </a:lnT>
                    <a:lnB>
                      <a:noFill/>
                    </a:lnB>
                  </a:tcPr>
                </a:tc>
                <a:tc hMerge="1">
                  <a:txBody>
                    <a:bodyPr/>
                    <a:lstStyle/>
                    <a:p>
                      <a:pPr algn="ctr" fontAlgn="b"/>
                      <a:endParaRPr lang="en-IN" sz="700" b="1" i="0" u="none" strike="noStrike">
                        <a:effectLst/>
                        <a:latin typeface="Arial"/>
                      </a:endParaRPr>
                    </a:p>
                  </a:txBody>
                  <a:tcPr marL="3434" marR="3434" marT="3434" marB="0" anchor="b">
                    <a:lnL>
                      <a:noFill/>
                    </a:lnL>
                    <a:lnR>
                      <a:noFill/>
                    </a:lnR>
                    <a:lnT>
                      <a:noFill/>
                    </a:lnT>
                    <a:lnB>
                      <a:noFill/>
                    </a:lnB>
                  </a:tcPr>
                </a:tc>
                <a:tc hMerge="1">
                  <a:txBody>
                    <a:bodyPr/>
                    <a:lstStyle/>
                    <a:p>
                      <a:pPr algn="ctr" fontAlgn="b"/>
                      <a:endParaRPr lang="en-IN" sz="600" b="1" i="0" u="none" strike="noStrike">
                        <a:effectLst/>
                        <a:latin typeface="Arial"/>
                      </a:endParaRPr>
                    </a:p>
                  </a:txBody>
                  <a:tcPr marL="3434" marR="3434" marT="3434" marB="0" anchor="b">
                    <a:lnL>
                      <a:noFill/>
                    </a:lnL>
                    <a:lnR>
                      <a:noFill/>
                    </a:lnR>
                    <a:lnT>
                      <a:noFill/>
                    </a:lnT>
                    <a:lnB>
                      <a:noFill/>
                    </a:lnB>
                  </a:tcPr>
                </a:tc>
                <a:tc hMerge="1">
                  <a:txBody>
                    <a:bodyPr/>
                    <a:lstStyle/>
                    <a:p>
                      <a:pPr algn="ctr" fontAlgn="b"/>
                      <a:endParaRPr lang="en-IN" sz="600" b="1" i="0" u="none" strike="noStrike" dirty="0">
                        <a:effectLst/>
                        <a:latin typeface="Arial"/>
                      </a:endParaRPr>
                    </a:p>
                  </a:txBody>
                  <a:tcPr marL="3434" marR="3434" marT="3434" marB="0" anchor="b">
                    <a:lnL>
                      <a:noFill/>
                    </a:lnL>
                    <a:lnR>
                      <a:noFill/>
                    </a:lnR>
                    <a:lnT>
                      <a:noFill/>
                    </a:lnT>
                    <a:lnB>
                      <a:noFill/>
                    </a:lnB>
                  </a:tcPr>
                </a:tc>
                <a:tc hMerge="1">
                  <a:txBody>
                    <a:bodyPr/>
                    <a:lstStyle/>
                    <a:p>
                      <a:pPr algn="ctr" fontAlgn="b"/>
                      <a:endParaRPr lang="en-IN" sz="600" b="1" i="0" u="none" strike="noStrike" dirty="0">
                        <a:effectLst/>
                        <a:latin typeface="Arial"/>
                      </a:endParaRPr>
                    </a:p>
                  </a:txBody>
                  <a:tcPr marL="3434" marR="3434" marT="3434" marB="0" anchor="b">
                    <a:lnL>
                      <a:noFill/>
                    </a:lnL>
                    <a:lnR>
                      <a:noFill/>
                    </a:lnR>
                    <a:lnT>
                      <a:noFill/>
                    </a:lnT>
                    <a:lnB>
                      <a:noFill/>
                    </a:lnB>
                  </a:tcPr>
                </a:tc>
                <a:tc hMerge="1">
                  <a:txBody>
                    <a:bodyPr/>
                    <a:lstStyle/>
                    <a:p>
                      <a:pPr algn="ctr" fontAlgn="b"/>
                      <a:endParaRPr lang="en-IN" sz="600" b="1" i="0" u="none" strike="noStrike">
                        <a:effectLst/>
                        <a:latin typeface="Arial"/>
                      </a:endParaRPr>
                    </a:p>
                  </a:txBody>
                  <a:tcPr marL="3434" marR="3434" marT="3434" marB="0" anchor="b">
                    <a:lnL>
                      <a:noFill/>
                    </a:lnL>
                    <a:lnR>
                      <a:noFill/>
                    </a:lnR>
                    <a:lnT>
                      <a:noFill/>
                    </a:lnT>
                    <a:lnB>
                      <a:noFill/>
                    </a:lnB>
                  </a:tcPr>
                </a:tc>
                <a:tc hMerge="1">
                  <a:txBody>
                    <a:bodyPr/>
                    <a:lstStyle/>
                    <a:p>
                      <a:pPr algn="ctr" fontAlgn="b"/>
                      <a:endParaRPr lang="en-IN" sz="600" b="1" i="0" u="none" strike="noStrike" dirty="0">
                        <a:effectLst/>
                        <a:latin typeface="Arial"/>
                      </a:endParaRPr>
                    </a:p>
                  </a:txBody>
                  <a:tcPr marL="3434" marR="3434" marT="3434" marB="0" anchor="b">
                    <a:lnL>
                      <a:noFill/>
                    </a:lnL>
                    <a:lnR>
                      <a:noFill/>
                    </a:lnR>
                    <a:lnT>
                      <a:noFill/>
                    </a:lnT>
                    <a:lnB>
                      <a:noFill/>
                    </a:lnB>
                  </a:tcPr>
                </a:tc>
                <a:tc hMerge="1">
                  <a:txBody>
                    <a:bodyPr/>
                    <a:lstStyle/>
                    <a:p>
                      <a:pPr algn="ctr" fontAlgn="b"/>
                      <a:endParaRPr lang="en-IN" sz="600" b="1" i="0" u="none" strike="noStrike" dirty="0">
                        <a:effectLst/>
                        <a:latin typeface="Arial"/>
                      </a:endParaRPr>
                    </a:p>
                  </a:txBody>
                  <a:tcPr marL="3434" marR="3434" marT="3434" marB="0" anchor="b">
                    <a:lnL>
                      <a:noFill/>
                    </a:lnL>
                    <a:lnR>
                      <a:noFill/>
                    </a:lnR>
                    <a:lnT>
                      <a:noFill/>
                    </a:lnT>
                    <a:lnB>
                      <a:noFill/>
                    </a:lnB>
                  </a:tcPr>
                </a:tc>
                <a:tc hMerge="1">
                  <a:txBody>
                    <a:bodyPr/>
                    <a:lstStyle/>
                    <a:p>
                      <a:pPr algn="ctr" fontAlgn="b"/>
                      <a:endParaRPr lang="en-IN" sz="600" b="1" i="0" u="none" strike="noStrike" dirty="0">
                        <a:effectLst/>
                        <a:latin typeface="Arial"/>
                      </a:endParaRPr>
                    </a:p>
                  </a:txBody>
                  <a:tcPr marL="3434" marR="3434" marT="3434" marB="0" anchor="b">
                    <a:lnL>
                      <a:noFill/>
                    </a:lnL>
                    <a:lnR>
                      <a:noFill/>
                    </a:lnR>
                    <a:lnT>
                      <a:noFill/>
                    </a:lnT>
                    <a:lnB>
                      <a:noFill/>
                    </a:lnB>
                  </a:tcPr>
                </a:tc>
                <a:tc hMerge="1">
                  <a:txBody>
                    <a:bodyPr/>
                    <a:lstStyle/>
                    <a:p>
                      <a:pPr algn="ctr" fontAlgn="b"/>
                      <a:endParaRPr lang="en-IN" sz="600" b="1" i="0" u="none" strike="noStrike" dirty="0">
                        <a:effectLst/>
                        <a:latin typeface="Arial"/>
                      </a:endParaRPr>
                    </a:p>
                  </a:txBody>
                  <a:tcPr marL="3434" marR="3434" marT="3434" marB="0" anchor="b">
                    <a:lnL>
                      <a:noFill/>
                    </a:lnL>
                    <a:lnR>
                      <a:noFill/>
                    </a:lnR>
                    <a:lnT>
                      <a:noFill/>
                    </a:lnT>
                    <a:lnB>
                      <a:noFill/>
                    </a:lnB>
                  </a:tcPr>
                </a:tc>
                <a:tc gridSpan="3">
                  <a:txBody>
                    <a:bodyPr/>
                    <a:lstStyle/>
                    <a:p>
                      <a:pPr algn="r" fontAlgn="b"/>
                      <a:r>
                        <a:rPr lang="en-IN" sz="1050" b="1" i="0" u="none" strike="noStrike" dirty="0">
                          <a:effectLst/>
                          <a:latin typeface="Arial"/>
                        </a:rPr>
                        <a:t>Form 9 D</a:t>
                      </a:r>
                    </a:p>
                  </a:txBody>
                  <a:tcPr marL="3434" marR="3434" marT="3434" marB="0" anchor="b">
                    <a:lnL>
                      <a:noFill/>
                    </a:lnL>
                    <a:lnR>
                      <a:noFill/>
                    </a:lnR>
                    <a:lnT>
                      <a:noFill/>
                    </a:lnT>
                    <a:lnB>
                      <a:noFill/>
                    </a:lnB>
                  </a:tcPr>
                </a:tc>
                <a:tc hMerge="1">
                  <a:txBody>
                    <a:bodyPr/>
                    <a:lstStyle/>
                    <a:p>
                      <a:pPr algn="r" fontAlgn="b"/>
                      <a:endParaRPr lang="en-IN" sz="600" b="1" i="0" u="none" strike="noStrike" dirty="0">
                        <a:effectLst/>
                        <a:latin typeface="Arial"/>
                      </a:endParaRPr>
                    </a:p>
                  </a:txBody>
                  <a:tcPr marL="3434" marR="3434" marT="3434" marB="0" anchor="b">
                    <a:lnL>
                      <a:noFill/>
                    </a:lnL>
                    <a:lnR>
                      <a:noFill/>
                    </a:lnR>
                    <a:lnT>
                      <a:noFill/>
                    </a:lnT>
                    <a:lnB>
                      <a:noFill/>
                    </a:lnB>
                  </a:tcPr>
                </a:tc>
                <a:tc hMerge="1">
                  <a:txBody>
                    <a:bodyPr/>
                    <a:lstStyle/>
                    <a:p>
                      <a:pPr algn="ctr" fontAlgn="b"/>
                      <a:endParaRPr lang="en-IN" sz="600" b="1" i="0" u="none" strike="noStrike" dirty="0">
                        <a:effectLst/>
                        <a:latin typeface="Arial"/>
                      </a:endParaRPr>
                    </a:p>
                  </a:txBody>
                  <a:tcPr marL="3434" marR="3434" marT="3434" marB="0" anchor="b">
                    <a:lnL>
                      <a:noFill/>
                    </a:lnL>
                    <a:lnR>
                      <a:noFill/>
                    </a:lnR>
                    <a:lnT>
                      <a:noFill/>
                    </a:lnT>
                    <a:lnB>
                      <a:noFill/>
                    </a:lnB>
                  </a:tcPr>
                </a:tc>
              </a:tr>
              <a:tr h="286585">
                <a:tc rowSpan="2" gridSpan="9">
                  <a:txBody>
                    <a:bodyPr/>
                    <a:lstStyle/>
                    <a:p>
                      <a:pPr algn="l" fontAlgn="b"/>
                      <a:r>
                        <a:rPr lang="en-IN" sz="1000" b="1" i="0" u="none" strike="noStrike" dirty="0">
                          <a:effectLst/>
                          <a:latin typeface="Arial"/>
                        </a:rPr>
                        <a:t>Name of Supervisor / PHC / Block(Taluk) / District </a:t>
                      </a:r>
                      <a:r>
                        <a:rPr lang="en-IN" sz="1000" b="1" i="0" u="none" strike="noStrike" dirty="0" smtClean="0">
                          <a:effectLst/>
                          <a:latin typeface="Arial"/>
                        </a:rPr>
                        <a:t>:________________</a:t>
                      </a:r>
                      <a:endParaRPr lang="en-IN" sz="1000" b="1" i="0" u="none" strike="noStrike" dirty="0">
                        <a:effectLst/>
                        <a:latin typeface="Arial"/>
                      </a:endParaRPr>
                    </a:p>
                  </a:txBody>
                  <a:tcPr marL="3434" marR="3434" marT="3434" marB="0" anchor="b">
                    <a:lnL>
                      <a:noFill/>
                    </a:lnL>
                    <a:lnR>
                      <a:noFill/>
                    </a:lnR>
                    <a:lnT>
                      <a:noFill/>
                    </a:lnT>
                    <a:lnB>
                      <a:noFill/>
                    </a:lnB>
                  </a:tcPr>
                </a:tc>
                <a:tc rowSpan="2" hMerge="1">
                  <a:txBody>
                    <a:bodyPr/>
                    <a:lstStyle/>
                    <a:p>
                      <a:endParaRPr lang="en-IN"/>
                    </a:p>
                  </a:txBody>
                  <a:tcPr/>
                </a:tc>
                <a:tc rowSpan="2" hMerge="1">
                  <a:txBody>
                    <a:bodyPr/>
                    <a:lstStyle/>
                    <a:p>
                      <a:endParaRPr lang="en-IN"/>
                    </a:p>
                  </a:txBody>
                  <a:tcPr/>
                </a:tc>
                <a:tc rowSpan="2" hMerge="1">
                  <a:txBody>
                    <a:bodyPr/>
                    <a:lstStyle/>
                    <a:p>
                      <a:endParaRPr lang="en-IN"/>
                    </a:p>
                  </a:txBody>
                  <a:tcPr/>
                </a:tc>
                <a:tc rowSpan="2" hMerge="1">
                  <a:txBody>
                    <a:bodyPr/>
                    <a:lstStyle/>
                    <a:p>
                      <a:endParaRPr lang="en-IN"/>
                    </a:p>
                  </a:txBody>
                  <a:tcPr/>
                </a:tc>
                <a:tc rowSpan="2" hMerge="1">
                  <a:txBody>
                    <a:bodyPr/>
                    <a:lstStyle/>
                    <a:p>
                      <a:endParaRPr lang="en-IN"/>
                    </a:p>
                  </a:txBody>
                  <a:tcPr/>
                </a:tc>
                <a:tc rowSpan="2" hMerge="1">
                  <a:txBody>
                    <a:bodyPr/>
                    <a:lstStyle/>
                    <a:p>
                      <a:endParaRPr lang="en-IN"/>
                    </a:p>
                  </a:txBody>
                  <a:tcPr/>
                </a:tc>
                <a:tc rowSpan="2" hMerge="1">
                  <a:txBody>
                    <a:bodyPr/>
                    <a:lstStyle/>
                    <a:p>
                      <a:endParaRPr lang="en-IN"/>
                    </a:p>
                  </a:txBody>
                  <a:tcPr/>
                </a:tc>
                <a:tc rowSpan="2" hMerge="1">
                  <a:txBody>
                    <a:bodyPr/>
                    <a:lstStyle/>
                    <a:p>
                      <a:endParaRPr lang="en-IN"/>
                    </a:p>
                  </a:txBody>
                  <a:tcPr/>
                </a:tc>
                <a:tc rowSpan="2" gridSpan="4">
                  <a:txBody>
                    <a:bodyPr/>
                    <a:lstStyle/>
                    <a:p>
                      <a:pPr algn="l" fontAlgn="b"/>
                      <a:r>
                        <a:rPr lang="en-IN" sz="1000" b="1" i="0" u="none" strike="noStrike" dirty="0">
                          <a:effectLst/>
                          <a:latin typeface="Arial"/>
                        </a:rPr>
                        <a:t>State: </a:t>
                      </a:r>
                      <a:r>
                        <a:rPr lang="en-IN" sz="1000" b="1" i="0" u="none" strike="noStrike" dirty="0" smtClean="0">
                          <a:effectLst/>
                          <a:latin typeface="Arial"/>
                        </a:rPr>
                        <a:t>_________________</a:t>
                      </a:r>
                      <a:endParaRPr lang="en-IN" sz="1000" b="1" i="0" u="none" strike="noStrike" dirty="0">
                        <a:effectLst/>
                        <a:latin typeface="Arial"/>
                      </a:endParaRPr>
                    </a:p>
                  </a:txBody>
                  <a:tcPr marL="3434" marR="3434" marT="3434" marB="0" anchor="b">
                    <a:lnL>
                      <a:noFill/>
                    </a:lnL>
                    <a:lnR>
                      <a:noFill/>
                    </a:lnR>
                    <a:lnT>
                      <a:noFill/>
                    </a:lnT>
                    <a:lnB>
                      <a:noFill/>
                    </a:lnB>
                  </a:tcPr>
                </a:tc>
                <a:tc rowSpan="2" hMerge="1">
                  <a:txBody>
                    <a:bodyPr/>
                    <a:lstStyle/>
                    <a:p>
                      <a:endParaRPr lang="en-IN"/>
                    </a:p>
                  </a:txBody>
                  <a:tcPr/>
                </a:tc>
                <a:tc rowSpan="2" hMerge="1">
                  <a:txBody>
                    <a:bodyPr/>
                    <a:lstStyle/>
                    <a:p>
                      <a:endParaRPr lang="en-IN"/>
                    </a:p>
                  </a:txBody>
                  <a:tcPr/>
                </a:tc>
                <a:tc rowSpan="2" hMerge="1">
                  <a:txBody>
                    <a:bodyPr/>
                    <a:lstStyle/>
                    <a:p>
                      <a:endParaRPr lang="en-IN"/>
                    </a:p>
                  </a:txBody>
                  <a:tcPr/>
                </a:tc>
                <a:tc gridSpan="6">
                  <a:txBody>
                    <a:bodyPr/>
                    <a:lstStyle/>
                    <a:p>
                      <a:pPr algn="l" fontAlgn="b"/>
                      <a:r>
                        <a:rPr lang="en-IN" sz="1000" b="1" i="0" u="none" strike="noStrike" dirty="0">
                          <a:effectLst/>
                          <a:latin typeface="Arial"/>
                        </a:rPr>
                        <a:t>Date: ____________________</a:t>
                      </a:r>
                    </a:p>
                  </a:txBody>
                  <a:tcPr marL="3434" marR="3434" marT="3434" marB="0" anchor="b">
                    <a:lnL>
                      <a:noFill/>
                    </a:lnL>
                    <a:lnR>
                      <a:noFill/>
                    </a:lnR>
                    <a:lnT>
                      <a:noFill/>
                    </a:lnT>
                    <a:lnB>
                      <a:noFill/>
                    </a:lnB>
                  </a:tcPr>
                </a:tc>
                <a:tc hMerge="1">
                  <a:txBody>
                    <a:bodyPr/>
                    <a:lstStyle/>
                    <a:p>
                      <a:pPr algn="l" fontAlgn="b"/>
                      <a:endParaRPr lang="en-IN" sz="900" b="1" i="0" u="none" strike="noStrike" dirty="0">
                        <a:effectLst/>
                        <a:latin typeface="Arial"/>
                      </a:endParaRPr>
                    </a:p>
                  </a:txBody>
                  <a:tcPr marL="3434" marR="3434" marT="3434" marB="0" anchor="b">
                    <a:lnL>
                      <a:noFill/>
                    </a:lnL>
                    <a:lnR>
                      <a:noFill/>
                    </a:lnR>
                    <a:lnT>
                      <a:noFill/>
                    </a:lnT>
                    <a:lnB>
                      <a:noFill/>
                    </a:lnB>
                  </a:tcPr>
                </a:tc>
                <a:tc hMerge="1">
                  <a:txBody>
                    <a:bodyPr/>
                    <a:lstStyle/>
                    <a:p>
                      <a:pPr algn="l" fontAlgn="b"/>
                      <a:endParaRPr lang="en-IN" sz="900" b="1" i="0" u="none" strike="noStrike">
                        <a:effectLst/>
                        <a:latin typeface="Arial"/>
                      </a:endParaRPr>
                    </a:p>
                  </a:txBody>
                  <a:tcPr marL="3434" marR="3434" marT="3434" marB="0" anchor="b">
                    <a:lnL>
                      <a:noFill/>
                    </a:lnL>
                    <a:lnR>
                      <a:noFill/>
                    </a:lnR>
                    <a:lnT>
                      <a:noFill/>
                    </a:lnT>
                    <a:lnB>
                      <a:noFill/>
                    </a:lnB>
                  </a:tcPr>
                </a:tc>
                <a:tc hMerge="1">
                  <a:txBody>
                    <a:bodyPr/>
                    <a:lstStyle/>
                    <a:p>
                      <a:pPr algn="l" fontAlgn="b"/>
                      <a:endParaRPr lang="en-IN" sz="900" b="1" i="0" u="none" strike="noStrike" dirty="0">
                        <a:effectLst/>
                        <a:latin typeface="Arial"/>
                      </a:endParaRPr>
                    </a:p>
                  </a:txBody>
                  <a:tcPr marL="3434" marR="3434" marT="3434" marB="0" anchor="b">
                    <a:lnL>
                      <a:noFill/>
                    </a:lnL>
                    <a:lnR>
                      <a:noFill/>
                    </a:lnR>
                    <a:lnT>
                      <a:noFill/>
                    </a:lnT>
                    <a:lnB>
                      <a:noFill/>
                    </a:lnB>
                  </a:tcPr>
                </a:tc>
                <a:tc hMerge="1">
                  <a:txBody>
                    <a:bodyPr/>
                    <a:lstStyle/>
                    <a:p>
                      <a:endParaRPr lang="en-IN"/>
                    </a:p>
                  </a:txBody>
                  <a:tcPr/>
                </a:tc>
                <a:tc hMerge="1">
                  <a:txBody>
                    <a:bodyPr/>
                    <a:lstStyle/>
                    <a:p>
                      <a:endParaRPr lang="en-IN"/>
                    </a:p>
                  </a:txBody>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a:noFill/>
                    </a:lnB>
                  </a:tcPr>
                </a:tc>
              </a:tr>
              <a:tr h="181704">
                <a:tc gridSpan="9"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gridSpan="4"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gridSpan="7">
                  <a:txBody>
                    <a:bodyPr/>
                    <a:lstStyle/>
                    <a:p>
                      <a:pPr algn="l" fontAlgn="b"/>
                      <a:r>
                        <a:rPr lang="en-IN" sz="1000" b="1" i="0" u="none" strike="noStrike" dirty="0">
                          <a:effectLst/>
                          <a:latin typeface="Arial"/>
                        </a:rPr>
                        <a:t>Day: 1 / 2 / 3 / 4</a:t>
                      </a:r>
                    </a:p>
                  </a:txBody>
                  <a:tcPr marL="3434" marR="3434" marT="3434" marB="0" anchor="b">
                    <a:lnL>
                      <a:noFill/>
                    </a:lnL>
                    <a:lnR>
                      <a:noFill/>
                    </a:lnR>
                    <a:lnT>
                      <a:noFill/>
                    </a:lnT>
                    <a:lnB>
                      <a:noFill/>
                    </a:lnB>
                  </a:tcPr>
                </a:tc>
                <a:tc hMerge="1">
                  <a:txBody>
                    <a:bodyPr/>
                    <a:lstStyle/>
                    <a:p>
                      <a:pPr algn="l" fontAlgn="b"/>
                      <a:endParaRPr lang="en-IN" sz="900" b="1" i="0" u="none" strike="noStrike" dirty="0">
                        <a:effectLst/>
                        <a:latin typeface="Arial"/>
                      </a:endParaRPr>
                    </a:p>
                  </a:txBody>
                  <a:tcPr marL="3434" marR="3434" marT="3434" marB="0" anchor="b">
                    <a:lnL>
                      <a:noFill/>
                    </a:lnL>
                    <a:lnR>
                      <a:noFill/>
                    </a:lnR>
                    <a:lnT>
                      <a:noFill/>
                    </a:lnT>
                    <a:lnB>
                      <a:noFill/>
                    </a:lnB>
                  </a:tcPr>
                </a:tc>
                <a:tc hMerge="1">
                  <a:txBody>
                    <a:bodyPr/>
                    <a:lstStyle/>
                    <a:p>
                      <a:pPr algn="l" fontAlgn="b"/>
                      <a:endParaRPr lang="en-IN" sz="900" b="1" i="0" u="none" strike="noStrike" dirty="0">
                        <a:effectLst/>
                        <a:latin typeface="Arial"/>
                      </a:endParaRPr>
                    </a:p>
                  </a:txBody>
                  <a:tcPr marL="3434" marR="3434" marT="3434" marB="0" anchor="b">
                    <a:lnL>
                      <a:noFill/>
                    </a:lnL>
                    <a:lnR>
                      <a:noFill/>
                    </a:lnR>
                    <a:lnT>
                      <a:noFill/>
                    </a:lnT>
                    <a:lnB>
                      <a:noFill/>
                    </a:lnB>
                  </a:tcPr>
                </a:tc>
                <a:tc hMerge="1">
                  <a:txBody>
                    <a:bodyPr/>
                    <a:lstStyle/>
                    <a:p>
                      <a:pPr algn="l" fontAlgn="b"/>
                      <a:endParaRPr lang="en-IN" sz="900" b="1" i="0" u="none" strike="noStrike" dirty="0">
                        <a:effectLst/>
                        <a:latin typeface="Arial"/>
                      </a:endParaRPr>
                    </a:p>
                  </a:txBody>
                  <a:tcPr marL="3434" marR="3434" marT="3434" marB="0" anchor="b">
                    <a:lnL>
                      <a:noFill/>
                    </a:lnL>
                    <a:lnR>
                      <a:noFill/>
                    </a:lnR>
                    <a:lnT>
                      <a:noFill/>
                    </a:lnT>
                    <a:lnB>
                      <a:noFill/>
                    </a:lnB>
                  </a:tcPr>
                </a:tc>
                <a:tc hMerge="1">
                  <a:txBody>
                    <a:bodyPr/>
                    <a:lstStyle/>
                    <a:p>
                      <a:endParaRPr lang="en-IN"/>
                    </a:p>
                  </a:txBody>
                  <a:tcPr/>
                </a:tc>
                <a:tc hMerge="1">
                  <a:txBody>
                    <a:bodyPr/>
                    <a:lstStyle/>
                    <a:p>
                      <a:pPr algn="l" fontAlgn="b"/>
                      <a:endParaRPr lang="en-IN" sz="900" b="1" i="0" u="none" strike="noStrike" dirty="0">
                        <a:effectLst/>
                        <a:latin typeface="Arial"/>
                      </a:endParaRPr>
                    </a:p>
                  </a:txBody>
                  <a:tcPr marL="3434" marR="3434" marT="3434" marB="0" anchor="b">
                    <a:lnL>
                      <a:noFill/>
                    </a:lnL>
                    <a:lnR>
                      <a:noFill/>
                    </a:lnR>
                    <a:lnT>
                      <a:noFill/>
                    </a:lnT>
                    <a:lnB>
                      <a:noFill/>
                    </a:lnB>
                  </a:tcPr>
                </a:tc>
                <a:tc hMerge="1">
                  <a:txBody>
                    <a:bodyPr/>
                    <a:lstStyle/>
                    <a:p>
                      <a:pPr algn="l" fontAlgn="b"/>
                      <a:endParaRPr lang="en-IN" sz="900" b="1" i="0" u="none" strike="noStrike" dirty="0">
                        <a:effectLst/>
                        <a:latin typeface="Arial"/>
                      </a:endParaRPr>
                    </a:p>
                  </a:txBody>
                  <a:tcPr marL="3434" marR="3434" marT="3434" marB="0" anchor="b">
                    <a:lnL>
                      <a:noFill/>
                    </a:lnL>
                    <a:lnR>
                      <a:noFill/>
                    </a:lnR>
                    <a:lnT>
                      <a:noFill/>
                    </a:lnT>
                    <a:lnB>
                      <a:noFill/>
                    </a:lnB>
                  </a:tcPr>
                </a:tc>
              </a:tr>
              <a:tr h="181704">
                <a:tc>
                  <a:txBody>
                    <a:bodyPr/>
                    <a:lstStyle/>
                    <a:p>
                      <a:pPr algn="l" fontAlgn="b"/>
                      <a:endParaRPr lang="en-IN" sz="1000" b="1" i="0" u="none" strike="noStrike">
                        <a:effectLst/>
                        <a:latin typeface="Arial"/>
                      </a:endParaRPr>
                    </a:p>
                  </a:txBody>
                  <a:tcPr marL="3434" marR="3434" marT="343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dirty="0">
                        <a:effectLst/>
                        <a:latin typeface="Arial"/>
                      </a:endParaRPr>
                    </a:p>
                  </a:txBody>
                  <a:tcPr marL="3434" marR="3434" marT="343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w="12700" cap="flat" cmpd="sng" algn="ctr">
                      <a:solidFill>
                        <a:srgbClr val="000000"/>
                      </a:solidFill>
                      <a:prstDash val="solid"/>
                      <a:round/>
                      <a:headEnd type="none" w="med" len="med"/>
                      <a:tailEnd type="none" w="med" len="med"/>
                    </a:lnB>
                  </a:tcPr>
                </a:tc>
              </a:tr>
              <a:tr h="359405">
                <a:tc rowSpan="2">
                  <a:txBody>
                    <a:bodyPr/>
                    <a:lstStyle/>
                    <a:p>
                      <a:pPr algn="ctr" fontAlgn="ctr"/>
                      <a:r>
                        <a:rPr lang="en-IN" sz="1000" b="1" i="0" u="none" strike="noStrike" dirty="0">
                          <a:effectLst/>
                          <a:latin typeface="Arial"/>
                        </a:rPr>
                        <a:t>Sl</a:t>
                      </a:r>
                      <a:r>
                        <a:rPr lang="en-IN" sz="1000" b="1" i="0" u="none" strike="noStrike" dirty="0" smtClean="0">
                          <a:effectLst/>
                          <a:latin typeface="Arial"/>
                        </a:rPr>
                        <a:t>. No</a:t>
                      </a:r>
                      <a:endParaRPr lang="en-IN" sz="1000" b="1" i="0" u="none" strike="noStrike" dirty="0">
                        <a:effectLst/>
                        <a:latin typeface="Arial"/>
                      </a:endParaRPr>
                    </a:p>
                  </a:txBody>
                  <a:tcPr marL="3434" marR="3434" marT="34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1000" b="1" i="0" u="none" strike="noStrike" dirty="0">
                          <a:effectLst/>
                          <a:latin typeface="Arial"/>
                        </a:rPr>
                        <a:t>Team No./ Supervisor/ PHC / Block / District</a:t>
                      </a:r>
                    </a:p>
                  </a:txBody>
                  <a:tcPr marL="3434" marR="3434" marT="34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fontAlgn="ctr"/>
                      <a:r>
                        <a:rPr lang="en-IN" sz="1000" b="1" i="0" u="none" strike="noStrike" dirty="0">
                          <a:effectLst/>
                          <a:latin typeface="Arial"/>
                        </a:rPr>
                        <a:t>No. X - Houses Generated</a:t>
                      </a:r>
                    </a:p>
                  </a:txBody>
                  <a:tcPr marL="3434" marR="3434" marT="34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6">
                  <a:txBody>
                    <a:bodyPr/>
                    <a:lstStyle/>
                    <a:p>
                      <a:pPr algn="ctr" fontAlgn="ctr"/>
                      <a:r>
                        <a:rPr lang="en-IN" sz="1000" b="1" i="0" u="none" strike="noStrike">
                          <a:effectLst/>
                          <a:latin typeface="Arial"/>
                        </a:rPr>
                        <a:t>No. of X houses converted to P</a:t>
                      </a:r>
                    </a:p>
                  </a:txBody>
                  <a:tcPr marL="3434" marR="3434" marT="34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6">
                  <a:txBody>
                    <a:bodyPr/>
                    <a:lstStyle/>
                    <a:p>
                      <a:pPr algn="ctr" fontAlgn="ctr"/>
                      <a:r>
                        <a:rPr lang="en-IN" sz="1000" b="1" i="0" u="none" strike="noStrike">
                          <a:effectLst/>
                          <a:latin typeface="Arial"/>
                        </a:rPr>
                        <a:t>No. X- Houses remaining at the end of the activity</a:t>
                      </a:r>
                    </a:p>
                  </a:txBody>
                  <a:tcPr marL="3434" marR="3434" marT="34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420385">
                <a:tc vMerge="1">
                  <a:txBody>
                    <a:bodyPr/>
                    <a:lstStyle/>
                    <a:p>
                      <a:endParaRPr lang="en-IN"/>
                    </a:p>
                  </a:txBody>
                  <a:tcPr/>
                </a:tc>
                <a:tc vMerge="1">
                  <a:txBody>
                    <a:bodyPr/>
                    <a:lstStyle/>
                    <a:p>
                      <a:endParaRPr lang="en-IN"/>
                    </a:p>
                  </a:txBody>
                  <a:tcPr/>
                </a:tc>
                <a:tc>
                  <a:txBody>
                    <a:bodyPr/>
                    <a:lstStyle/>
                    <a:p>
                      <a:pPr algn="ctr" fontAlgn="b"/>
                      <a:r>
                        <a:rPr lang="en-IN" sz="1000" b="1" i="0" u="none" strike="noStrike">
                          <a:effectLst/>
                          <a:latin typeface="Arial"/>
                        </a:rPr>
                        <a:t>X-H</a:t>
                      </a:r>
                    </a:p>
                  </a:txBody>
                  <a:tcPr marL="3434" marR="3434" marT="34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000" b="1" i="0" u="none" strike="noStrike">
                          <a:effectLst/>
                          <a:latin typeface="Arial"/>
                        </a:rPr>
                        <a:t>X-V</a:t>
                      </a:r>
                    </a:p>
                  </a:txBody>
                  <a:tcPr marL="3434" marR="3434" marT="34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000" b="1" i="0" u="none" strike="noStrike">
                          <a:effectLst/>
                          <a:latin typeface="Arial"/>
                        </a:rPr>
                        <a:t>X-R</a:t>
                      </a:r>
                    </a:p>
                  </a:txBody>
                  <a:tcPr marL="3434" marR="3434" marT="34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000" b="1" i="0" u="none" strike="noStrike">
                          <a:effectLst/>
                          <a:latin typeface="Arial"/>
                        </a:rPr>
                        <a:t>X-L</a:t>
                      </a:r>
                    </a:p>
                  </a:txBody>
                  <a:tcPr marL="3434" marR="3434" marT="34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000" b="1" i="0" u="none" strike="noStrike" dirty="0">
                          <a:effectLst/>
                          <a:latin typeface="Arial"/>
                        </a:rPr>
                        <a:t>X-O</a:t>
                      </a:r>
                    </a:p>
                  </a:txBody>
                  <a:tcPr marL="3434" marR="3434" marT="34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1" i="0" u="none" strike="noStrike" dirty="0">
                          <a:effectLst/>
                          <a:latin typeface="Arial"/>
                        </a:rPr>
                        <a:t>Total</a:t>
                      </a:r>
                    </a:p>
                  </a:txBody>
                  <a:tcPr marL="3434" marR="3434" marT="34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000" b="1" i="0" u="none" strike="noStrike" dirty="0">
                          <a:effectLst/>
                          <a:latin typeface="Arial"/>
                        </a:rPr>
                        <a:t>X-H</a:t>
                      </a:r>
                    </a:p>
                  </a:txBody>
                  <a:tcPr marL="3434" marR="3434" marT="34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000" b="1" i="0" u="none" strike="noStrike" dirty="0">
                          <a:effectLst/>
                          <a:latin typeface="Arial"/>
                        </a:rPr>
                        <a:t>X-V</a:t>
                      </a:r>
                    </a:p>
                  </a:txBody>
                  <a:tcPr marL="3434" marR="3434" marT="34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000" b="1" i="0" u="none" strike="noStrike" dirty="0">
                          <a:effectLst/>
                          <a:latin typeface="Arial"/>
                        </a:rPr>
                        <a:t>X-R</a:t>
                      </a:r>
                    </a:p>
                  </a:txBody>
                  <a:tcPr marL="3434" marR="3434" marT="34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000" b="1" i="0" u="none" strike="noStrike" dirty="0">
                          <a:effectLst/>
                          <a:latin typeface="Arial"/>
                        </a:rPr>
                        <a:t>X-L</a:t>
                      </a:r>
                    </a:p>
                  </a:txBody>
                  <a:tcPr marL="3434" marR="3434" marT="34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000" b="1" i="0" u="none" strike="noStrike" dirty="0">
                          <a:effectLst/>
                          <a:latin typeface="Arial"/>
                        </a:rPr>
                        <a:t>X-O</a:t>
                      </a:r>
                    </a:p>
                  </a:txBody>
                  <a:tcPr marL="3434" marR="3434" marT="34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1" i="0" u="none" strike="noStrike" dirty="0">
                          <a:effectLst/>
                          <a:latin typeface="Arial"/>
                        </a:rPr>
                        <a:t>Total</a:t>
                      </a:r>
                    </a:p>
                  </a:txBody>
                  <a:tcPr marL="3434" marR="3434" marT="34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000" b="1" i="0" u="none" strike="noStrike" dirty="0">
                          <a:effectLst/>
                          <a:latin typeface="Arial"/>
                        </a:rPr>
                        <a:t>X-H</a:t>
                      </a:r>
                    </a:p>
                  </a:txBody>
                  <a:tcPr marL="3434" marR="3434" marT="34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000" b="1" i="0" u="none" strike="noStrike" dirty="0">
                          <a:effectLst/>
                          <a:latin typeface="Arial"/>
                        </a:rPr>
                        <a:t>X-V</a:t>
                      </a:r>
                    </a:p>
                  </a:txBody>
                  <a:tcPr marL="3434" marR="3434" marT="34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000" b="1" i="0" u="none" strike="noStrike">
                          <a:effectLst/>
                          <a:latin typeface="Arial"/>
                        </a:rPr>
                        <a:t>X-R</a:t>
                      </a:r>
                    </a:p>
                  </a:txBody>
                  <a:tcPr marL="3434" marR="3434" marT="34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000" b="1" i="0" u="none" strike="noStrike" dirty="0">
                          <a:effectLst/>
                          <a:latin typeface="Arial"/>
                        </a:rPr>
                        <a:t>X-L</a:t>
                      </a:r>
                    </a:p>
                  </a:txBody>
                  <a:tcPr marL="3434" marR="3434" marT="34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000" b="1" i="0" u="none" strike="noStrike">
                          <a:effectLst/>
                          <a:latin typeface="Arial"/>
                        </a:rPr>
                        <a:t>X-O</a:t>
                      </a:r>
                    </a:p>
                  </a:txBody>
                  <a:tcPr marL="3434" marR="3434" marT="34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1" i="0" u="none" strike="noStrike" dirty="0">
                          <a:effectLst/>
                          <a:latin typeface="Arial"/>
                        </a:rPr>
                        <a:t>Total</a:t>
                      </a:r>
                    </a:p>
                  </a:txBody>
                  <a:tcPr marL="3434" marR="3434" marT="34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9440">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dirty="0">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dirty="0">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440">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440">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440">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dirty="0">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440">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dirty="0">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440">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440">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440">
                <a:tc>
                  <a:txBody>
                    <a:bodyPr/>
                    <a:lstStyle/>
                    <a:p>
                      <a:pPr algn="l" fontAlgn="b"/>
                      <a:r>
                        <a:rPr lang="en-IN" sz="1000" b="1" i="0" u="none" strike="noStrike" dirty="0">
                          <a:effectLst/>
                          <a:latin typeface="Arial"/>
                        </a:rPr>
                        <a:t> </a:t>
                      </a:r>
                    </a:p>
                  </a:txBody>
                  <a:tcPr marL="3434" marR="3434" marT="3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440">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440">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655">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1" i="0" u="none" strike="noStrike">
                          <a:effectLst/>
                          <a:latin typeface="Arial"/>
                        </a:rPr>
                        <a:t>Grand Total</a:t>
                      </a:r>
                    </a:p>
                  </a:txBody>
                  <a:tcPr marL="3434" marR="3434" marT="34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3434" marR="3434" marT="34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1704">
                <a:tc>
                  <a:txBody>
                    <a:bodyPr/>
                    <a:lstStyle/>
                    <a:p>
                      <a:pPr algn="l" fontAlgn="b"/>
                      <a:endParaRPr lang="en-IN" sz="1000" b="1" i="0" u="none" strike="noStrike">
                        <a:effectLst/>
                        <a:latin typeface="Arial"/>
                      </a:endParaRPr>
                    </a:p>
                  </a:txBody>
                  <a:tcPr marL="3434" marR="3434" marT="343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w="12700" cap="flat" cmpd="sng" algn="ctr">
                      <a:solidFill>
                        <a:srgbClr val="000000"/>
                      </a:solidFill>
                      <a:prstDash val="solid"/>
                      <a:round/>
                      <a:headEnd type="none" w="med" len="med"/>
                      <a:tailEnd type="none" w="med" len="med"/>
                    </a:lnT>
                    <a:lnB>
                      <a:noFill/>
                    </a:lnB>
                  </a:tcPr>
                </a:tc>
              </a:tr>
              <a:tr h="359405">
                <a:tc>
                  <a:txBody>
                    <a:bodyPr/>
                    <a:lstStyle/>
                    <a:p>
                      <a:pPr algn="l" fontAlgn="b"/>
                      <a:endParaRPr lang="en-IN" sz="1000" b="1" i="0" u="none" strike="noStrike">
                        <a:effectLst/>
                        <a:latin typeface="Arial"/>
                      </a:endParaRPr>
                    </a:p>
                  </a:txBody>
                  <a:tcPr marL="3434" marR="3434" marT="3434" marB="0" anchor="b">
                    <a:lnL>
                      <a:noFill/>
                    </a:lnL>
                    <a:lnR>
                      <a:noFill/>
                    </a:lnR>
                    <a:lnT>
                      <a:noFill/>
                    </a:lnT>
                    <a:lnB>
                      <a:noFill/>
                    </a:lnB>
                  </a:tcPr>
                </a:tc>
                <a:tc gridSpan="5">
                  <a:txBody>
                    <a:bodyPr/>
                    <a:lstStyle/>
                    <a:p>
                      <a:pPr algn="l" fontAlgn="b"/>
                      <a:r>
                        <a:rPr lang="en-IN" sz="1000" b="1" i="0" u="none" strike="noStrike">
                          <a:effectLst/>
                          <a:latin typeface="Arial"/>
                        </a:rPr>
                        <a:t>Signature of Supervisor: _____________________________</a:t>
                      </a:r>
                    </a:p>
                  </a:txBody>
                  <a:tcPr marL="3434" marR="3434" marT="3434"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a:noFill/>
                    </a:lnB>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a:noFill/>
                    </a:lnB>
                  </a:tcPr>
                </a:tc>
                <a:tc gridSpan="6">
                  <a:txBody>
                    <a:bodyPr/>
                    <a:lstStyle/>
                    <a:p>
                      <a:pPr algn="l" fontAlgn="b"/>
                      <a:r>
                        <a:rPr lang="en-IN" sz="1000" b="1" i="0" u="none" strike="noStrike">
                          <a:effectLst/>
                          <a:latin typeface="Arial"/>
                        </a:rPr>
                        <a:t>Signature of M O : ___________________________</a:t>
                      </a:r>
                    </a:p>
                  </a:txBody>
                  <a:tcPr marL="3434" marR="3434" marT="3434"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000" b="1" i="0" u="none" strike="noStrike">
                        <a:effectLst/>
                        <a:latin typeface="Arial"/>
                      </a:endParaRPr>
                    </a:p>
                  </a:txBody>
                  <a:tcPr marL="3434" marR="3434" marT="3434" marB="0" anchor="b">
                    <a:lnL>
                      <a:noFill/>
                    </a:lnL>
                    <a:lnR>
                      <a:noFill/>
                    </a:lnR>
                    <a:lnT>
                      <a:noFill/>
                    </a:lnT>
                    <a:lnB>
                      <a:noFill/>
                    </a:lnB>
                  </a:tcPr>
                </a:tc>
                <a:tc>
                  <a:txBody>
                    <a:bodyPr/>
                    <a:lstStyle/>
                    <a:p>
                      <a:pPr algn="l" fontAlgn="b"/>
                      <a:endParaRPr lang="en-IN" sz="1000" b="1" i="0" u="none" strike="noStrike" dirty="0">
                        <a:effectLst/>
                        <a:latin typeface="Arial"/>
                      </a:endParaRPr>
                    </a:p>
                  </a:txBody>
                  <a:tcPr marL="3434" marR="3434" marT="3434"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2306793475"/>
              </p:ext>
            </p:extLst>
          </p:nvPr>
        </p:nvGraphicFramePr>
        <p:xfrm>
          <a:off x="6350" y="115888"/>
          <a:ext cx="8813800" cy="6353175"/>
        </p:xfrm>
        <a:graphic>
          <a:graphicData uri="http://schemas.openxmlformats.org/presentationml/2006/ole">
            <mc:AlternateContent xmlns:mc="http://schemas.openxmlformats.org/markup-compatibility/2006">
              <mc:Choice xmlns:v="urn:schemas-microsoft-com:vml" Requires="v">
                <p:oleObj spid="_x0000_s240678" name="Worksheet" r:id="rId4" imgW="9848793" imgH="7096014" progId="Excel.Sheet.8">
                  <p:embed/>
                </p:oleObj>
              </mc:Choice>
              <mc:Fallback>
                <p:oleObj name="Worksheet" r:id="rId4" imgW="9848793" imgH="7096014" progId="Excel.Sheet.8">
                  <p:embed/>
                  <p:pic>
                    <p:nvPicPr>
                      <p:cNvPr id="0" name=""/>
                      <p:cNvPicPr/>
                      <p:nvPr/>
                    </p:nvPicPr>
                    <p:blipFill>
                      <a:blip r:embed="rId5"/>
                      <a:stretch>
                        <a:fillRect/>
                      </a:stretch>
                    </p:blipFill>
                    <p:spPr>
                      <a:xfrm>
                        <a:off x="6350" y="115888"/>
                        <a:ext cx="8813800" cy="635317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Title 1"/>
          <p:cNvSpPr>
            <a:spLocks noGrp="1"/>
          </p:cNvSpPr>
          <p:nvPr>
            <p:ph type="title" idx="4294967295"/>
          </p:nvPr>
        </p:nvSpPr>
        <p:spPr>
          <a:xfrm>
            <a:off x="0" y="-27384"/>
            <a:ext cx="9144000" cy="1143000"/>
          </a:xfrm>
          <a:solidFill>
            <a:srgbClr val="8200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nSpc>
                <a:spcPct val="90000"/>
              </a:lnSpc>
            </a:pPr>
            <a:r>
              <a:rPr lang="en-US" sz="5400" b="1" kern="1200" dirty="0">
                <a:solidFill>
                  <a:schemeClr val="bg1"/>
                </a:solidFill>
                <a:latin typeface="Calibri" pitchFamily="34" charset="0"/>
              </a:rPr>
              <a:t>Reporting Forms</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51598621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9" name="Text Box 11"/>
          <p:cNvSpPr txBox="1">
            <a:spLocks noChangeArrowheads="1"/>
          </p:cNvSpPr>
          <p:nvPr/>
        </p:nvSpPr>
        <p:spPr bwMode="auto">
          <a:xfrm>
            <a:off x="609600" y="2743200"/>
            <a:ext cx="7632700" cy="1016000"/>
          </a:xfrm>
          <a:prstGeom prst="rect">
            <a:avLst/>
          </a:prstGeom>
          <a:noFill/>
          <a:ln w="9525">
            <a:noFill/>
            <a:miter lim="800000"/>
            <a:headEnd/>
            <a:tailEnd/>
          </a:ln>
          <a:effectLst/>
        </p:spPr>
        <p:txBody>
          <a:bodyPr>
            <a:spAutoFit/>
          </a:bodyPr>
          <a:lstStyle/>
          <a:p>
            <a:pPr algn="ctr"/>
            <a:r>
              <a:rPr lang="en-US" sz="6000" b="1">
                <a:solidFill>
                  <a:srgbClr val="3333FF"/>
                </a:solidFill>
                <a:cs typeface="Arial" charset="0"/>
              </a:rPr>
              <a:t>HRA reporting</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19"/>
                                        </p:tgtEl>
                                        <p:attrNameLst>
                                          <p:attrName>style.visibility</p:attrName>
                                        </p:attrNameLst>
                                      </p:cBhvr>
                                      <p:to>
                                        <p:strVal val="visible"/>
                                      </p:to>
                                    </p:set>
                                    <p:animEffect transition="in" filter="wipe(left)">
                                      <p:cBhvr>
                                        <p:cTn id="7" dur="500"/>
                                        <p:tgtEl>
                                          <p:spTgt spid="68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body" idx="4294967295"/>
          </p:nvPr>
        </p:nvSpPr>
        <p:spPr>
          <a:xfrm>
            <a:off x="76200" y="866775"/>
            <a:ext cx="8991600" cy="4924425"/>
          </a:xfrm>
        </p:spPr>
        <p:txBody>
          <a:bodyPr/>
          <a:lstStyle/>
          <a:p>
            <a:pPr>
              <a:buFontTx/>
              <a:buNone/>
            </a:pPr>
            <a:r>
              <a:rPr lang="en-US" sz="4000"/>
              <a:t>	The data on HRAs should be reported daily in addition to the NID coverage data</a:t>
            </a:r>
          </a:p>
          <a:p>
            <a:pPr>
              <a:buFontTx/>
              <a:buNone/>
            </a:pPr>
            <a:endParaRPr lang="en-US" sz="4000"/>
          </a:p>
          <a:p>
            <a:pPr>
              <a:buFontTx/>
              <a:buNone/>
            </a:pPr>
            <a:r>
              <a:rPr lang="en-US" sz="4000"/>
              <a:t>	</a:t>
            </a:r>
            <a:r>
              <a:rPr lang="en-US" sz="4000" i="1">
                <a:solidFill>
                  <a:srgbClr val="3333FF"/>
                </a:solidFill>
              </a:rPr>
              <a:t>Each high risk site should be counted only once during the activity to avoid duplication in reporting and false increase in the no of HRA sites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ChangeArrowheads="1"/>
          </p:cNvSpPr>
          <p:nvPr/>
        </p:nvSpPr>
        <p:spPr bwMode="auto">
          <a:xfrm>
            <a:off x="0" y="6324600"/>
            <a:ext cx="9144000" cy="533400"/>
          </a:xfrm>
          <a:prstGeom prst="rect">
            <a:avLst/>
          </a:prstGeom>
          <a:solidFill>
            <a:schemeClr val="bg1"/>
          </a:solidFill>
          <a:ln w="9525">
            <a:solidFill>
              <a:schemeClr val="bg1"/>
            </a:solidFill>
            <a:miter lim="800000"/>
            <a:headEnd/>
            <a:tailEnd/>
          </a:ln>
          <a:effectLst/>
        </p:spPr>
        <p:txBody>
          <a:bodyPr wrap="none" anchor="ctr"/>
          <a:lstStyle/>
          <a:p>
            <a:endParaRPr lang="en-IN" sz="2800">
              <a:cs typeface="Arial" charset="0"/>
            </a:endParaRPr>
          </a:p>
        </p:txBody>
      </p:sp>
      <p:sp>
        <p:nvSpPr>
          <p:cNvPr id="356355" name="Text Box 4"/>
          <p:cNvSpPr txBox="1">
            <a:spLocks noChangeArrowheads="1"/>
          </p:cNvSpPr>
          <p:nvPr/>
        </p:nvSpPr>
        <p:spPr bwMode="auto">
          <a:xfrm>
            <a:off x="603250" y="0"/>
            <a:ext cx="7702550" cy="461963"/>
          </a:xfrm>
          <a:prstGeom prst="rect">
            <a:avLst/>
          </a:prstGeom>
          <a:noFill/>
          <a:ln w="9525">
            <a:noFill/>
            <a:miter lim="800000"/>
            <a:headEnd/>
            <a:tailEnd/>
          </a:ln>
          <a:effectLst/>
        </p:spPr>
        <p:txBody>
          <a:bodyPr wrap="none">
            <a:spAutoFit/>
          </a:bodyPr>
          <a:lstStyle/>
          <a:p>
            <a:r>
              <a:rPr lang="en-US" sz="2400" b="1">
                <a:cs typeface="Arial" charset="0"/>
              </a:rPr>
              <a:t>Daily HRA reporting by Supervisor (Form 9A – HRA)</a:t>
            </a:r>
          </a:p>
        </p:txBody>
      </p:sp>
      <p:graphicFrame>
        <p:nvGraphicFramePr>
          <p:cNvPr id="3" name="Table 2"/>
          <p:cNvGraphicFramePr>
            <a:graphicFrameLocks noGrp="1"/>
          </p:cNvGraphicFramePr>
          <p:nvPr/>
        </p:nvGraphicFramePr>
        <p:xfrm>
          <a:off x="381000" y="685800"/>
          <a:ext cx="8458202" cy="6019803"/>
        </p:xfrm>
        <a:graphic>
          <a:graphicData uri="http://schemas.openxmlformats.org/drawingml/2006/table">
            <a:tbl>
              <a:tblPr/>
              <a:tblGrid>
                <a:gridCol w="445276"/>
                <a:gridCol w="445276"/>
                <a:gridCol w="445276"/>
                <a:gridCol w="445276"/>
                <a:gridCol w="445276"/>
                <a:gridCol w="445276"/>
                <a:gridCol w="445276"/>
                <a:gridCol w="445276"/>
                <a:gridCol w="445276"/>
                <a:gridCol w="445276"/>
                <a:gridCol w="445276"/>
                <a:gridCol w="445276"/>
                <a:gridCol w="445276"/>
                <a:gridCol w="445276"/>
                <a:gridCol w="445276"/>
                <a:gridCol w="444255"/>
                <a:gridCol w="445276"/>
                <a:gridCol w="445276"/>
                <a:gridCol w="444255"/>
              </a:tblGrid>
              <a:tr h="159013">
                <a:tc gridSpan="19">
                  <a:txBody>
                    <a:bodyPr/>
                    <a:lstStyle/>
                    <a:p>
                      <a:pPr algn="ctr" fontAlgn="ctr"/>
                      <a:r>
                        <a:rPr lang="en-IN" sz="700" b="1" i="0" u="none" strike="noStrike">
                          <a:effectLst/>
                          <a:latin typeface="Arial"/>
                        </a:rPr>
                        <a:t>Intensified Pulse Polio Immunization Programme</a:t>
                      </a:r>
                    </a:p>
                  </a:txBody>
                  <a:tcPr marL="2418" marR="2418" marT="2418" marB="0" anchor="ctr">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59013">
                <a:tc gridSpan="19">
                  <a:txBody>
                    <a:bodyPr/>
                    <a:lstStyle/>
                    <a:p>
                      <a:pPr algn="ctr" fontAlgn="ctr"/>
                      <a:r>
                        <a:rPr lang="en-IN" sz="700" b="1" i="0" u="none" strike="noStrike">
                          <a:effectLst/>
                          <a:latin typeface="Arial"/>
                        </a:rPr>
                        <a:t>Daily Supervisor Reporting Format For HR Areas</a:t>
                      </a:r>
                    </a:p>
                  </a:txBody>
                  <a:tcPr marL="2418" marR="2418" marT="2418" marB="0" anchor="ctr">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58217">
                <a:tc gridSpan="19">
                  <a:txBody>
                    <a:bodyPr/>
                    <a:lstStyle/>
                    <a:p>
                      <a:pPr algn="ctr" fontAlgn="ctr"/>
                      <a:r>
                        <a:rPr lang="en-IN" sz="600" b="1" i="0" u="none" strike="noStrike">
                          <a:effectLst/>
                          <a:latin typeface="Arial"/>
                        </a:rPr>
                        <a:t>(to be filled by the supervisor at the end of each day)</a:t>
                      </a:r>
                    </a:p>
                  </a:txBody>
                  <a:tcPr marL="2418" marR="2418" marT="2418" marB="0" anchor="ctr">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19408">
                <a:tc>
                  <a:txBody>
                    <a:bodyPr/>
                    <a:lstStyle/>
                    <a:p>
                      <a:pPr algn="ctr" fontAlgn="ctr"/>
                      <a:endParaRPr lang="en-IN" sz="600" b="1" i="0" u="none" strike="noStrike">
                        <a:effectLst/>
                        <a:latin typeface="Arial"/>
                      </a:endParaRPr>
                    </a:p>
                  </a:txBody>
                  <a:tcPr marL="2418" marR="2418" marT="2418" marB="0" anchor="ctr">
                    <a:lnL>
                      <a:noFill/>
                    </a:lnL>
                    <a:lnR>
                      <a:noFill/>
                    </a:lnR>
                    <a:lnT>
                      <a:noFill/>
                    </a:lnT>
                    <a:lnB>
                      <a:noFill/>
                    </a:lnB>
                  </a:tcPr>
                </a:tc>
                <a:tc>
                  <a:txBody>
                    <a:bodyPr/>
                    <a:lstStyle/>
                    <a:p>
                      <a:pPr algn="ctr" fontAlgn="ctr"/>
                      <a:endParaRPr lang="en-IN" sz="600" b="1" i="0" u="none" strike="noStrike">
                        <a:effectLst/>
                        <a:latin typeface="Arial"/>
                      </a:endParaRPr>
                    </a:p>
                  </a:txBody>
                  <a:tcPr marL="2418" marR="2418" marT="2418" marB="0" anchor="ctr">
                    <a:lnL>
                      <a:noFill/>
                    </a:lnL>
                    <a:lnR>
                      <a:noFill/>
                    </a:lnR>
                    <a:lnT>
                      <a:noFill/>
                    </a:lnT>
                    <a:lnB>
                      <a:noFill/>
                    </a:lnB>
                  </a:tcPr>
                </a:tc>
                <a:tc>
                  <a:txBody>
                    <a:bodyPr/>
                    <a:lstStyle/>
                    <a:p>
                      <a:pPr algn="ctr" fontAlgn="ctr"/>
                      <a:endParaRPr lang="en-IN" sz="600" b="1" i="0" u="none" strike="noStrike">
                        <a:effectLst/>
                        <a:latin typeface="Arial"/>
                      </a:endParaRPr>
                    </a:p>
                  </a:txBody>
                  <a:tcPr marL="2418" marR="2418" marT="2418" marB="0" anchor="ctr">
                    <a:lnL>
                      <a:noFill/>
                    </a:lnL>
                    <a:lnR>
                      <a:noFill/>
                    </a:lnR>
                    <a:lnT>
                      <a:noFill/>
                    </a:lnT>
                    <a:lnB>
                      <a:noFill/>
                    </a:lnB>
                  </a:tcPr>
                </a:tc>
                <a:tc>
                  <a:txBody>
                    <a:bodyPr/>
                    <a:lstStyle/>
                    <a:p>
                      <a:pPr algn="ctr" fontAlgn="ctr"/>
                      <a:endParaRPr lang="en-IN" sz="600" b="1" i="0" u="none" strike="noStrike">
                        <a:effectLst/>
                        <a:latin typeface="Arial"/>
                      </a:endParaRPr>
                    </a:p>
                  </a:txBody>
                  <a:tcPr marL="2418" marR="2418" marT="2418" marB="0" anchor="ctr">
                    <a:lnL>
                      <a:noFill/>
                    </a:lnL>
                    <a:lnR>
                      <a:noFill/>
                    </a:lnR>
                    <a:lnT>
                      <a:noFill/>
                    </a:lnT>
                    <a:lnB>
                      <a:noFill/>
                    </a:lnB>
                  </a:tcPr>
                </a:tc>
                <a:tc>
                  <a:txBody>
                    <a:bodyPr/>
                    <a:lstStyle/>
                    <a:p>
                      <a:pPr algn="ctr" fontAlgn="ctr"/>
                      <a:endParaRPr lang="en-IN" sz="600" b="1" i="0" u="none" strike="noStrike">
                        <a:effectLst/>
                        <a:latin typeface="Arial"/>
                      </a:endParaRPr>
                    </a:p>
                  </a:txBody>
                  <a:tcPr marL="2418" marR="2418" marT="2418" marB="0" anchor="ctr">
                    <a:lnL>
                      <a:noFill/>
                    </a:lnL>
                    <a:lnR>
                      <a:noFill/>
                    </a:lnR>
                    <a:lnT>
                      <a:noFill/>
                    </a:lnT>
                    <a:lnB>
                      <a:noFill/>
                    </a:lnB>
                  </a:tcPr>
                </a:tc>
                <a:tc>
                  <a:txBody>
                    <a:bodyPr/>
                    <a:lstStyle/>
                    <a:p>
                      <a:pPr algn="ctr" fontAlgn="ctr"/>
                      <a:endParaRPr lang="en-IN" sz="600" b="1" i="0" u="none" strike="noStrike">
                        <a:effectLst/>
                        <a:latin typeface="Arial"/>
                      </a:endParaRPr>
                    </a:p>
                  </a:txBody>
                  <a:tcPr marL="2418" marR="2418" marT="2418" marB="0" anchor="ctr">
                    <a:lnL>
                      <a:noFill/>
                    </a:lnL>
                    <a:lnR>
                      <a:noFill/>
                    </a:lnR>
                    <a:lnT>
                      <a:noFill/>
                    </a:lnT>
                    <a:lnB>
                      <a:noFill/>
                    </a:lnB>
                  </a:tcPr>
                </a:tc>
                <a:tc>
                  <a:txBody>
                    <a:bodyPr/>
                    <a:lstStyle/>
                    <a:p>
                      <a:pPr algn="ctr" fontAlgn="ctr"/>
                      <a:endParaRPr lang="en-IN" sz="600" b="1" i="0" u="none" strike="noStrike">
                        <a:effectLst/>
                        <a:latin typeface="Arial"/>
                      </a:endParaRPr>
                    </a:p>
                  </a:txBody>
                  <a:tcPr marL="2418" marR="2418" marT="2418" marB="0" anchor="ctr">
                    <a:lnL>
                      <a:noFill/>
                    </a:lnL>
                    <a:lnR>
                      <a:noFill/>
                    </a:lnR>
                    <a:lnT>
                      <a:noFill/>
                    </a:lnT>
                    <a:lnB>
                      <a:noFill/>
                    </a:lnB>
                  </a:tcPr>
                </a:tc>
                <a:tc>
                  <a:txBody>
                    <a:bodyPr/>
                    <a:lstStyle/>
                    <a:p>
                      <a:pPr algn="ctr" fontAlgn="ctr"/>
                      <a:endParaRPr lang="en-IN" sz="600" b="1" i="0" u="none" strike="noStrike">
                        <a:effectLst/>
                        <a:latin typeface="Arial"/>
                      </a:endParaRPr>
                    </a:p>
                  </a:txBody>
                  <a:tcPr marL="2418" marR="2418" marT="2418" marB="0" anchor="ctr">
                    <a:lnL>
                      <a:noFill/>
                    </a:lnL>
                    <a:lnR>
                      <a:noFill/>
                    </a:lnR>
                    <a:lnT>
                      <a:noFill/>
                    </a:lnT>
                    <a:lnB>
                      <a:noFill/>
                    </a:lnB>
                  </a:tcPr>
                </a:tc>
                <a:tc>
                  <a:txBody>
                    <a:bodyPr/>
                    <a:lstStyle/>
                    <a:p>
                      <a:pPr algn="ctr" fontAlgn="ctr"/>
                      <a:endParaRPr lang="en-IN" sz="600" b="1" i="0" u="none" strike="noStrike">
                        <a:effectLst/>
                        <a:latin typeface="Arial"/>
                      </a:endParaRPr>
                    </a:p>
                  </a:txBody>
                  <a:tcPr marL="2418" marR="2418" marT="2418" marB="0" anchor="ctr">
                    <a:lnL>
                      <a:noFill/>
                    </a:lnL>
                    <a:lnR>
                      <a:noFill/>
                    </a:lnR>
                    <a:lnT>
                      <a:noFill/>
                    </a:lnT>
                    <a:lnB>
                      <a:noFill/>
                    </a:lnB>
                  </a:tcPr>
                </a:tc>
                <a:tc>
                  <a:txBody>
                    <a:bodyPr/>
                    <a:lstStyle/>
                    <a:p>
                      <a:pPr algn="ctr" fontAlgn="ctr"/>
                      <a:endParaRPr lang="en-IN" sz="600" b="1" i="0" u="none" strike="noStrike">
                        <a:effectLst/>
                        <a:latin typeface="Arial"/>
                      </a:endParaRPr>
                    </a:p>
                  </a:txBody>
                  <a:tcPr marL="2418" marR="2418" marT="2418" marB="0" anchor="ctr">
                    <a:lnL>
                      <a:noFill/>
                    </a:lnL>
                    <a:lnR>
                      <a:noFill/>
                    </a:lnR>
                    <a:lnT>
                      <a:noFill/>
                    </a:lnT>
                    <a:lnB>
                      <a:noFill/>
                    </a:lnB>
                  </a:tcPr>
                </a:tc>
                <a:tc>
                  <a:txBody>
                    <a:bodyPr/>
                    <a:lstStyle/>
                    <a:p>
                      <a:pPr algn="ctr" fontAlgn="ctr"/>
                      <a:endParaRPr lang="en-IN" sz="600" b="1" i="0" u="none" strike="noStrike">
                        <a:effectLst/>
                        <a:latin typeface="Arial"/>
                      </a:endParaRPr>
                    </a:p>
                  </a:txBody>
                  <a:tcPr marL="2418" marR="2418" marT="2418" marB="0" anchor="ctr">
                    <a:lnL>
                      <a:noFill/>
                    </a:lnL>
                    <a:lnR>
                      <a:noFill/>
                    </a:lnR>
                    <a:lnT>
                      <a:noFill/>
                    </a:lnT>
                    <a:lnB>
                      <a:noFill/>
                    </a:lnB>
                  </a:tcPr>
                </a:tc>
                <a:tc>
                  <a:txBody>
                    <a:bodyPr/>
                    <a:lstStyle/>
                    <a:p>
                      <a:pPr algn="ctr" fontAlgn="ctr"/>
                      <a:endParaRPr lang="en-IN" sz="600" b="1" i="0" u="none" strike="noStrike">
                        <a:effectLst/>
                        <a:latin typeface="Arial"/>
                      </a:endParaRPr>
                    </a:p>
                  </a:txBody>
                  <a:tcPr marL="2418" marR="2418" marT="2418" marB="0" anchor="ctr">
                    <a:lnL>
                      <a:noFill/>
                    </a:lnL>
                    <a:lnR>
                      <a:noFill/>
                    </a:lnR>
                    <a:lnT>
                      <a:noFill/>
                    </a:lnT>
                    <a:lnB>
                      <a:noFill/>
                    </a:lnB>
                  </a:tcPr>
                </a:tc>
                <a:tc>
                  <a:txBody>
                    <a:bodyPr/>
                    <a:lstStyle/>
                    <a:p>
                      <a:pPr algn="ctr" fontAlgn="ctr"/>
                      <a:endParaRPr lang="en-IN" sz="600" b="1" i="0" u="none" strike="noStrike">
                        <a:effectLst/>
                        <a:latin typeface="Arial"/>
                      </a:endParaRPr>
                    </a:p>
                  </a:txBody>
                  <a:tcPr marL="2418" marR="2418" marT="2418" marB="0" anchor="ctr">
                    <a:lnL>
                      <a:noFill/>
                    </a:lnL>
                    <a:lnR>
                      <a:noFill/>
                    </a:lnR>
                    <a:lnT>
                      <a:noFill/>
                    </a:lnT>
                    <a:lnB>
                      <a:noFill/>
                    </a:lnB>
                  </a:tcPr>
                </a:tc>
                <a:tc>
                  <a:txBody>
                    <a:bodyPr/>
                    <a:lstStyle/>
                    <a:p>
                      <a:pPr algn="ctr" fontAlgn="ctr"/>
                      <a:endParaRPr lang="en-IN" sz="600" b="1" i="0" u="none" strike="noStrike">
                        <a:effectLst/>
                        <a:latin typeface="Arial"/>
                      </a:endParaRPr>
                    </a:p>
                  </a:txBody>
                  <a:tcPr marL="2418" marR="2418" marT="2418" marB="0" anchor="ctr">
                    <a:lnL>
                      <a:noFill/>
                    </a:lnL>
                    <a:lnR>
                      <a:noFill/>
                    </a:lnR>
                    <a:lnT>
                      <a:noFill/>
                    </a:lnT>
                    <a:lnB>
                      <a:noFill/>
                    </a:lnB>
                  </a:tcPr>
                </a:tc>
                <a:tc>
                  <a:txBody>
                    <a:bodyPr/>
                    <a:lstStyle/>
                    <a:p>
                      <a:pPr algn="ctr" fontAlgn="ctr"/>
                      <a:endParaRPr lang="en-IN" sz="600" b="1" i="0" u="none" strike="noStrike">
                        <a:effectLst/>
                        <a:latin typeface="Arial"/>
                      </a:endParaRPr>
                    </a:p>
                  </a:txBody>
                  <a:tcPr marL="2418" marR="2418" marT="2418" marB="0" anchor="ctr">
                    <a:lnL>
                      <a:noFill/>
                    </a:lnL>
                    <a:lnR>
                      <a:noFill/>
                    </a:lnR>
                    <a:lnT>
                      <a:noFill/>
                    </a:lnT>
                    <a:lnB>
                      <a:noFill/>
                    </a:lnB>
                  </a:tcPr>
                </a:tc>
                <a:tc>
                  <a:txBody>
                    <a:bodyPr/>
                    <a:lstStyle/>
                    <a:p>
                      <a:pPr algn="ctr" fontAlgn="ctr"/>
                      <a:endParaRPr lang="en-IN" sz="600" b="1" i="0" u="none" strike="noStrike">
                        <a:effectLst/>
                        <a:latin typeface="Arial"/>
                      </a:endParaRPr>
                    </a:p>
                  </a:txBody>
                  <a:tcPr marL="2418" marR="2418" marT="2418" marB="0" anchor="ctr">
                    <a:lnL>
                      <a:noFill/>
                    </a:lnL>
                    <a:lnR>
                      <a:noFill/>
                    </a:lnR>
                    <a:lnT>
                      <a:noFill/>
                    </a:lnT>
                    <a:lnB>
                      <a:noFill/>
                    </a:lnB>
                  </a:tcPr>
                </a:tc>
                <a:tc>
                  <a:txBody>
                    <a:bodyPr/>
                    <a:lstStyle/>
                    <a:p>
                      <a:pPr algn="ctr" fontAlgn="ctr"/>
                      <a:endParaRPr lang="en-IN" sz="600" b="1" i="0" u="none" strike="noStrike">
                        <a:effectLst/>
                        <a:latin typeface="Arial"/>
                      </a:endParaRPr>
                    </a:p>
                  </a:txBody>
                  <a:tcPr marL="2418" marR="2418" marT="2418" marB="0" anchor="ctr">
                    <a:lnL>
                      <a:noFill/>
                    </a:lnL>
                    <a:lnR>
                      <a:noFill/>
                    </a:lnR>
                    <a:lnT>
                      <a:noFill/>
                    </a:lnT>
                    <a:lnB>
                      <a:noFill/>
                    </a:lnB>
                  </a:tcPr>
                </a:tc>
                <a:tc>
                  <a:txBody>
                    <a:bodyPr/>
                    <a:lstStyle/>
                    <a:p>
                      <a:pPr algn="ctr" fontAlgn="ctr"/>
                      <a:endParaRPr lang="en-IN" sz="600" b="1" i="0" u="none" strike="noStrike">
                        <a:effectLst/>
                        <a:latin typeface="Arial"/>
                      </a:endParaRPr>
                    </a:p>
                  </a:txBody>
                  <a:tcPr marL="2418" marR="2418" marT="2418" marB="0" anchor="ctr">
                    <a:lnL>
                      <a:noFill/>
                    </a:lnL>
                    <a:lnR>
                      <a:noFill/>
                    </a:lnR>
                    <a:lnT>
                      <a:noFill/>
                    </a:lnT>
                    <a:lnB>
                      <a:noFill/>
                    </a:lnB>
                  </a:tcPr>
                </a:tc>
                <a:tc>
                  <a:txBody>
                    <a:bodyPr/>
                    <a:lstStyle/>
                    <a:p>
                      <a:pPr algn="ctr" fontAlgn="ctr"/>
                      <a:endParaRPr lang="en-IN" sz="600" b="1" i="0" u="none" strike="noStrike">
                        <a:effectLst/>
                        <a:latin typeface="Arial"/>
                      </a:endParaRPr>
                    </a:p>
                  </a:txBody>
                  <a:tcPr marL="2418" marR="2418" marT="2418" marB="0" anchor="ctr">
                    <a:lnL>
                      <a:noFill/>
                    </a:lnL>
                    <a:lnR>
                      <a:noFill/>
                    </a:lnR>
                    <a:lnT>
                      <a:noFill/>
                    </a:lnT>
                    <a:lnB>
                      <a:noFill/>
                    </a:lnB>
                  </a:tcPr>
                </a:tc>
              </a:tr>
              <a:tr h="220906">
                <a:tc gridSpan="5">
                  <a:txBody>
                    <a:bodyPr/>
                    <a:lstStyle/>
                    <a:p>
                      <a:pPr algn="l" fontAlgn="b"/>
                      <a:r>
                        <a:rPr lang="en-IN" sz="500" b="1" i="0" u="none" strike="noStrike">
                          <a:effectLst/>
                          <a:latin typeface="Arial"/>
                        </a:rPr>
                        <a:t>Supervisor's name__________________________</a:t>
                      </a:r>
                    </a:p>
                  </a:txBody>
                  <a:tcPr marL="2418" marR="2418" marT="2418"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500" b="1" i="0" u="none" strike="noStrike">
                        <a:effectLst/>
                        <a:latin typeface="Arial"/>
                      </a:endParaRPr>
                    </a:p>
                  </a:txBody>
                  <a:tcPr marL="2418" marR="2418" marT="2418" marB="0" anchor="b">
                    <a:lnL>
                      <a:noFill/>
                    </a:lnL>
                    <a:lnR>
                      <a:noFill/>
                    </a:lnR>
                    <a:lnT>
                      <a:noFill/>
                    </a:lnT>
                    <a:lnB>
                      <a:noFill/>
                    </a:lnB>
                  </a:tcPr>
                </a:tc>
                <a:tc gridSpan="3">
                  <a:txBody>
                    <a:bodyPr/>
                    <a:lstStyle/>
                    <a:p>
                      <a:pPr algn="l" fontAlgn="b"/>
                      <a:r>
                        <a:rPr lang="en-IN" sz="500" b="1" i="0" u="none" strike="noStrike">
                          <a:effectLst/>
                          <a:latin typeface="Arial"/>
                        </a:rPr>
                        <a:t>Round: _____________________</a:t>
                      </a:r>
                    </a:p>
                  </a:txBody>
                  <a:tcPr marL="2418" marR="2418" marT="2418" marB="0" anchor="b">
                    <a:lnL>
                      <a:noFill/>
                    </a:lnL>
                    <a:lnR>
                      <a:noFill/>
                    </a:lnR>
                    <a:lnT>
                      <a:noFill/>
                    </a:lnT>
                    <a:lnB>
                      <a:noFill/>
                    </a:lnB>
                  </a:tcPr>
                </a:tc>
                <a:tc hMerge="1">
                  <a:txBody>
                    <a:bodyPr/>
                    <a:lstStyle/>
                    <a:p>
                      <a:endParaRPr lang="en-IN"/>
                    </a:p>
                  </a:txBody>
                  <a:tcPr/>
                </a:tc>
                <a:tc hMerge="1">
                  <a:txBody>
                    <a:bodyPr/>
                    <a:lstStyle/>
                    <a:p>
                      <a:endParaRPr lang="en-IN"/>
                    </a:p>
                  </a:txBody>
                  <a:tcPr/>
                </a:tc>
                <a:tc>
                  <a:txBody>
                    <a:bodyPr/>
                    <a:lstStyle/>
                    <a:p>
                      <a:pPr algn="l" fontAlgn="b"/>
                      <a:endParaRPr lang="en-IN" sz="500" b="1" i="0" u="none" strike="noStrike">
                        <a:effectLst/>
                        <a:latin typeface="Arial"/>
                      </a:endParaRPr>
                    </a:p>
                  </a:txBody>
                  <a:tcPr marL="2418" marR="2418" marT="2418" marB="0" anchor="b">
                    <a:lnL>
                      <a:noFill/>
                    </a:lnL>
                    <a:lnR>
                      <a:noFill/>
                    </a:lnR>
                    <a:lnT>
                      <a:noFill/>
                    </a:lnT>
                    <a:lnB>
                      <a:noFill/>
                    </a:lnB>
                  </a:tcPr>
                </a:tc>
                <a:tc>
                  <a:txBody>
                    <a:bodyPr/>
                    <a:lstStyle/>
                    <a:p>
                      <a:pPr algn="l" fontAlgn="b"/>
                      <a:endParaRPr lang="en-IN" sz="500" b="1" i="0" u="none" strike="noStrike">
                        <a:effectLst/>
                        <a:latin typeface="Arial"/>
                      </a:endParaRPr>
                    </a:p>
                  </a:txBody>
                  <a:tcPr marL="2418" marR="2418" marT="2418" marB="0" anchor="b">
                    <a:lnL>
                      <a:noFill/>
                    </a:lnL>
                    <a:lnR>
                      <a:noFill/>
                    </a:lnR>
                    <a:lnT>
                      <a:noFill/>
                    </a:lnT>
                    <a:lnB>
                      <a:noFill/>
                    </a:lnB>
                  </a:tcPr>
                </a:tc>
                <a:tc>
                  <a:txBody>
                    <a:bodyPr/>
                    <a:lstStyle/>
                    <a:p>
                      <a:pPr algn="l" fontAlgn="b"/>
                      <a:endParaRPr lang="en-IN" sz="500" b="1" i="0" u="none" strike="noStrike">
                        <a:effectLst/>
                        <a:latin typeface="Arial"/>
                      </a:endParaRPr>
                    </a:p>
                  </a:txBody>
                  <a:tcPr marL="2418" marR="2418" marT="2418" marB="0" anchor="b">
                    <a:lnL>
                      <a:noFill/>
                    </a:lnL>
                    <a:lnR>
                      <a:noFill/>
                    </a:lnR>
                    <a:lnT>
                      <a:noFill/>
                    </a:lnT>
                    <a:lnB>
                      <a:noFill/>
                    </a:lnB>
                  </a:tcPr>
                </a:tc>
                <a:tc gridSpan="3">
                  <a:txBody>
                    <a:bodyPr/>
                    <a:lstStyle/>
                    <a:p>
                      <a:pPr algn="l" fontAlgn="b"/>
                      <a:r>
                        <a:rPr lang="en-IN" sz="500" b="1" i="0" u="none" strike="noStrike">
                          <a:effectLst/>
                          <a:latin typeface="Arial"/>
                        </a:rPr>
                        <a:t>Day: 1 / 2 / 3 / 4 / 5 / 6 / 7 / 8</a:t>
                      </a:r>
                    </a:p>
                  </a:txBody>
                  <a:tcPr marL="2418" marR="2418" marT="2418" marB="0" anchor="b">
                    <a:lnL>
                      <a:noFill/>
                    </a:lnL>
                    <a:lnR>
                      <a:noFill/>
                    </a:lnR>
                    <a:lnT>
                      <a:noFill/>
                    </a:lnT>
                    <a:lnB>
                      <a:noFill/>
                    </a:lnB>
                  </a:tcPr>
                </a:tc>
                <a:tc hMerge="1">
                  <a:txBody>
                    <a:bodyPr/>
                    <a:lstStyle/>
                    <a:p>
                      <a:endParaRPr lang="en-IN"/>
                    </a:p>
                  </a:txBody>
                  <a:tcPr/>
                </a:tc>
                <a:tc hMerge="1">
                  <a:txBody>
                    <a:bodyPr/>
                    <a:lstStyle/>
                    <a:p>
                      <a:endParaRPr lang="en-IN"/>
                    </a:p>
                  </a:txBody>
                  <a:tcPr/>
                </a:tc>
                <a:tc gridSpan="2">
                  <a:txBody>
                    <a:bodyPr/>
                    <a:lstStyle/>
                    <a:p>
                      <a:pPr algn="l" fontAlgn="b"/>
                      <a:r>
                        <a:rPr lang="en-IN" sz="500" b="1" i="0" u="none" strike="noStrike">
                          <a:effectLst/>
                          <a:latin typeface="Arial"/>
                        </a:rPr>
                        <a:t>Date:_____________</a:t>
                      </a:r>
                    </a:p>
                  </a:txBody>
                  <a:tcPr marL="2418" marR="2418" marT="2418" marB="0" anchor="b">
                    <a:lnL>
                      <a:noFill/>
                    </a:lnL>
                    <a:lnR>
                      <a:noFill/>
                    </a:lnR>
                    <a:lnT>
                      <a:noFill/>
                    </a:lnT>
                    <a:lnB>
                      <a:noFill/>
                    </a:lnB>
                  </a:tcPr>
                </a:tc>
                <a:tc hMerge="1">
                  <a:txBody>
                    <a:bodyPr/>
                    <a:lstStyle/>
                    <a:p>
                      <a:endParaRPr lang="en-IN"/>
                    </a:p>
                  </a:txBody>
                  <a:tcPr/>
                </a:tc>
                <a:tc>
                  <a:txBody>
                    <a:bodyPr/>
                    <a:lstStyle/>
                    <a:p>
                      <a:pPr algn="l" fontAlgn="b"/>
                      <a:endParaRPr lang="en-IN" sz="500" b="1" i="0" u="none" strike="noStrike">
                        <a:effectLst/>
                        <a:latin typeface="Arial"/>
                      </a:endParaRPr>
                    </a:p>
                  </a:txBody>
                  <a:tcPr marL="2418" marR="2418" marT="2418" marB="0" anchor="b">
                    <a:lnL>
                      <a:noFill/>
                    </a:lnL>
                    <a:lnR>
                      <a:noFill/>
                    </a:lnR>
                    <a:lnT>
                      <a:noFill/>
                    </a:lnT>
                    <a:lnB>
                      <a:noFill/>
                    </a:lnB>
                  </a:tcPr>
                </a:tc>
                <a:tc>
                  <a:txBody>
                    <a:bodyPr/>
                    <a:lstStyle/>
                    <a:p>
                      <a:pPr algn="l" fontAlgn="b"/>
                      <a:endParaRPr lang="en-IN" sz="500" b="1" i="0" u="none" strike="noStrike">
                        <a:effectLst/>
                        <a:latin typeface="Arial"/>
                      </a:endParaRPr>
                    </a:p>
                  </a:txBody>
                  <a:tcPr marL="2418" marR="2418" marT="2418" marB="0" anchor="b">
                    <a:lnL>
                      <a:noFill/>
                    </a:lnL>
                    <a:lnR>
                      <a:noFill/>
                    </a:lnR>
                    <a:lnT>
                      <a:noFill/>
                    </a:lnT>
                    <a:lnB>
                      <a:noFill/>
                    </a:lnB>
                  </a:tcPr>
                </a:tc>
              </a:tr>
              <a:tr h="220906">
                <a:tc gridSpan="5">
                  <a:txBody>
                    <a:bodyPr/>
                    <a:lstStyle/>
                    <a:p>
                      <a:pPr algn="l" fontAlgn="b"/>
                      <a:r>
                        <a:rPr lang="en-IN" sz="500" b="1" i="0" u="none" strike="noStrike">
                          <a:effectLst/>
                          <a:latin typeface="Arial"/>
                        </a:rPr>
                        <a:t>Block: ______________________________________</a:t>
                      </a:r>
                    </a:p>
                  </a:txBody>
                  <a:tcPr marL="2418" marR="2418" marT="2418"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500" b="1" i="0" u="none" strike="noStrike">
                        <a:effectLst/>
                        <a:latin typeface="Arial"/>
                      </a:endParaRPr>
                    </a:p>
                  </a:txBody>
                  <a:tcPr marL="2418" marR="2418" marT="2418" marB="0" anchor="b">
                    <a:lnL>
                      <a:noFill/>
                    </a:lnL>
                    <a:lnR>
                      <a:noFill/>
                    </a:lnR>
                    <a:lnT>
                      <a:noFill/>
                    </a:lnT>
                    <a:lnB>
                      <a:noFill/>
                    </a:lnB>
                  </a:tcPr>
                </a:tc>
                <a:tc gridSpan="4">
                  <a:txBody>
                    <a:bodyPr/>
                    <a:lstStyle/>
                    <a:p>
                      <a:pPr algn="l" fontAlgn="b"/>
                      <a:r>
                        <a:rPr lang="en-IN" sz="500" b="1" i="0" u="none" strike="noStrike">
                          <a:effectLst/>
                          <a:latin typeface="Arial"/>
                        </a:rPr>
                        <a:t>District: _____________________</a:t>
                      </a:r>
                    </a:p>
                  </a:txBody>
                  <a:tcPr marL="2418" marR="2418" marT="2418"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500" b="1" i="0" u="none" strike="noStrike">
                        <a:effectLst/>
                        <a:latin typeface="Arial"/>
                      </a:endParaRPr>
                    </a:p>
                  </a:txBody>
                  <a:tcPr marL="2418" marR="2418" marT="2418" marB="0" anchor="b">
                    <a:lnL>
                      <a:noFill/>
                    </a:lnL>
                    <a:lnR>
                      <a:noFill/>
                    </a:lnR>
                    <a:lnT>
                      <a:noFill/>
                    </a:lnT>
                    <a:lnB>
                      <a:noFill/>
                    </a:lnB>
                  </a:tcPr>
                </a:tc>
                <a:tc>
                  <a:txBody>
                    <a:bodyPr/>
                    <a:lstStyle/>
                    <a:p>
                      <a:pPr algn="l" fontAlgn="b"/>
                      <a:endParaRPr lang="en-IN" sz="500" b="1" i="0" u="none" strike="noStrike">
                        <a:effectLst/>
                        <a:latin typeface="Arial"/>
                      </a:endParaRPr>
                    </a:p>
                  </a:txBody>
                  <a:tcPr marL="2418" marR="2418" marT="2418" marB="0" anchor="b">
                    <a:lnL>
                      <a:noFill/>
                    </a:lnL>
                    <a:lnR>
                      <a:noFill/>
                    </a:lnR>
                    <a:lnT>
                      <a:noFill/>
                    </a:lnT>
                    <a:lnB>
                      <a:noFill/>
                    </a:lnB>
                  </a:tcPr>
                </a:tc>
                <a:tc gridSpan="6">
                  <a:txBody>
                    <a:bodyPr/>
                    <a:lstStyle/>
                    <a:p>
                      <a:pPr algn="l" fontAlgn="b"/>
                      <a:r>
                        <a:rPr lang="en-IN" sz="500" b="1" i="0" u="none" strike="noStrike">
                          <a:effectLst/>
                          <a:latin typeface="Arial"/>
                        </a:rPr>
                        <a:t>Planning Unit: ___________________________________</a:t>
                      </a:r>
                    </a:p>
                  </a:txBody>
                  <a:tcPr marL="2418" marR="2418" marT="2418"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500" b="1" i="0" u="none" strike="noStrike">
                        <a:effectLst/>
                        <a:latin typeface="Arial"/>
                      </a:endParaRPr>
                    </a:p>
                  </a:txBody>
                  <a:tcPr marL="2418" marR="2418" marT="2418" marB="0" anchor="b">
                    <a:lnL>
                      <a:noFill/>
                    </a:lnL>
                    <a:lnR>
                      <a:noFill/>
                    </a:lnR>
                    <a:lnT>
                      <a:noFill/>
                    </a:lnT>
                    <a:lnB>
                      <a:noFill/>
                    </a:lnB>
                  </a:tcPr>
                </a:tc>
              </a:tr>
              <a:tr h="107468">
                <a:tc>
                  <a:txBody>
                    <a:bodyPr/>
                    <a:lstStyle/>
                    <a:p>
                      <a:pPr algn="l" fontAlgn="b"/>
                      <a:endParaRPr lang="en-IN" sz="300" b="0" i="0" u="none" strike="noStrike">
                        <a:effectLst/>
                        <a:latin typeface="Arial"/>
                      </a:endParaRPr>
                    </a:p>
                  </a:txBody>
                  <a:tcPr marL="2418" marR="2418" marT="241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300" b="0" i="0" u="none" strike="noStrike">
                        <a:effectLst/>
                        <a:latin typeface="Arial"/>
                      </a:endParaRPr>
                    </a:p>
                  </a:txBody>
                  <a:tcPr marL="2418" marR="2418" marT="241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300" b="0" i="0" u="none" strike="noStrike">
                        <a:effectLst/>
                        <a:latin typeface="Arial"/>
                      </a:endParaRPr>
                    </a:p>
                  </a:txBody>
                  <a:tcPr marL="2418" marR="2418" marT="241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300" b="0" i="0" u="none" strike="noStrike">
                        <a:effectLst/>
                        <a:latin typeface="Arial"/>
                      </a:endParaRPr>
                    </a:p>
                  </a:txBody>
                  <a:tcPr marL="2418" marR="2418" marT="241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300" b="0" i="0" u="none" strike="noStrike">
                        <a:effectLst/>
                        <a:latin typeface="Arial"/>
                      </a:endParaRPr>
                    </a:p>
                  </a:txBody>
                  <a:tcPr marL="2418" marR="2418" marT="241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300" b="0" i="0" u="none" strike="noStrike">
                        <a:effectLst/>
                        <a:latin typeface="Arial"/>
                      </a:endParaRPr>
                    </a:p>
                  </a:txBody>
                  <a:tcPr marL="2418" marR="2418" marT="241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300" b="0" i="0" u="none" strike="noStrike">
                        <a:effectLst/>
                        <a:latin typeface="Arial"/>
                      </a:endParaRPr>
                    </a:p>
                  </a:txBody>
                  <a:tcPr marL="2418" marR="2418" marT="241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300" b="0" i="0" u="none" strike="noStrike">
                        <a:effectLst/>
                        <a:latin typeface="Arial"/>
                      </a:endParaRPr>
                    </a:p>
                  </a:txBody>
                  <a:tcPr marL="2418" marR="2418" marT="241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300" b="0" i="0" u="none" strike="noStrike">
                        <a:effectLst/>
                        <a:latin typeface="Arial"/>
                      </a:endParaRPr>
                    </a:p>
                  </a:txBody>
                  <a:tcPr marL="2418" marR="2418" marT="241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300" b="0" i="0" u="none" strike="noStrike">
                        <a:effectLst/>
                        <a:latin typeface="Arial"/>
                      </a:endParaRPr>
                    </a:p>
                  </a:txBody>
                  <a:tcPr marL="2418" marR="2418" marT="241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300" b="0" i="0" u="none" strike="noStrike">
                        <a:effectLst/>
                        <a:latin typeface="Arial"/>
                      </a:endParaRPr>
                    </a:p>
                  </a:txBody>
                  <a:tcPr marL="2418" marR="2418" marT="241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300" b="0" i="0" u="none" strike="noStrike">
                        <a:effectLst/>
                        <a:latin typeface="Arial"/>
                      </a:endParaRPr>
                    </a:p>
                  </a:txBody>
                  <a:tcPr marL="2418" marR="2418" marT="241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300" b="0" i="0" u="none" strike="noStrike">
                        <a:effectLst/>
                        <a:latin typeface="Arial"/>
                      </a:endParaRPr>
                    </a:p>
                  </a:txBody>
                  <a:tcPr marL="2418" marR="2418" marT="241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300" b="0" i="0" u="none" strike="noStrike">
                        <a:effectLst/>
                        <a:latin typeface="Arial"/>
                      </a:endParaRPr>
                    </a:p>
                  </a:txBody>
                  <a:tcPr marL="2418" marR="2418" marT="241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300" b="0" i="0" u="none" strike="noStrike">
                        <a:effectLst/>
                        <a:latin typeface="Arial"/>
                      </a:endParaRPr>
                    </a:p>
                  </a:txBody>
                  <a:tcPr marL="2418" marR="2418" marT="241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300" b="0" i="0" u="none" strike="noStrike">
                        <a:effectLst/>
                        <a:latin typeface="Arial"/>
                      </a:endParaRPr>
                    </a:p>
                  </a:txBody>
                  <a:tcPr marL="2418" marR="2418" marT="241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300" b="0" i="0" u="none" strike="noStrike">
                        <a:effectLst/>
                        <a:latin typeface="Arial"/>
                      </a:endParaRPr>
                    </a:p>
                  </a:txBody>
                  <a:tcPr marL="2418" marR="2418" marT="241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300" b="0" i="0" u="none" strike="noStrike">
                        <a:effectLst/>
                        <a:latin typeface="Arial"/>
                      </a:endParaRPr>
                    </a:p>
                  </a:txBody>
                  <a:tcPr marL="2418" marR="2418" marT="241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300" b="0" i="0" u="none" strike="noStrike">
                        <a:effectLst/>
                        <a:latin typeface="Arial"/>
                      </a:endParaRPr>
                    </a:p>
                  </a:txBody>
                  <a:tcPr marL="2418" marR="2418" marT="2418" marB="0" anchor="b">
                    <a:lnL>
                      <a:noFill/>
                    </a:lnL>
                    <a:lnR>
                      <a:noFill/>
                    </a:lnR>
                    <a:lnT>
                      <a:noFill/>
                    </a:lnT>
                    <a:lnB w="12700" cap="flat" cmpd="sng" algn="ctr">
                      <a:solidFill>
                        <a:srgbClr val="000000"/>
                      </a:solidFill>
                      <a:prstDash val="solid"/>
                      <a:round/>
                      <a:headEnd type="none" w="med" len="med"/>
                      <a:tailEnd type="none" w="med" len="med"/>
                    </a:lnB>
                  </a:tcPr>
                </a:tc>
              </a:tr>
              <a:tr h="119408">
                <a:tc rowSpan="3">
                  <a:txBody>
                    <a:bodyPr/>
                    <a:lstStyle/>
                    <a:p>
                      <a:pPr algn="ctr" fontAlgn="ctr"/>
                      <a:r>
                        <a:rPr lang="en-IN" sz="400" b="1" i="0" u="none" strike="noStrike">
                          <a:effectLst/>
                          <a:latin typeface="Arial"/>
                        </a:rPr>
                        <a:t>Team No.</a:t>
                      </a:r>
                    </a:p>
                  </a:txBody>
                  <a:tcPr marL="2418" marR="2418" marT="241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5">
                  <a:txBody>
                    <a:bodyPr/>
                    <a:lstStyle/>
                    <a:p>
                      <a:pPr algn="ctr" fontAlgn="b"/>
                      <a:r>
                        <a:rPr lang="en-IN" sz="500" b="1" i="0" u="none" strike="noStrike">
                          <a:effectLst/>
                          <a:latin typeface="Arial"/>
                        </a:rPr>
                        <a:t>Migratory HR Areas</a:t>
                      </a:r>
                    </a:p>
                  </a:txBody>
                  <a:tcPr marL="2418" marR="2418" marT="241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3">
                  <a:txBody>
                    <a:bodyPr/>
                    <a:lstStyle/>
                    <a:p>
                      <a:pPr algn="ctr" fontAlgn="b"/>
                      <a:r>
                        <a:rPr lang="en-IN" sz="500" b="1" i="0" u="none" strike="noStrike">
                          <a:effectLst/>
                          <a:latin typeface="Arial"/>
                        </a:rPr>
                        <a:t>Settled HR Areas</a:t>
                      </a:r>
                    </a:p>
                  </a:txBody>
                  <a:tcPr marL="2418" marR="2418" marT="241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r>
              <a:tr h="146276">
                <a:tc vMerge="1">
                  <a:txBody>
                    <a:bodyPr/>
                    <a:lstStyle/>
                    <a:p>
                      <a:endParaRPr lang="en-IN"/>
                    </a:p>
                  </a:txBody>
                  <a:tcPr/>
                </a:tc>
                <a:tc gridSpan="3">
                  <a:txBody>
                    <a:bodyPr/>
                    <a:lstStyle/>
                    <a:p>
                      <a:pPr algn="ctr" fontAlgn="ctr"/>
                      <a:r>
                        <a:rPr lang="en-IN" sz="500" b="1" i="0" u="none" strike="noStrike">
                          <a:effectLst/>
                          <a:latin typeface="Arial"/>
                        </a:rPr>
                        <a:t>Slums</a:t>
                      </a:r>
                    </a:p>
                  </a:txBody>
                  <a:tcPr marL="2418" marR="2418" marT="2418"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500" b="1" i="0" u="none" strike="noStrike">
                          <a:effectLst/>
                          <a:latin typeface="Arial"/>
                        </a:rPr>
                        <a:t>Nomads</a:t>
                      </a:r>
                    </a:p>
                  </a:txBody>
                  <a:tcPr marL="2418" marR="2418" marT="241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500" b="1" i="0" u="none" strike="noStrike">
                          <a:effectLst/>
                          <a:latin typeface="Arial"/>
                        </a:rPr>
                        <a:t>Brick Kiln</a:t>
                      </a:r>
                    </a:p>
                  </a:txBody>
                  <a:tcPr marL="2418" marR="2418" marT="241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500" b="1" i="0" u="none" strike="noStrike">
                          <a:effectLst/>
                          <a:latin typeface="Arial"/>
                        </a:rPr>
                        <a:t>Construction Sites</a:t>
                      </a:r>
                    </a:p>
                  </a:txBody>
                  <a:tcPr marL="2418" marR="2418" marT="241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500" b="1" i="0" u="none" strike="noStrike">
                          <a:effectLst/>
                          <a:latin typeface="Arial"/>
                        </a:rPr>
                        <a:t>Other Migratory Sites</a:t>
                      </a:r>
                    </a:p>
                  </a:txBody>
                  <a:tcPr marL="2418" marR="2418" marT="241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rowSpan="2">
                  <a:txBody>
                    <a:bodyPr/>
                    <a:lstStyle/>
                    <a:p>
                      <a:pPr algn="ctr" fontAlgn="ctr"/>
                      <a:r>
                        <a:rPr lang="en-IN" sz="400" b="1" i="0" u="none" strike="noStrike">
                          <a:effectLst/>
                          <a:latin typeface="Arial"/>
                        </a:rPr>
                        <a:t>No. of sites / areas visited</a:t>
                      </a:r>
                    </a:p>
                  </a:txBody>
                  <a:tcPr marL="2418" marR="2418" marT="241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400" b="1" i="0" u="none" strike="noStrike">
                          <a:effectLst/>
                          <a:latin typeface="Arial"/>
                        </a:rPr>
                        <a:t>No. of households</a:t>
                      </a:r>
                    </a:p>
                  </a:txBody>
                  <a:tcPr marL="2418" marR="2418" marT="241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400" b="1" i="0" u="none" strike="noStrike">
                          <a:effectLst/>
                          <a:latin typeface="Arial"/>
                        </a:rPr>
                        <a:t>No. of children vaccinated</a:t>
                      </a:r>
                    </a:p>
                  </a:txBody>
                  <a:tcPr marL="2418" marR="2418" marT="2418"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r>
              <a:tr h="373154">
                <a:tc vMerge="1">
                  <a:txBody>
                    <a:bodyPr/>
                    <a:lstStyle/>
                    <a:p>
                      <a:endParaRPr lang="en-IN"/>
                    </a:p>
                  </a:txBody>
                  <a:tcPr/>
                </a:tc>
                <a:tc>
                  <a:txBody>
                    <a:bodyPr/>
                    <a:lstStyle/>
                    <a:p>
                      <a:pPr algn="ctr" fontAlgn="ctr"/>
                      <a:r>
                        <a:rPr lang="en-IN" sz="400" b="1" i="0" u="none" strike="noStrike">
                          <a:effectLst/>
                          <a:latin typeface="Arial"/>
                        </a:rPr>
                        <a:t>No. of sites / areas visited</a:t>
                      </a:r>
                    </a:p>
                  </a:txBody>
                  <a:tcPr marL="2418" marR="2418" marT="2418"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400" b="1" i="0" u="none" strike="noStrike">
                          <a:effectLst/>
                          <a:latin typeface="Arial"/>
                        </a:rPr>
                        <a:t>No. of households</a:t>
                      </a:r>
                    </a:p>
                  </a:txBody>
                  <a:tcPr marL="2418" marR="2418" marT="241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400" b="1" i="0" u="none" strike="noStrike">
                          <a:effectLst/>
                          <a:latin typeface="Arial"/>
                        </a:rPr>
                        <a:t>No. of children vaccinated</a:t>
                      </a:r>
                    </a:p>
                  </a:txBody>
                  <a:tcPr marL="2418" marR="2418" marT="241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400" b="1" i="0" u="none" strike="noStrike">
                          <a:effectLst/>
                          <a:latin typeface="Arial"/>
                        </a:rPr>
                        <a:t>No. of sites / areas visited</a:t>
                      </a:r>
                    </a:p>
                  </a:txBody>
                  <a:tcPr marL="2418" marR="2418" marT="241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400" b="1" i="0" u="none" strike="noStrike">
                          <a:effectLst/>
                          <a:latin typeface="Arial"/>
                        </a:rPr>
                        <a:t>No. of households</a:t>
                      </a:r>
                    </a:p>
                  </a:txBody>
                  <a:tcPr marL="2418" marR="2418" marT="241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400" b="1" i="0" u="none" strike="noStrike">
                          <a:effectLst/>
                          <a:latin typeface="Arial"/>
                        </a:rPr>
                        <a:t>No. of children vaccinated</a:t>
                      </a:r>
                    </a:p>
                  </a:txBody>
                  <a:tcPr marL="2418" marR="2418" marT="241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400" b="1" i="0" u="none" strike="noStrike">
                          <a:effectLst/>
                          <a:latin typeface="Arial"/>
                        </a:rPr>
                        <a:t>No. of sites / areas visited</a:t>
                      </a:r>
                    </a:p>
                  </a:txBody>
                  <a:tcPr marL="2418" marR="2418" marT="241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400" b="1" i="0" u="none" strike="noStrike">
                          <a:effectLst/>
                          <a:latin typeface="Arial"/>
                        </a:rPr>
                        <a:t>No. of households</a:t>
                      </a:r>
                    </a:p>
                  </a:txBody>
                  <a:tcPr marL="2418" marR="2418" marT="241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400" b="1" i="0" u="none" strike="noStrike">
                          <a:effectLst/>
                          <a:latin typeface="Arial"/>
                        </a:rPr>
                        <a:t>No. of children vaccinated</a:t>
                      </a:r>
                    </a:p>
                  </a:txBody>
                  <a:tcPr marL="2418" marR="2418" marT="241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400" b="1" i="0" u="none" strike="noStrike">
                          <a:effectLst/>
                          <a:latin typeface="Arial"/>
                        </a:rPr>
                        <a:t>No. of sites / areas visited</a:t>
                      </a:r>
                    </a:p>
                  </a:txBody>
                  <a:tcPr marL="2418" marR="2418" marT="241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400" b="1" i="0" u="none" strike="noStrike">
                          <a:effectLst/>
                          <a:latin typeface="Arial"/>
                        </a:rPr>
                        <a:t>No. of households</a:t>
                      </a:r>
                    </a:p>
                  </a:txBody>
                  <a:tcPr marL="2418" marR="2418" marT="241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400" b="1" i="0" u="none" strike="noStrike">
                          <a:effectLst/>
                          <a:latin typeface="Arial"/>
                        </a:rPr>
                        <a:t>No. of children vaccinated</a:t>
                      </a:r>
                    </a:p>
                  </a:txBody>
                  <a:tcPr marL="2418" marR="2418" marT="241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400" b="1" i="0" u="none" strike="noStrike">
                          <a:effectLst/>
                          <a:latin typeface="Arial"/>
                        </a:rPr>
                        <a:t>No. of sites / areas visited</a:t>
                      </a:r>
                    </a:p>
                  </a:txBody>
                  <a:tcPr marL="2418" marR="2418" marT="241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400" b="1" i="0" u="none" strike="noStrike">
                          <a:effectLst/>
                          <a:latin typeface="Arial"/>
                        </a:rPr>
                        <a:t>No. of households</a:t>
                      </a:r>
                    </a:p>
                  </a:txBody>
                  <a:tcPr marL="2418" marR="2418" marT="241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400" b="1" i="0" u="none" strike="noStrike">
                          <a:effectLst/>
                          <a:latin typeface="Arial"/>
                        </a:rPr>
                        <a:t>No. of children vaccinated</a:t>
                      </a:r>
                    </a:p>
                  </a:txBody>
                  <a:tcPr marL="2418" marR="2418" marT="241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tr>
              <a:tr h="385094">
                <a:tc>
                  <a:txBody>
                    <a:bodyPr/>
                    <a:lstStyle/>
                    <a:p>
                      <a:pPr algn="l" fontAlgn="b"/>
                      <a:r>
                        <a:rPr lang="en-IN" sz="300" b="0" i="0" u="none" strike="noStrike">
                          <a:effectLst/>
                          <a:latin typeface="Arial"/>
                        </a:rPr>
                        <a:t> </a:t>
                      </a:r>
                    </a:p>
                  </a:txBody>
                  <a:tcPr marL="2418" marR="2418" marT="241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r>
              <a:tr h="385094">
                <a:tc>
                  <a:txBody>
                    <a:bodyPr/>
                    <a:lstStyle/>
                    <a:p>
                      <a:pPr algn="l" fontAlgn="b"/>
                      <a:r>
                        <a:rPr lang="en-IN" sz="300" b="0" i="0" u="none" strike="noStrike">
                          <a:effectLst/>
                          <a:latin typeface="Arial"/>
                        </a:rPr>
                        <a:t> </a:t>
                      </a:r>
                    </a:p>
                  </a:txBody>
                  <a:tcPr marL="2418" marR="2418" marT="241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385094">
                <a:tc>
                  <a:txBody>
                    <a:bodyPr/>
                    <a:lstStyle/>
                    <a:p>
                      <a:pPr algn="l" fontAlgn="b"/>
                      <a:r>
                        <a:rPr lang="en-IN" sz="300" b="0" i="0" u="none" strike="noStrike">
                          <a:effectLst/>
                          <a:latin typeface="Arial"/>
                        </a:rPr>
                        <a:t> </a:t>
                      </a:r>
                    </a:p>
                  </a:txBody>
                  <a:tcPr marL="2418" marR="2418" marT="241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385094">
                <a:tc>
                  <a:txBody>
                    <a:bodyPr/>
                    <a:lstStyle/>
                    <a:p>
                      <a:pPr algn="l" fontAlgn="b"/>
                      <a:r>
                        <a:rPr lang="en-IN" sz="300" b="0" i="0" u="none" strike="noStrike">
                          <a:effectLst/>
                          <a:latin typeface="Arial"/>
                        </a:rPr>
                        <a:t> </a:t>
                      </a:r>
                    </a:p>
                  </a:txBody>
                  <a:tcPr marL="2418" marR="2418" marT="241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385094">
                <a:tc>
                  <a:txBody>
                    <a:bodyPr/>
                    <a:lstStyle/>
                    <a:p>
                      <a:pPr algn="l" fontAlgn="b"/>
                      <a:r>
                        <a:rPr lang="en-IN" sz="300" b="0" i="0" u="none" strike="noStrike">
                          <a:effectLst/>
                          <a:latin typeface="Arial"/>
                        </a:rPr>
                        <a:t> </a:t>
                      </a:r>
                    </a:p>
                  </a:txBody>
                  <a:tcPr marL="2418" marR="2418" marT="241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385094">
                <a:tc>
                  <a:txBody>
                    <a:bodyPr/>
                    <a:lstStyle/>
                    <a:p>
                      <a:pPr algn="l" fontAlgn="b"/>
                      <a:r>
                        <a:rPr lang="en-IN" sz="300" b="0" i="0" u="none" strike="noStrike">
                          <a:effectLst/>
                          <a:latin typeface="Arial"/>
                        </a:rPr>
                        <a:t> </a:t>
                      </a:r>
                    </a:p>
                  </a:txBody>
                  <a:tcPr marL="2418" marR="2418" marT="241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385094">
                <a:tc>
                  <a:txBody>
                    <a:bodyPr/>
                    <a:lstStyle/>
                    <a:p>
                      <a:pPr algn="l" fontAlgn="b"/>
                      <a:r>
                        <a:rPr lang="en-IN" sz="300" b="0" i="0" u="none" strike="noStrike">
                          <a:effectLst/>
                          <a:latin typeface="Arial"/>
                        </a:rPr>
                        <a:t> </a:t>
                      </a:r>
                    </a:p>
                  </a:txBody>
                  <a:tcPr marL="2418" marR="2418" marT="241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385094">
                <a:tc>
                  <a:txBody>
                    <a:bodyPr/>
                    <a:lstStyle/>
                    <a:p>
                      <a:pPr algn="l" fontAlgn="b"/>
                      <a:r>
                        <a:rPr lang="en-IN" sz="300" b="0" i="0" u="none" strike="noStrike">
                          <a:effectLst/>
                          <a:latin typeface="Arial"/>
                        </a:rPr>
                        <a:t> </a:t>
                      </a:r>
                    </a:p>
                  </a:txBody>
                  <a:tcPr marL="2418" marR="2418" marT="241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385094">
                <a:tc>
                  <a:txBody>
                    <a:bodyPr/>
                    <a:lstStyle/>
                    <a:p>
                      <a:pPr algn="l" fontAlgn="b"/>
                      <a:r>
                        <a:rPr lang="en-IN" sz="300" b="0" i="0" u="none" strike="noStrike">
                          <a:effectLst/>
                          <a:latin typeface="Arial"/>
                        </a:rPr>
                        <a:t> </a:t>
                      </a:r>
                    </a:p>
                  </a:txBody>
                  <a:tcPr marL="2418" marR="2418" marT="241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385094">
                <a:tc>
                  <a:txBody>
                    <a:bodyPr/>
                    <a:lstStyle/>
                    <a:p>
                      <a:pPr algn="l" fontAlgn="b"/>
                      <a:r>
                        <a:rPr lang="en-IN" sz="300" b="0" i="0" u="none" strike="noStrike">
                          <a:effectLst/>
                          <a:latin typeface="Arial"/>
                        </a:rPr>
                        <a:t> </a:t>
                      </a:r>
                    </a:p>
                  </a:txBody>
                  <a:tcPr marL="2418" marR="2418" marT="241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r>
              <a:tr h="385094">
                <a:tc>
                  <a:txBody>
                    <a:bodyPr/>
                    <a:lstStyle/>
                    <a:p>
                      <a:pPr algn="ctr" fontAlgn="ctr"/>
                      <a:r>
                        <a:rPr lang="en-IN" sz="500" b="1" i="0" u="none" strike="noStrike">
                          <a:effectLst/>
                          <a:latin typeface="Arial"/>
                        </a:rPr>
                        <a:t>Total</a:t>
                      </a:r>
                    </a:p>
                  </a:txBody>
                  <a:tcPr marL="2418" marR="2418" marT="241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500" b="1" i="0" u="none" strike="noStrike">
                          <a:effectLst/>
                          <a:latin typeface="Arial"/>
                        </a:rPr>
                        <a:t> </a:t>
                      </a:r>
                    </a:p>
                  </a:txBody>
                  <a:tcPr marL="2418" marR="2418" marT="2418"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300" b="1" i="0" u="none" strike="noStrike">
                          <a:effectLst/>
                          <a:latin typeface="Arial"/>
                        </a:rPr>
                        <a:t> </a:t>
                      </a:r>
                    </a:p>
                  </a:txBody>
                  <a:tcPr marL="2418" marR="2418" marT="241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300" b="1" i="0" u="none" strike="noStrike">
                          <a:effectLst/>
                          <a:latin typeface="Arial"/>
                        </a:rPr>
                        <a:t> </a:t>
                      </a:r>
                    </a:p>
                  </a:txBody>
                  <a:tcPr marL="2418" marR="2418" marT="241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300" b="1" i="0" u="none" strike="noStrike">
                          <a:effectLst/>
                          <a:latin typeface="Arial"/>
                        </a:rPr>
                        <a:t> </a:t>
                      </a:r>
                    </a:p>
                  </a:txBody>
                  <a:tcPr marL="2418" marR="2418" marT="241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300" b="0" i="0" u="none" strike="noStrike">
                          <a:effectLst/>
                          <a:latin typeface="Arial"/>
                        </a:rPr>
                        <a:t> </a:t>
                      </a:r>
                    </a:p>
                  </a:txBody>
                  <a:tcPr marL="2418" marR="2418" marT="241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300" b="0" i="0" u="none" strike="noStrike" dirty="0">
                          <a:effectLst/>
                          <a:latin typeface="Arial"/>
                        </a:rPr>
                        <a:t> </a:t>
                      </a:r>
                    </a:p>
                  </a:txBody>
                  <a:tcPr marL="2418" marR="2418" marT="241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152400" y="76200"/>
            <a:ext cx="8839200" cy="609600"/>
          </a:xfrm>
        </p:spPr>
        <p:txBody>
          <a:bodyPr rtlCol="0">
            <a:normAutofit fontScale="90000"/>
          </a:bodyPr>
          <a:lstStyle/>
          <a:p>
            <a:pPr eaLnBrk="1" fontAlgn="auto" hangingPunct="1">
              <a:spcAft>
                <a:spcPts val="0"/>
              </a:spcAft>
              <a:defRPr/>
            </a:pPr>
            <a:r>
              <a:rPr lang="en-US" sz="3600" b="1" kern="1200" dirty="0">
                <a:latin typeface="+mj-lt"/>
                <a:ea typeface="+mj-ea"/>
                <a:cs typeface="+mj-cs"/>
              </a:rPr>
              <a:t>Things to remember while filling Form 9A HRA</a:t>
            </a:r>
          </a:p>
        </p:txBody>
      </p:sp>
      <p:sp>
        <p:nvSpPr>
          <p:cNvPr id="8195" name="Rectangle 3"/>
          <p:cNvSpPr>
            <a:spLocks noGrp="1" noChangeArrowheads="1"/>
          </p:cNvSpPr>
          <p:nvPr>
            <p:ph idx="4294967295"/>
          </p:nvPr>
        </p:nvSpPr>
        <p:spPr>
          <a:xfrm>
            <a:off x="469900" y="2438400"/>
            <a:ext cx="8445500" cy="3676650"/>
          </a:xfrm>
        </p:spPr>
        <p:txBody>
          <a:bodyPr rtlCol="0">
            <a:normAutofit fontScale="92500" lnSpcReduction="10000"/>
          </a:bodyPr>
          <a:lstStyle/>
          <a:p>
            <a:pPr eaLnBrk="1" fontAlgn="auto" hangingPunct="1">
              <a:spcAft>
                <a:spcPts val="0"/>
              </a:spcAft>
              <a:buFont typeface="Arial" pitchFamily="34" charset="0"/>
              <a:buChar char="•"/>
              <a:defRPr/>
            </a:pPr>
            <a:r>
              <a:rPr lang="en-US" kern="1200" dirty="0">
                <a:latin typeface="+mn-lt"/>
                <a:ea typeface="+mn-ea"/>
                <a:cs typeface="+mn-cs"/>
              </a:rPr>
              <a:t>Each supervisor with one or more team/s working in migratory or settled HRAs should report on this format for each day</a:t>
            </a:r>
          </a:p>
          <a:p>
            <a:pPr eaLnBrk="1" fontAlgn="auto" hangingPunct="1">
              <a:spcAft>
                <a:spcPts val="0"/>
              </a:spcAft>
              <a:buFont typeface="Arial" pitchFamily="34" charset="0"/>
              <a:buChar char="•"/>
              <a:defRPr/>
            </a:pPr>
            <a:r>
              <a:rPr lang="en-US" kern="1200" dirty="0">
                <a:latin typeface="+mn-lt"/>
                <a:ea typeface="+mn-ea"/>
                <a:cs typeface="+mn-cs"/>
              </a:rPr>
              <a:t>Supervisor to submit report on 3 parameters for each category of HRA:</a:t>
            </a:r>
          </a:p>
          <a:p>
            <a:pPr lvl="1" eaLnBrk="1" fontAlgn="auto" hangingPunct="1">
              <a:spcAft>
                <a:spcPts val="0"/>
              </a:spcAft>
              <a:buFont typeface="Arial" pitchFamily="34" charset="0"/>
              <a:buChar char="–"/>
              <a:defRPr/>
            </a:pPr>
            <a:r>
              <a:rPr lang="en-US" kern="1200" dirty="0">
                <a:latin typeface="+mn-lt"/>
                <a:ea typeface="+mn-ea"/>
                <a:cs typeface="+mn-cs"/>
              </a:rPr>
              <a:t>No of sites visited </a:t>
            </a:r>
          </a:p>
          <a:p>
            <a:pPr lvl="1" eaLnBrk="1" fontAlgn="auto" hangingPunct="1">
              <a:spcAft>
                <a:spcPts val="0"/>
              </a:spcAft>
              <a:buFont typeface="Arial" pitchFamily="34" charset="0"/>
              <a:buChar char="–"/>
              <a:defRPr/>
            </a:pPr>
            <a:r>
              <a:rPr lang="en-US" kern="1200" dirty="0">
                <a:latin typeface="+mn-lt"/>
                <a:ea typeface="+mn-ea"/>
                <a:cs typeface="+mn-cs"/>
              </a:rPr>
              <a:t>No of total households visited </a:t>
            </a:r>
          </a:p>
          <a:p>
            <a:pPr lvl="1" eaLnBrk="1" fontAlgn="auto" hangingPunct="1">
              <a:spcAft>
                <a:spcPts val="0"/>
              </a:spcAft>
              <a:buFont typeface="Arial" pitchFamily="34" charset="0"/>
              <a:buChar char="–"/>
              <a:defRPr/>
            </a:pPr>
            <a:r>
              <a:rPr lang="en-US" kern="1200" dirty="0">
                <a:latin typeface="+mn-lt"/>
                <a:ea typeface="+mn-ea"/>
                <a:cs typeface="+mn-cs"/>
              </a:rPr>
              <a:t>No of children vaccinated</a:t>
            </a:r>
          </a:p>
        </p:txBody>
      </p:sp>
      <p:graphicFrame>
        <p:nvGraphicFramePr>
          <p:cNvPr id="4" name="Table 3"/>
          <p:cNvGraphicFramePr>
            <a:graphicFrameLocks noGrp="1"/>
          </p:cNvGraphicFramePr>
          <p:nvPr/>
        </p:nvGraphicFramePr>
        <p:xfrm>
          <a:off x="152400" y="762000"/>
          <a:ext cx="8839201" cy="1066800"/>
        </p:xfrm>
        <a:graphic>
          <a:graphicData uri="http://schemas.openxmlformats.org/drawingml/2006/table">
            <a:tbl>
              <a:tblPr/>
              <a:tblGrid>
                <a:gridCol w="470498"/>
                <a:gridCol w="489444"/>
                <a:gridCol w="487865"/>
                <a:gridCol w="468919"/>
                <a:gridCol w="470498"/>
                <a:gridCol w="468919"/>
                <a:gridCol w="445236"/>
                <a:gridCol w="464182"/>
                <a:gridCol w="464182"/>
                <a:gridCol w="452341"/>
                <a:gridCol w="476814"/>
                <a:gridCol w="476024"/>
                <a:gridCol w="451552"/>
                <a:gridCol w="461025"/>
                <a:gridCol w="459446"/>
                <a:gridCol w="445236"/>
                <a:gridCol w="470498"/>
                <a:gridCol w="471286"/>
                <a:gridCol w="445236"/>
              </a:tblGrid>
              <a:tr h="209042">
                <a:tc rowSpan="3">
                  <a:txBody>
                    <a:bodyPr/>
                    <a:lstStyle/>
                    <a:p>
                      <a:pPr algn="ctr" fontAlgn="ctr"/>
                      <a:r>
                        <a:rPr lang="en-IN" sz="600" b="0" i="0" u="none" strike="noStrike" dirty="0">
                          <a:effectLst/>
                          <a:latin typeface="Arial"/>
                        </a:rPr>
                        <a:t>Team No.</a:t>
                      </a:r>
                    </a:p>
                  </a:txBody>
                  <a:tcPr marL="2278" marR="2278" marT="227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15">
                  <a:txBody>
                    <a:bodyPr/>
                    <a:lstStyle/>
                    <a:p>
                      <a:pPr algn="ctr" fontAlgn="b"/>
                      <a:r>
                        <a:rPr lang="en-IN" sz="600" b="0" i="0" u="none" strike="noStrike">
                          <a:effectLst/>
                          <a:latin typeface="Arial"/>
                        </a:rPr>
                        <a:t>Migratory HR Areas</a:t>
                      </a:r>
                    </a:p>
                  </a:txBody>
                  <a:tcPr marL="2278" marR="2278" marT="227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3">
                  <a:txBody>
                    <a:bodyPr/>
                    <a:lstStyle/>
                    <a:p>
                      <a:pPr algn="ctr" fontAlgn="b"/>
                      <a:r>
                        <a:rPr lang="en-IN" sz="600" b="0" i="0" u="none" strike="noStrike" dirty="0">
                          <a:effectLst/>
                          <a:latin typeface="Arial"/>
                        </a:rPr>
                        <a:t>Settled HR Areas</a:t>
                      </a:r>
                    </a:p>
                  </a:txBody>
                  <a:tcPr marL="2278" marR="2278" marT="227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r>
              <a:tr h="240447">
                <a:tc vMerge="1">
                  <a:txBody>
                    <a:bodyPr/>
                    <a:lstStyle/>
                    <a:p>
                      <a:endParaRPr lang="en-IN"/>
                    </a:p>
                  </a:txBody>
                  <a:tcPr/>
                </a:tc>
                <a:tc gridSpan="3">
                  <a:txBody>
                    <a:bodyPr/>
                    <a:lstStyle/>
                    <a:p>
                      <a:pPr algn="ctr" fontAlgn="ctr"/>
                      <a:r>
                        <a:rPr lang="en-IN" sz="600" b="0" i="0" u="none" strike="noStrike">
                          <a:effectLst/>
                          <a:latin typeface="Arial"/>
                        </a:rPr>
                        <a:t>Slums</a:t>
                      </a:r>
                    </a:p>
                  </a:txBody>
                  <a:tcPr marL="2278" marR="2278" marT="2278"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600" b="0" i="0" u="none" strike="noStrike">
                          <a:effectLst/>
                          <a:latin typeface="Arial"/>
                        </a:rPr>
                        <a:t>Nomads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600" b="0" i="0" u="none" strike="noStrike">
                          <a:effectLst/>
                          <a:latin typeface="Arial"/>
                        </a:rPr>
                        <a:t>Brick Kiln</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600" b="0" i="0" u="none" strike="noStrike">
                          <a:effectLst/>
                          <a:latin typeface="Arial"/>
                        </a:rPr>
                        <a:t>Construction Sites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600" b="0" i="0" u="none" strike="noStrike">
                          <a:effectLst/>
                          <a:latin typeface="Arial"/>
                        </a:rPr>
                        <a:t>Other Migratory Sites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rowSpan="2">
                  <a:txBody>
                    <a:bodyPr/>
                    <a:lstStyle/>
                    <a:p>
                      <a:pPr algn="ctr" fontAlgn="ctr"/>
                      <a:r>
                        <a:rPr lang="en-IN" sz="600" b="0" i="0" u="none" strike="noStrike">
                          <a:effectLst/>
                          <a:latin typeface="Arial"/>
                        </a:rPr>
                        <a:t>No. of sites/areas visited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rowSpan="2">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rowSpan="2">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617311">
                <a:tc vMerge="1">
                  <a:txBody>
                    <a:bodyPr/>
                    <a:lstStyle/>
                    <a:p>
                      <a:endParaRPr lang="en-IN"/>
                    </a:p>
                  </a:txBody>
                  <a:tcPr/>
                </a:tc>
                <a:tc>
                  <a:txBody>
                    <a:bodyPr/>
                    <a:lstStyle/>
                    <a:p>
                      <a:pPr algn="ctr" fontAlgn="ctr"/>
                      <a:r>
                        <a:rPr lang="en-IN" sz="600" b="0" i="0" u="none" strike="noStrike">
                          <a:effectLst/>
                          <a:latin typeface="Arial"/>
                        </a:rPr>
                        <a:t>No. of sites / areas visited</a:t>
                      </a:r>
                    </a:p>
                  </a:txBody>
                  <a:tcPr marL="2278" marR="2278" marT="2278"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IN" sz="600" b="0" i="0" u="none" strike="noStrike">
                          <a:effectLst/>
                          <a:latin typeface="Arial"/>
                        </a:rPr>
                        <a:t>No. of sites / areas visited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IN" sz="600" b="0" i="0" u="none" strike="noStrike">
                          <a:effectLst/>
                          <a:latin typeface="Arial"/>
                        </a:rPr>
                        <a:t>No. of sites/areas visited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IN" sz="600" b="0" i="0" u="none" strike="noStrike">
                          <a:effectLst/>
                          <a:latin typeface="Arial"/>
                        </a:rPr>
                        <a:t>No. of sites/areas visited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IN" sz="600" b="0" i="0" u="none" strike="noStrike">
                          <a:effectLst/>
                          <a:latin typeface="Arial"/>
                        </a:rPr>
                        <a:t>No. of sites/areas visited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IN" sz="600" b="0" i="0" u="none" strike="noStrike" dirty="0">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idx="4294967295"/>
          </p:nvPr>
        </p:nvSpPr>
        <p:spPr>
          <a:xfrm>
            <a:off x="457200" y="2503488"/>
            <a:ext cx="8229600" cy="3592512"/>
          </a:xfrm>
        </p:spPr>
        <p:txBody>
          <a:bodyPr/>
          <a:lstStyle/>
          <a:p>
            <a:pPr eaLnBrk="1" hangingPunct="1">
              <a:buFontTx/>
              <a:buNone/>
            </a:pPr>
            <a:r>
              <a:rPr lang="en-US"/>
              <a:t>	Team No 12 of supervisor Praveen Sharma visits Nehru Nagar, a slum with migration on Day 1 of the SIA, visits 80 households and vaccinates 63 children</a:t>
            </a:r>
          </a:p>
        </p:txBody>
      </p:sp>
      <p:sp>
        <p:nvSpPr>
          <p:cNvPr id="492552" name="Rectangle 8"/>
          <p:cNvSpPr>
            <a:spLocks noChangeArrowheads="1"/>
          </p:cNvSpPr>
          <p:nvPr/>
        </p:nvSpPr>
        <p:spPr bwMode="auto">
          <a:xfrm>
            <a:off x="4572000" y="3581400"/>
            <a:ext cx="2514600" cy="392113"/>
          </a:xfrm>
          <a:prstGeom prst="rect">
            <a:avLst/>
          </a:prstGeom>
          <a:solidFill>
            <a:srgbClr val="00FFFF">
              <a:alpha val="30980"/>
            </a:srgbClr>
          </a:solidFill>
          <a:ln w="9525">
            <a:solidFill>
              <a:schemeClr val="tx1"/>
            </a:solidFill>
            <a:miter lim="800000"/>
            <a:headEnd/>
            <a:tailEnd/>
          </a:ln>
          <a:effectLst/>
        </p:spPr>
        <p:txBody>
          <a:bodyPr wrap="none" anchor="ctr"/>
          <a:lstStyle/>
          <a:p>
            <a:endParaRPr lang="en-IN" sz="2800">
              <a:cs typeface="Arial" charset="0"/>
            </a:endParaRPr>
          </a:p>
        </p:txBody>
      </p:sp>
      <p:graphicFrame>
        <p:nvGraphicFramePr>
          <p:cNvPr id="2" name="Table 1"/>
          <p:cNvGraphicFramePr>
            <a:graphicFrameLocks noGrp="1"/>
          </p:cNvGraphicFramePr>
          <p:nvPr/>
        </p:nvGraphicFramePr>
        <p:xfrm>
          <a:off x="96838" y="228600"/>
          <a:ext cx="8937626" cy="2133602"/>
        </p:xfrm>
        <a:graphic>
          <a:graphicData uri="http://schemas.openxmlformats.org/drawingml/2006/table">
            <a:tbl>
              <a:tblPr/>
              <a:tblGrid>
                <a:gridCol w="475737"/>
                <a:gridCol w="494894"/>
                <a:gridCol w="493297"/>
                <a:gridCol w="474141"/>
                <a:gridCol w="475737"/>
                <a:gridCol w="474141"/>
                <a:gridCol w="450194"/>
                <a:gridCol w="469352"/>
                <a:gridCol w="469352"/>
                <a:gridCol w="457377"/>
                <a:gridCol w="482122"/>
                <a:gridCol w="481324"/>
                <a:gridCol w="456579"/>
                <a:gridCol w="466158"/>
                <a:gridCol w="464562"/>
                <a:gridCol w="450194"/>
                <a:gridCol w="475737"/>
                <a:gridCol w="476534"/>
                <a:gridCol w="450194"/>
              </a:tblGrid>
              <a:tr h="155699">
                <a:tc gridSpan="19">
                  <a:txBody>
                    <a:bodyPr/>
                    <a:lstStyle/>
                    <a:p>
                      <a:pPr algn="ctr" fontAlgn="ctr"/>
                      <a:r>
                        <a:rPr lang="en-IN" sz="600" b="1" i="0" u="none" strike="noStrike" dirty="0">
                          <a:effectLst/>
                          <a:latin typeface="Arial"/>
                        </a:rPr>
                        <a:t>Intensified Pulse Polio Immunization Programme</a:t>
                      </a:r>
                    </a:p>
                  </a:txBody>
                  <a:tcPr marL="2278" marR="2278" marT="2278" marB="0" anchor="ctr">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55699">
                <a:tc gridSpan="19">
                  <a:txBody>
                    <a:bodyPr/>
                    <a:lstStyle/>
                    <a:p>
                      <a:pPr algn="ctr" fontAlgn="ctr"/>
                      <a:r>
                        <a:rPr lang="en-IN" sz="600" b="1" i="0" u="none" strike="noStrike">
                          <a:effectLst/>
                          <a:latin typeface="Arial"/>
                        </a:rPr>
                        <a:t>Daily Supervisor Reporting Format For HR Areas</a:t>
                      </a:r>
                    </a:p>
                  </a:txBody>
                  <a:tcPr marL="2278" marR="2278" marT="2278" marB="0" anchor="ctr">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54919">
                <a:tc gridSpan="19">
                  <a:txBody>
                    <a:bodyPr/>
                    <a:lstStyle/>
                    <a:p>
                      <a:pPr algn="ctr" fontAlgn="ctr"/>
                      <a:r>
                        <a:rPr lang="en-IN" sz="500" b="1" i="0" u="none" strike="noStrike">
                          <a:effectLst/>
                          <a:latin typeface="Arial"/>
                        </a:rPr>
                        <a:t>(to be filled by the supervisor at the end of each day)</a:t>
                      </a:r>
                    </a:p>
                  </a:txBody>
                  <a:tcPr marL="2278" marR="2278" marT="2278" marB="0" anchor="ctr">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16920">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r>
              <a:tr h="216303">
                <a:tc gridSpan="3">
                  <a:txBody>
                    <a:bodyPr/>
                    <a:lstStyle/>
                    <a:p>
                      <a:pPr algn="l" fontAlgn="b"/>
                      <a:r>
                        <a:rPr lang="en-IN" sz="500" b="1" i="0" u="none" strike="noStrike" dirty="0">
                          <a:effectLst/>
                          <a:latin typeface="Arial"/>
                        </a:rPr>
                        <a:t>Supervisor's name: Praveen Sharma</a:t>
                      </a:r>
                    </a:p>
                  </a:txBody>
                  <a:tcPr marL="2278" marR="2278" marT="2278" marB="0" anchor="b">
                    <a:lnL>
                      <a:noFill/>
                    </a:lnL>
                    <a:lnR>
                      <a:noFill/>
                    </a:lnR>
                    <a:lnT>
                      <a:noFill/>
                    </a:lnT>
                    <a:lnB>
                      <a:noFill/>
                    </a:lnB>
                  </a:tcPr>
                </a:tc>
                <a:tc hMerge="1">
                  <a:txBody>
                    <a:bodyPr/>
                    <a:lstStyle/>
                    <a:p>
                      <a:endParaRPr lang="en-IN"/>
                    </a:p>
                  </a:txBody>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gridSpan="2">
                  <a:txBody>
                    <a:bodyPr/>
                    <a:lstStyle/>
                    <a:p>
                      <a:pPr algn="l" fontAlgn="b"/>
                      <a:r>
                        <a:rPr lang="en-IN" sz="500" b="1" i="0" u="none" strike="noStrike">
                          <a:effectLst/>
                          <a:latin typeface="Arial"/>
                        </a:rPr>
                        <a:t>Round: January 2013</a:t>
                      </a:r>
                    </a:p>
                  </a:txBody>
                  <a:tcPr marL="2278" marR="2278" marT="2278" marB="0" anchor="b">
                    <a:lnL>
                      <a:noFill/>
                    </a:lnL>
                    <a:lnR>
                      <a:noFill/>
                    </a:lnR>
                    <a:lnT>
                      <a:noFill/>
                    </a:lnT>
                    <a:lnB>
                      <a:noFill/>
                    </a:lnB>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gridSpan="2">
                  <a:txBody>
                    <a:bodyPr/>
                    <a:lstStyle/>
                    <a:p>
                      <a:pPr algn="l" fontAlgn="b"/>
                      <a:r>
                        <a:rPr lang="en-IN" sz="500" b="1" i="0" u="none" strike="noStrike" dirty="0">
                          <a:effectLst/>
                          <a:latin typeface="Arial"/>
                        </a:rPr>
                        <a:t>Day: 1 / 2 / 3 / 4 / 5 / 6 / 7 / 8</a:t>
                      </a:r>
                    </a:p>
                  </a:txBody>
                  <a:tcPr marL="2278" marR="2278" marT="2278" marB="0" anchor="b">
                    <a:lnL>
                      <a:noFill/>
                    </a:lnL>
                    <a:lnR>
                      <a:noFill/>
                    </a:lnR>
                    <a:lnT>
                      <a:noFill/>
                    </a:lnT>
                    <a:lnB>
                      <a:noFill/>
                    </a:lnB>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gridSpan="2">
                  <a:txBody>
                    <a:bodyPr/>
                    <a:lstStyle/>
                    <a:p>
                      <a:pPr algn="l" fontAlgn="b"/>
                      <a:r>
                        <a:rPr lang="en-IN" sz="500" b="1" i="0" u="none" strike="noStrike">
                          <a:effectLst/>
                          <a:latin typeface="Arial"/>
                        </a:rPr>
                        <a:t>Date:20 /01/13</a:t>
                      </a:r>
                    </a:p>
                  </a:txBody>
                  <a:tcPr marL="2278" marR="2278" marT="2278" marB="0" anchor="b">
                    <a:lnL>
                      <a:noFill/>
                    </a:lnL>
                    <a:lnR>
                      <a:noFill/>
                    </a:lnR>
                    <a:lnT>
                      <a:noFill/>
                    </a:lnT>
                    <a:lnB>
                      <a:noFill/>
                    </a:lnB>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r>
              <a:tr h="216303">
                <a:tc gridSpan="2">
                  <a:txBody>
                    <a:bodyPr/>
                    <a:lstStyle/>
                    <a:p>
                      <a:pPr algn="l" fontAlgn="b"/>
                      <a:r>
                        <a:rPr lang="en-IN" sz="500" b="1" i="0" u="none" strike="noStrike">
                          <a:effectLst/>
                          <a:latin typeface="Arial"/>
                        </a:rPr>
                        <a:t>Block: Sujanpur</a:t>
                      </a:r>
                    </a:p>
                  </a:txBody>
                  <a:tcPr marL="2278" marR="2278" marT="2278" marB="0" anchor="b">
                    <a:lnL>
                      <a:noFill/>
                    </a:lnL>
                    <a:lnR>
                      <a:noFill/>
                    </a:lnR>
                    <a:lnT>
                      <a:noFill/>
                    </a:lnT>
                    <a:lnB>
                      <a:noFill/>
                    </a:lnB>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gridSpan="2">
                  <a:txBody>
                    <a:bodyPr/>
                    <a:lstStyle/>
                    <a:p>
                      <a:pPr algn="l" fontAlgn="b"/>
                      <a:r>
                        <a:rPr lang="en-IN" sz="500" b="1" i="0" u="none" strike="noStrike">
                          <a:effectLst/>
                          <a:latin typeface="Arial"/>
                        </a:rPr>
                        <a:t>District: Madhopur</a:t>
                      </a:r>
                    </a:p>
                  </a:txBody>
                  <a:tcPr marL="2278" marR="2278" marT="2278" marB="0" anchor="b">
                    <a:lnL>
                      <a:noFill/>
                    </a:lnL>
                    <a:lnR>
                      <a:noFill/>
                    </a:lnR>
                    <a:lnT>
                      <a:noFill/>
                    </a:lnT>
                    <a:lnB>
                      <a:noFill/>
                    </a:lnB>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gridSpan="3">
                  <a:txBody>
                    <a:bodyPr/>
                    <a:lstStyle/>
                    <a:p>
                      <a:pPr algn="l" fontAlgn="b"/>
                      <a:r>
                        <a:rPr lang="en-IN" sz="500" b="1" i="0" u="none" strike="noStrike">
                          <a:effectLst/>
                          <a:latin typeface="Arial"/>
                        </a:rPr>
                        <a:t>Planning Unit: PHC Vishwas Nagar</a:t>
                      </a:r>
                    </a:p>
                  </a:txBody>
                  <a:tcPr marL="2278" marR="2278" marT="2278" marB="0" anchor="b">
                    <a:lnL>
                      <a:noFill/>
                    </a:lnL>
                    <a:lnR>
                      <a:noFill/>
                    </a:lnR>
                    <a:lnT>
                      <a:noFill/>
                    </a:lnT>
                    <a:lnB>
                      <a:noFill/>
                    </a:lnB>
                  </a:tcPr>
                </a:tc>
                <a:tc hMerge="1">
                  <a:txBody>
                    <a:bodyPr/>
                    <a:lstStyle/>
                    <a:p>
                      <a:endParaRPr lang="en-IN"/>
                    </a:p>
                  </a:txBody>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r>
              <a:tr h="105229">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r>
              <a:tr h="124520">
                <a:tc rowSpan="3">
                  <a:txBody>
                    <a:bodyPr/>
                    <a:lstStyle/>
                    <a:p>
                      <a:pPr algn="ctr" fontAlgn="ctr"/>
                      <a:r>
                        <a:rPr lang="en-IN" sz="600" b="0" i="0" u="none" strike="noStrike">
                          <a:effectLst/>
                          <a:latin typeface="Arial"/>
                        </a:rPr>
                        <a:t>Team No.</a:t>
                      </a:r>
                    </a:p>
                  </a:txBody>
                  <a:tcPr marL="2278" marR="2278" marT="227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5">
                  <a:txBody>
                    <a:bodyPr/>
                    <a:lstStyle/>
                    <a:p>
                      <a:pPr algn="ctr" fontAlgn="b"/>
                      <a:r>
                        <a:rPr lang="en-IN" sz="600" b="0" i="0" u="none" strike="noStrike">
                          <a:effectLst/>
                          <a:latin typeface="Arial"/>
                        </a:rPr>
                        <a:t>Migratory HR Areas</a:t>
                      </a:r>
                    </a:p>
                  </a:txBody>
                  <a:tcPr marL="2278" marR="2278" marT="227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3">
                  <a:txBody>
                    <a:bodyPr/>
                    <a:lstStyle/>
                    <a:p>
                      <a:pPr algn="ctr" fontAlgn="b"/>
                      <a:r>
                        <a:rPr lang="en-IN" sz="600" b="0" i="0" u="none" strike="noStrike">
                          <a:effectLst/>
                          <a:latin typeface="Arial"/>
                        </a:rPr>
                        <a:t>Settled HR Areas</a:t>
                      </a:r>
                    </a:p>
                  </a:txBody>
                  <a:tcPr marL="2278" marR="2278" marT="227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r>
              <a:tr h="143228">
                <a:tc vMerge="1">
                  <a:txBody>
                    <a:bodyPr/>
                    <a:lstStyle/>
                    <a:p>
                      <a:endParaRPr lang="en-IN"/>
                    </a:p>
                  </a:txBody>
                  <a:tcPr/>
                </a:tc>
                <a:tc gridSpan="3">
                  <a:txBody>
                    <a:bodyPr/>
                    <a:lstStyle/>
                    <a:p>
                      <a:pPr algn="ctr" fontAlgn="ctr"/>
                      <a:r>
                        <a:rPr lang="en-IN" sz="600" b="0" i="0" u="none" strike="noStrike">
                          <a:effectLst/>
                          <a:latin typeface="Arial"/>
                        </a:rPr>
                        <a:t>Slums</a:t>
                      </a:r>
                    </a:p>
                  </a:txBody>
                  <a:tcPr marL="2278" marR="2278" marT="2278"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600" b="0" i="0" u="none" strike="noStrike">
                          <a:effectLst/>
                          <a:latin typeface="Arial"/>
                        </a:rPr>
                        <a:t>Nomads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600" b="0" i="0" u="none" strike="noStrike">
                          <a:effectLst/>
                          <a:latin typeface="Arial"/>
                        </a:rPr>
                        <a:t>Brick Kiln</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600" b="0" i="0" u="none" strike="noStrike">
                          <a:effectLst/>
                          <a:latin typeface="Arial"/>
                        </a:rPr>
                        <a:t>Construction Sites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600" b="0" i="0" u="none" strike="noStrike">
                          <a:effectLst/>
                          <a:latin typeface="Arial"/>
                        </a:rPr>
                        <a:t>Other Migratory Sites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rowSpan="2">
                  <a:txBody>
                    <a:bodyPr/>
                    <a:lstStyle/>
                    <a:p>
                      <a:pPr algn="ctr" fontAlgn="ctr"/>
                      <a:r>
                        <a:rPr lang="en-IN" sz="600" b="0" i="0" u="none" strike="noStrike">
                          <a:effectLst/>
                          <a:latin typeface="Arial"/>
                        </a:rPr>
                        <a:t>No. of sites/areas visited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r>
              <a:tr h="367714">
                <a:tc vMerge="1">
                  <a:txBody>
                    <a:bodyPr/>
                    <a:lstStyle/>
                    <a:p>
                      <a:endParaRPr lang="en-IN"/>
                    </a:p>
                  </a:txBody>
                  <a:tcPr/>
                </a:tc>
                <a:tc>
                  <a:txBody>
                    <a:bodyPr/>
                    <a:lstStyle/>
                    <a:p>
                      <a:pPr algn="ctr" fontAlgn="ctr"/>
                      <a:r>
                        <a:rPr lang="en-IN" sz="600" b="0" i="0" u="none" strike="noStrike">
                          <a:effectLst/>
                          <a:latin typeface="Arial"/>
                        </a:rPr>
                        <a:t>No. of sites / areas visited</a:t>
                      </a:r>
                    </a:p>
                  </a:txBody>
                  <a:tcPr marL="2278" marR="2278" marT="2278"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sites / areas visited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sites/areas visited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sites/areas visited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sites/areas visited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tr>
              <a:tr h="377068">
                <a:tc>
                  <a:txBody>
                    <a:bodyPr/>
                    <a:lstStyle/>
                    <a:p>
                      <a:pPr algn="l" fontAlgn="b"/>
                      <a:r>
                        <a:rPr lang="en-IN" sz="200" b="0" i="0" u="none" strike="noStrike" dirty="0">
                          <a:effectLst/>
                          <a:latin typeface="Arial"/>
                        </a:rPr>
                        <a:t> </a:t>
                      </a:r>
                    </a:p>
                  </a:txBody>
                  <a:tcPr marL="2278" marR="2278" marT="227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dirty="0">
                          <a:effectLst/>
                          <a:latin typeface="Arial"/>
                        </a:rPr>
                        <a:t> </a:t>
                      </a:r>
                    </a:p>
                  </a:txBody>
                  <a:tcPr marL="2278" marR="2278" marT="227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r>
            </a:tbl>
          </a:graphicData>
        </a:graphic>
      </p:graphicFrame>
      <p:pic>
        <p:nvPicPr>
          <p:cNvPr id="9220" name="Picture 4"/>
          <p:cNvPicPr>
            <a:picLocks noChangeAspect="1" noChangeArrowheads="1"/>
          </p:cNvPicPr>
          <p:nvPr/>
        </p:nvPicPr>
        <p:blipFill>
          <a:blip r:embed="rId2"/>
          <a:srcRect/>
          <a:stretch>
            <a:fillRect/>
          </a:stretch>
        </p:blipFill>
        <p:spPr bwMode="auto">
          <a:xfrm>
            <a:off x="2667000" y="4094163"/>
            <a:ext cx="1905000" cy="401637"/>
          </a:xfrm>
          <a:prstGeom prst="rect">
            <a:avLst/>
          </a:prstGeom>
          <a:noFill/>
          <a:ln w="9525">
            <a:noFill/>
            <a:miter lim="800000"/>
            <a:headEnd/>
            <a:tailEnd/>
          </a:ln>
          <a:effectLst/>
        </p:spPr>
      </p:pic>
      <p:pic>
        <p:nvPicPr>
          <p:cNvPr id="9221" name="Picture 5"/>
          <p:cNvPicPr>
            <a:picLocks noChangeAspect="1" noChangeArrowheads="1"/>
          </p:cNvPicPr>
          <p:nvPr/>
        </p:nvPicPr>
        <p:blipFill>
          <a:blip r:embed="rId2"/>
          <a:srcRect/>
          <a:stretch>
            <a:fillRect/>
          </a:stretch>
        </p:blipFill>
        <p:spPr bwMode="auto">
          <a:xfrm>
            <a:off x="838200" y="2570163"/>
            <a:ext cx="2057400" cy="401637"/>
          </a:xfrm>
          <a:prstGeom prst="rect">
            <a:avLst/>
          </a:prstGeom>
          <a:noFill/>
          <a:ln w="9525">
            <a:noFill/>
            <a:miter lim="800000"/>
            <a:headEnd/>
            <a:tailEnd/>
          </a:ln>
          <a:effectLst/>
        </p:spPr>
      </p:pic>
      <p:sp>
        <p:nvSpPr>
          <p:cNvPr id="3" name="TextBox 2"/>
          <p:cNvSpPr txBox="1">
            <a:spLocks noChangeArrowheads="1"/>
          </p:cNvSpPr>
          <p:nvPr/>
        </p:nvSpPr>
        <p:spPr bwMode="auto">
          <a:xfrm>
            <a:off x="76200" y="2057400"/>
            <a:ext cx="457200" cy="369888"/>
          </a:xfrm>
          <a:prstGeom prst="rect">
            <a:avLst/>
          </a:prstGeom>
          <a:noFill/>
          <a:ln w="9525">
            <a:noFill/>
            <a:miter lim="800000"/>
            <a:headEnd/>
            <a:tailEnd/>
          </a:ln>
        </p:spPr>
        <p:txBody>
          <a:bodyPr>
            <a:spAutoFit/>
          </a:bodyPr>
          <a:lstStyle/>
          <a:p>
            <a:r>
              <a:rPr lang="en-IN">
                <a:solidFill>
                  <a:srgbClr val="3333FF"/>
                </a:solidFill>
                <a:cs typeface="Arial" charset="0"/>
              </a:rPr>
              <a:t>12</a:t>
            </a:r>
          </a:p>
        </p:txBody>
      </p:sp>
      <p:sp>
        <p:nvSpPr>
          <p:cNvPr id="9" name="TextBox 8"/>
          <p:cNvSpPr txBox="1">
            <a:spLocks noChangeArrowheads="1"/>
          </p:cNvSpPr>
          <p:nvPr/>
        </p:nvSpPr>
        <p:spPr bwMode="auto">
          <a:xfrm>
            <a:off x="609600" y="2009775"/>
            <a:ext cx="457200" cy="369888"/>
          </a:xfrm>
          <a:prstGeom prst="rect">
            <a:avLst/>
          </a:prstGeom>
          <a:noFill/>
          <a:ln w="9525">
            <a:noFill/>
            <a:miter lim="800000"/>
            <a:headEnd/>
            <a:tailEnd/>
          </a:ln>
        </p:spPr>
        <p:txBody>
          <a:bodyPr>
            <a:spAutoFit/>
          </a:bodyPr>
          <a:lstStyle/>
          <a:p>
            <a:r>
              <a:rPr lang="en-IN">
                <a:solidFill>
                  <a:srgbClr val="3333FF"/>
                </a:solidFill>
                <a:cs typeface="Arial" charset="0"/>
              </a:rPr>
              <a:t>1</a:t>
            </a:r>
          </a:p>
        </p:txBody>
      </p:sp>
      <p:sp>
        <p:nvSpPr>
          <p:cNvPr id="10" name="TextBox 9"/>
          <p:cNvSpPr txBox="1">
            <a:spLocks noChangeArrowheads="1"/>
          </p:cNvSpPr>
          <p:nvPr/>
        </p:nvSpPr>
        <p:spPr bwMode="auto">
          <a:xfrm>
            <a:off x="1066800" y="2025650"/>
            <a:ext cx="457200" cy="368300"/>
          </a:xfrm>
          <a:prstGeom prst="rect">
            <a:avLst/>
          </a:prstGeom>
          <a:noFill/>
          <a:ln w="9525">
            <a:noFill/>
            <a:miter lim="800000"/>
            <a:headEnd/>
            <a:tailEnd/>
          </a:ln>
        </p:spPr>
        <p:txBody>
          <a:bodyPr>
            <a:spAutoFit/>
          </a:bodyPr>
          <a:lstStyle/>
          <a:p>
            <a:r>
              <a:rPr lang="en-IN">
                <a:solidFill>
                  <a:srgbClr val="3333FF"/>
                </a:solidFill>
                <a:cs typeface="Arial" charset="0"/>
              </a:rPr>
              <a:t>80</a:t>
            </a:r>
          </a:p>
        </p:txBody>
      </p:sp>
      <p:sp>
        <p:nvSpPr>
          <p:cNvPr id="11" name="TextBox 10"/>
          <p:cNvSpPr txBox="1">
            <a:spLocks noChangeArrowheads="1"/>
          </p:cNvSpPr>
          <p:nvPr/>
        </p:nvSpPr>
        <p:spPr bwMode="auto">
          <a:xfrm>
            <a:off x="1600200" y="2057400"/>
            <a:ext cx="457200" cy="369888"/>
          </a:xfrm>
          <a:prstGeom prst="rect">
            <a:avLst/>
          </a:prstGeom>
          <a:noFill/>
          <a:ln w="9525">
            <a:noFill/>
            <a:miter lim="800000"/>
            <a:headEnd/>
            <a:tailEnd/>
          </a:ln>
        </p:spPr>
        <p:txBody>
          <a:bodyPr>
            <a:spAutoFit/>
          </a:bodyPr>
          <a:lstStyle/>
          <a:p>
            <a:r>
              <a:rPr lang="en-IN">
                <a:solidFill>
                  <a:srgbClr val="3333FF"/>
                </a:solidFill>
                <a:cs typeface="Arial" charset="0"/>
              </a:rPr>
              <a:t>63</a:t>
            </a:r>
          </a:p>
        </p:txBody>
      </p:sp>
      <p:sp>
        <p:nvSpPr>
          <p:cNvPr id="12" name="Rectangle 8"/>
          <p:cNvSpPr>
            <a:spLocks noChangeArrowheads="1"/>
          </p:cNvSpPr>
          <p:nvPr/>
        </p:nvSpPr>
        <p:spPr bwMode="auto">
          <a:xfrm>
            <a:off x="1803400" y="3074988"/>
            <a:ext cx="5892800" cy="392112"/>
          </a:xfrm>
          <a:prstGeom prst="rect">
            <a:avLst/>
          </a:prstGeom>
          <a:solidFill>
            <a:srgbClr val="00FFFF">
              <a:alpha val="30980"/>
            </a:srgbClr>
          </a:solidFill>
          <a:ln w="9525">
            <a:solidFill>
              <a:schemeClr val="tx1"/>
            </a:solidFill>
            <a:miter lim="800000"/>
            <a:headEnd/>
            <a:tailEnd/>
          </a:ln>
          <a:effectLst/>
        </p:spPr>
        <p:txBody>
          <a:bodyPr wrap="none" anchor="ctr"/>
          <a:lstStyle/>
          <a:p>
            <a:endParaRPr lang="en-IN" sz="2800">
              <a:cs typeface="Arial" charset="0"/>
            </a:endParaRPr>
          </a:p>
        </p:txBody>
      </p:sp>
      <p:sp>
        <p:nvSpPr>
          <p:cNvPr id="358552" name="Oval 30"/>
          <p:cNvSpPr>
            <a:spLocks noChangeArrowheads="1"/>
          </p:cNvSpPr>
          <p:nvPr/>
        </p:nvSpPr>
        <p:spPr bwMode="auto">
          <a:xfrm>
            <a:off x="5886450" y="914400"/>
            <a:ext cx="133350" cy="136525"/>
          </a:xfrm>
          <a:prstGeom prst="ellipse">
            <a:avLst/>
          </a:prstGeom>
          <a:noFill/>
          <a:ln w="25400">
            <a:solidFill>
              <a:srgbClr val="3333FF"/>
            </a:solidFill>
            <a:round/>
            <a:headEnd/>
            <a:tailEnd/>
          </a:ln>
          <a:effectLst/>
        </p:spPr>
        <p:txBody>
          <a:bodyPr wrap="none" anchor="ctr"/>
          <a:lstStyle/>
          <a:p>
            <a:endParaRPr lang="en-IN" sz="280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25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92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52" grpId="0" animBg="1"/>
      <p:bldP spid="3" grpId="0"/>
      <p:bldP spid="9" grpId="0"/>
      <p:bldP spid="10" grpId="0"/>
      <p:bldP spid="11" grpId="0"/>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228600" y="228600"/>
          <a:ext cx="8686796" cy="2198688"/>
        </p:xfrm>
        <a:graphic>
          <a:graphicData uri="http://schemas.openxmlformats.org/drawingml/2006/table">
            <a:tbl>
              <a:tblPr/>
              <a:tblGrid>
                <a:gridCol w="462386"/>
                <a:gridCol w="481005"/>
                <a:gridCol w="479453"/>
                <a:gridCol w="460834"/>
                <a:gridCol w="462386"/>
                <a:gridCol w="460834"/>
                <a:gridCol w="437559"/>
                <a:gridCol w="456179"/>
                <a:gridCol w="456179"/>
                <a:gridCol w="444542"/>
                <a:gridCol w="468592"/>
                <a:gridCol w="467816"/>
                <a:gridCol w="443766"/>
                <a:gridCol w="453076"/>
                <a:gridCol w="451524"/>
                <a:gridCol w="437559"/>
                <a:gridCol w="462386"/>
                <a:gridCol w="463161"/>
                <a:gridCol w="437559"/>
              </a:tblGrid>
              <a:tr h="136351">
                <a:tc gridSpan="19">
                  <a:txBody>
                    <a:bodyPr/>
                    <a:lstStyle/>
                    <a:p>
                      <a:pPr algn="ctr" fontAlgn="ctr"/>
                      <a:r>
                        <a:rPr lang="en-IN" sz="600" b="1" i="0" u="none" strike="noStrike" dirty="0">
                          <a:effectLst/>
                          <a:latin typeface="Arial"/>
                        </a:rPr>
                        <a:t>Intensified Pulse Polio Immunization Programme</a:t>
                      </a:r>
                    </a:p>
                  </a:txBody>
                  <a:tcPr marL="2278" marR="2278" marT="2278" marB="0" anchor="ctr">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36351">
                <a:tc gridSpan="19">
                  <a:txBody>
                    <a:bodyPr/>
                    <a:lstStyle/>
                    <a:p>
                      <a:pPr algn="ctr" fontAlgn="ctr"/>
                      <a:r>
                        <a:rPr lang="en-IN" sz="600" b="1" i="0" u="none" strike="noStrike">
                          <a:effectLst/>
                          <a:latin typeface="Arial"/>
                        </a:rPr>
                        <a:t>Daily Supervisor Reporting Format For HR Areas</a:t>
                      </a:r>
                    </a:p>
                  </a:txBody>
                  <a:tcPr marL="2278" marR="2278" marT="2278" marB="0" anchor="ctr">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35668">
                <a:tc gridSpan="19">
                  <a:txBody>
                    <a:bodyPr/>
                    <a:lstStyle/>
                    <a:p>
                      <a:pPr algn="ctr" fontAlgn="ctr"/>
                      <a:r>
                        <a:rPr lang="en-IN" sz="500" b="1" i="0" u="none" strike="noStrike" dirty="0">
                          <a:effectLst/>
                          <a:latin typeface="Arial"/>
                        </a:rPr>
                        <a:t>(to be filled by the supervisor at the end of each day)</a:t>
                      </a:r>
                    </a:p>
                  </a:txBody>
                  <a:tcPr marL="2278" marR="2278" marT="2278" marB="0" anchor="ctr">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02391">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r>
              <a:tr h="189425">
                <a:tc gridSpan="3">
                  <a:txBody>
                    <a:bodyPr/>
                    <a:lstStyle/>
                    <a:p>
                      <a:pPr algn="l" fontAlgn="b"/>
                      <a:r>
                        <a:rPr lang="en-IN" sz="500" b="1" i="0" u="none" strike="noStrike">
                          <a:effectLst/>
                          <a:latin typeface="Arial"/>
                        </a:rPr>
                        <a:t>Supervisor's name: Praveen Sharma</a:t>
                      </a:r>
                    </a:p>
                  </a:txBody>
                  <a:tcPr marL="2278" marR="2278" marT="2278" marB="0" anchor="b">
                    <a:lnL>
                      <a:noFill/>
                    </a:lnL>
                    <a:lnR>
                      <a:noFill/>
                    </a:lnR>
                    <a:lnT>
                      <a:noFill/>
                    </a:lnT>
                    <a:lnB>
                      <a:noFill/>
                    </a:lnB>
                  </a:tcPr>
                </a:tc>
                <a:tc hMerge="1">
                  <a:txBody>
                    <a:bodyPr/>
                    <a:lstStyle/>
                    <a:p>
                      <a:endParaRPr lang="en-IN"/>
                    </a:p>
                  </a:txBody>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gridSpan="2">
                  <a:txBody>
                    <a:bodyPr/>
                    <a:lstStyle/>
                    <a:p>
                      <a:pPr algn="l" fontAlgn="b"/>
                      <a:r>
                        <a:rPr lang="en-IN" sz="500" b="1" i="0" u="none" strike="noStrike">
                          <a:effectLst/>
                          <a:latin typeface="Arial"/>
                        </a:rPr>
                        <a:t>Round: January 2013</a:t>
                      </a:r>
                    </a:p>
                  </a:txBody>
                  <a:tcPr marL="2278" marR="2278" marT="2278" marB="0" anchor="b">
                    <a:lnL>
                      <a:noFill/>
                    </a:lnL>
                    <a:lnR>
                      <a:noFill/>
                    </a:lnR>
                    <a:lnT>
                      <a:noFill/>
                    </a:lnT>
                    <a:lnB>
                      <a:noFill/>
                    </a:lnB>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gridSpan="2">
                  <a:txBody>
                    <a:bodyPr/>
                    <a:lstStyle/>
                    <a:p>
                      <a:pPr algn="l" fontAlgn="b"/>
                      <a:r>
                        <a:rPr lang="en-IN" sz="500" b="1" i="0" u="none" strike="noStrike" dirty="0">
                          <a:effectLst/>
                          <a:latin typeface="Arial"/>
                        </a:rPr>
                        <a:t>Day: 1 / 2 / 3 / 4 / 5 / 6 / 7 / 8</a:t>
                      </a:r>
                    </a:p>
                  </a:txBody>
                  <a:tcPr marL="2278" marR="2278" marT="2278" marB="0" anchor="b">
                    <a:lnL>
                      <a:noFill/>
                    </a:lnL>
                    <a:lnR>
                      <a:noFill/>
                    </a:lnR>
                    <a:lnT>
                      <a:noFill/>
                    </a:lnT>
                    <a:lnB>
                      <a:noFill/>
                    </a:lnB>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gridSpan="2">
                  <a:txBody>
                    <a:bodyPr/>
                    <a:lstStyle/>
                    <a:p>
                      <a:pPr algn="l" fontAlgn="b"/>
                      <a:r>
                        <a:rPr lang="en-IN" sz="500" b="1" i="0" u="none" strike="noStrike">
                          <a:effectLst/>
                          <a:latin typeface="Arial"/>
                        </a:rPr>
                        <a:t>Date:20 /01/13</a:t>
                      </a:r>
                    </a:p>
                  </a:txBody>
                  <a:tcPr marL="2278" marR="2278" marT="2278" marB="0" anchor="b">
                    <a:lnL>
                      <a:noFill/>
                    </a:lnL>
                    <a:lnR>
                      <a:noFill/>
                    </a:lnR>
                    <a:lnT>
                      <a:noFill/>
                    </a:lnT>
                    <a:lnB>
                      <a:noFill/>
                    </a:lnB>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r>
              <a:tr h="189425">
                <a:tc gridSpan="2">
                  <a:txBody>
                    <a:bodyPr/>
                    <a:lstStyle/>
                    <a:p>
                      <a:pPr algn="l" fontAlgn="b"/>
                      <a:r>
                        <a:rPr lang="en-IN" sz="500" b="1" i="0" u="none" strike="noStrike">
                          <a:effectLst/>
                          <a:latin typeface="Arial"/>
                        </a:rPr>
                        <a:t>Block: Sujanpur</a:t>
                      </a:r>
                    </a:p>
                  </a:txBody>
                  <a:tcPr marL="2278" marR="2278" marT="2278" marB="0" anchor="b">
                    <a:lnL>
                      <a:noFill/>
                    </a:lnL>
                    <a:lnR>
                      <a:noFill/>
                    </a:lnR>
                    <a:lnT>
                      <a:noFill/>
                    </a:lnT>
                    <a:lnB>
                      <a:noFill/>
                    </a:lnB>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gridSpan="2">
                  <a:txBody>
                    <a:bodyPr/>
                    <a:lstStyle/>
                    <a:p>
                      <a:pPr algn="l" fontAlgn="b"/>
                      <a:r>
                        <a:rPr lang="en-IN" sz="500" b="1" i="0" u="none" strike="noStrike">
                          <a:effectLst/>
                          <a:latin typeface="Arial"/>
                        </a:rPr>
                        <a:t>District: Madhopur</a:t>
                      </a:r>
                    </a:p>
                  </a:txBody>
                  <a:tcPr marL="2278" marR="2278" marT="2278" marB="0" anchor="b">
                    <a:lnL>
                      <a:noFill/>
                    </a:lnL>
                    <a:lnR>
                      <a:noFill/>
                    </a:lnR>
                    <a:lnT>
                      <a:noFill/>
                    </a:lnT>
                    <a:lnB>
                      <a:noFill/>
                    </a:lnB>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gridSpan="3">
                  <a:txBody>
                    <a:bodyPr/>
                    <a:lstStyle/>
                    <a:p>
                      <a:pPr algn="l" fontAlgn="b"/>
                      <a:r>
                        <a:rPr lang="en-IN" sz="500" b="1" i="0" u="none" strike="noStrike" dirty="0">
                          <a:effectLst/>
                          <a:latin typeface="Arial"/>
                        </a:rPr>
                        <a:t>Planning Unit: PHC </a:t>
                      </a:r>
                      <a:r>
                        <a:rPr lang="en-IN" sz="500" b="1" i="0" u="none" strike="noStrike" dirty="0" err="1">
                          <a:effectLst/>
                          <a:latin typeface="Arial"/>
                        </a:rPr>
                        <a:t>Vishwas</a:t>
                      </a:r>
                      <a:r>
                        <a:rPr lang="en-IN" sz="500" b="1" i="0" u="none" strike="noStrike" dirty="0">
                          <a:effectLst/>
                          <a:latin typeface="Arial"/>
                        </a:rPr>
                        <a:t> Nagar</a:t>
                      </a:r>
                    </a:p>
                  </a:txBody>
                  <a:tcPr marL="2278" marR="2278" marT="2278" marB="0" anchor="b">
                    <a:lnL>
                      <a:noFill/>
                    </a:lnL>
                    <a:lnR>
                      <a:noFill/>
                    </a:lnR>
                    <a:lnT>
                      <a:noFill/>
                    </a:lnT>
                    <a:lnB>
                      <a:noFill/>
                    </a:lnB>
                  </a:tcPr>
                </a:tc>
                <a:tc hMerge="1">
                  <a:txBody>
                    <a:bodyPr/>
                    <a:lstStyle/>
                    <a:p>
                      <a:endParaRPr lang="en-IN"/>
                    </a:p>
                  </a:txBody>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r>
              <a:tr h="92153">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r>
              <a:tr h="109047">
                <a:tc rowSpan="3">
                  <a:txBody>
                    <a:bodyPr/>
                    <a:lstStyle/>
                    <a:p>
                      <a:pPr algn="ctr" fontAlgn="ctr"/>
                      <a:r>
                        <a:rPr lang="en-IN" sz="600" b="0" i="0" u="none" strike="noStrike">
                          <a:effectLst/>
                          <a:latin typeface="Arial"/>
                        </a:rPr>
                        <a:t>Team No.</a:t>
                      </a:r>
                    </a:p>
                  </a:txBody>
                  <a:tcPr marL="2278" marR="2278" marT="227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5">
                  <a:txBody>
                    <a:bodyPr/>
                    <a:lstStyle/>
                    <a:p>
                      <a:pPr algn="ctr" fontAlgn="b"/>
                      <a:r>
                        <a:rPr lang="en-IN" sz="600" b="0" i="0" u="none" strike="noStrike">
                          <a:effectLst/>
                          <a:latin typeface="Arial"/>
                        </a:rPr>
                        <a:t>Migratory HR Areas</a:t>
                      </a:r>
                    </a:p>
                  </a:txBody>
                  <a:tcPr marL="2278" marR="2278" marT="227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3">
                  <a:txBody>
                    <a:bodyPr/>
                    <a:lstStyle/>
                    <a:p>
                      <a:pPr algn="ctr" fontAlgn="b"/>
                      <a:r>
                        <a:rPr lang="en-IN" sz="600" b="0" i="0" u="none" strike="noStrike">
                          <a:effectLst/>
                          <a:latin typeface="Arial"/>
                        </a:rPr>
                        <a:t>Settled HR Areas</a:t>
                      </a:r>
                    </a:p>
                  </a:txBody>
                  <a:tcPr marL="2278" marR="2278" marT="227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r>
              <a:tr h="125430">
                <a:tc vMerge="1">
                  <a:txBody>
                    <a:bodyPr/>
                    <a:lstStyle/>
                    <a:p>
                      <a:endParaRPr lang="en-IN"/>
                    </a:p>
                  </a:txBody>
                  <a:tcPr/>
                </a:tc>
                <a:tc gridSpan="3">
                  <a:txBody>
                    <a:bodyPr/>
                    <a:lstStyle/>
                    <a:p>
                      <a:pPr algn="ctr" fontAlgn="ctr"/>
                      <a:r>
                        <a:rPr lang="en-IN" sz="600" b="0" i="0" u="none" strike="noStrike">
                          <a:effectLst/>
                          <a:latin typeface="Arial"/>
                        </a:rPr>
                        <a:t>Slums</a:t>
                      </a:r>
                    </a:p>
                  </a:txBody>
                  <a:tcPr marL="2278" marR="2278" marT="2278"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600" b="0" i="0" u="none" strike="noStrike">
                          <a:effectLst/>
                          <a:latin typeface="Arial"/>
                        </a:rPr>
                        <a:t>Nomads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600" b="0" i="0" u="none" strike="noStrike">
                          <a:effectLst/>
                          <a:latin typeface="Arial"/>
                        </a:rPr>
                        <a:t>Brick Kiln</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600" b="0" i="0" u="none" strike="noStrike">
                          <a:effectLst/>
                          <a:latin typeface="Arial"/>
                        </a:rPr>
                        <a:t>Construction Sites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600" b="0" i="0" u="none" strike="noStrike">
                          <a:effectLst/>
                          <a:latin typeface="Arial"/>
                        </a:rPr>
                        <a:t>Other Migratory Sites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rowSpan="2">
                  <a:txBody>
                    <a:bodyPr/>
                    <a:lstStyle/>
                    <a:p>
                      <a:pPr algn="ctr" fontAlgn="ctr"/>
                      <a:r>
                        <a:rPr lang="en-IN" sz="600" b="0" i="0" u="none" strike="noStrike">
                          <a:effectLst/>
                          <a:latin typeface="Arial"/>
                        </a:rPr>
                        <a:t>No. of sites/areas visited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r>
              <a:tr h="322021">
                <a:tc vMerge="1">
                  <a:txBody>
                    <a:bodyPr/>
                    <a:lstStyle/>
                    <a:p>
                      <a:endParaRPr lang="en-IN"/>
                    </a:p>
                  </a:txBody>
                  <a:tcPr/>
                </a:tc>
                <a:tc>
                  <a:txBody>
                    <a:bodyPr/>
                    <a:lstStyle/>
                    <a:p>
                      <a:pPr algn="ctr" fontAlgn="ctr"/>
                      <a:r>
                        <a:rPr lang="en-IN" sz="600" b="0" i="0" u="none" strike="noStrike">
                          <a:effectLst/>
                          <a:latin typeface="Arial"/>
                        </a:rPr>
                        <a:t>No. of sites / areas visited</a:t>
                      </a:r>
                    </a:p>
                  </a:txBody>
                  <a:tcPr marL="2278" marR="2278" marT="2278"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sites / areas visited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sites/areas visited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sites/areas visited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sites/areas visited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tr>
              <a:tr h="330213">
                <a:tc>
                  <a:txBody>
                    <a:bodyPr/>
                    <a:lstStyle/>
                    <a:p>
                      <a:pPr algn="l" fontAlgn="b"/>
                      <a:r>
                        <a:rPr lang="en-IN" sz="200" b="0" i="0" u="none" strike="noStrike">
                          <a:effectLst/>
                          <a:latin typeface="Arial"/>
                        </a:rPr>
                        <a:t> </a:t>
                      </a:r>
                    </a:p>
                  </a:txBody>
                  <a:tcPr marL="2278" marR="2278" marT="227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r>
              <a:tr h="330213">
                <a:tc>
                  <a:txBody>
                    <a:bodyPr/>
                    <a:lstStyle/>
                    <a:p>
                      <a:pPr algn="l" fontAlgn="b"/>
                      <a:r>
                        <a:rPr lang="en-IN" sz="200" b="0" i="0" u="none" strike="noStrike">
                          <a:effectLst/>
                          <a:latin typeface="Arial"/>
                        </a:rPr>
                        <a:t> </a:t>
                      </a:r>
                    </a:p>
                  </a:txBody>
                  <a:tcPr marL="2278" marR="2278" marT="227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dirty="0">
                          <a:effectLst/>
                          <a:latin typeface="Arial"/>
                        </a:rPr>
                        <a:t> </a:t>
                      </a:r>
                    </a:p>
                  </a:txBody>
                  <a:tcPr marL="2278" marR="2278" marT="227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bl>
          </a:graphicData>
        </a:graphic>
      </p:graphicFrame>
      <p:sp>
        <p:nvSpPr>
          <p:cNvPr id="359587" name="Rectangle 2"/>
          <p:cNvSpPr>
            <a:spLocks noGrp="1" noChangeArrowheads="1"/>
          </p:cNvSpPr>
          <p:nvPr>
            <p:ph idx="4294967295"/>
          </p:nvPr>
        </p:nvSpPr>
        <p:spPr>
          <a:xfrm>
            <a:off x="457200" y="2503488"/>
            <a:ext cx="8229600" cy="3592512"/>
          </a:xfrm>
        </p:spPr>
        <p:txBody>
          <a:bodyPr/>
          <a:lstStyle/>
          <a:p>
            <a:pPr eaLnBrk="1" hangingPunct="1">
              <a:buFontTx/>
              <a:buNone/>
            </a:pPr>
            <a:r>
              <a:rPr lang="en-US"/>
              <a:t>	Team No 13 of supervisor Praveen Sharma also visits Nehru Nagar slum on Day 1 of the SIA, visits 91 households and vaccinates </a:t>
            </a:r>
          </a:p>
          <a:p>
            <a:pPr eaLnBrk="1" hangingPunct="1">
              <a:buFontTx/>
              <a:buNone/>
            </a:pPr>
            <a:r>
              <a:rPr lang="en-US"/>
              <a:t>	83 children</a:t>
            </a:r>
          </a:p>
        </p:txBody>
      </p:sp>
      <p:sp>
        <p:nvSpPr>
          <p:cNvPr id="492552" name="Rectangle 8"/>
          <p:cNvSpPr>
            <a:spLocks noChangeArrowheads="1"/>
          </p:cNvSpPr>
          <p:nvPr/>
        </p:nvSpPr>
        <p:spPr bwMode="auto">
          <a:xfrm>
            <a:off x="2451100" y="3613150"/>
            <a:ext cx="2514600" cy="392113"/>
          </a:xfrm>
          <a:prstGeom prst="rect">
            <a:avLst/>
          </a:prstGeom>
          <a:solidFill>
            <a:srgbClr val="00FFFF">
              <a:alpha val="30980"/>
            </a:srgbClr>
          </a:solidFill>
          <a:ln w="9525">
            <a:solidFill>
              <a:schemeClr val="tx1"/>
            </a:solidFill>
            <a:miter lim="800000"/>
            <a:headEnd/>
            <a:tailEnd/>
          </a:ln>
          <a:effectLst/>
        </p:spPr>
        <p:txBody>
          <a:bodyPr wrap="none" anchor="ctr"/>
          <a:lstStyle/>
          <a:p>
            <a:endParaRPr lang="en-IN" sz="2800">
              <a:cs typeface="Arial" charset="0"/>
            </a:endParaRPr>
          </a:p>
        </p:txBody>
      </p:sp>
      <p:pic>
        <p:nvPicPr>
          <p:cNvPr id="9220" name="Picture 4"/>
          <p:cNvPicPr>
            <a:picLocks noChangeAspect="1" noChangeArrowheads="1"/>
          </p:cNvPicPr>
          <p:nvPr/>
        </p:nvPicPr>
        <p:blipFill>
          <a:blip r:embed="rId2"/>
          <a:srcRect/>
          <a:stretch>
            <a:fillRect/>
          </a:stretch>
        </p:blipFill>
        <p:spPr bwMode="auto">
          <a:xfrm>
            <a:off x="914400" y="4141788"/>
            <a:ext cx="1828800" cy="401637"/>
          </a:xfrm>
          <a:prstGeom prst="rect">
            <a:avLst/>
          </a:prstGeom>
          <a:noFill/>
          <a:ln w="9525">
            <a:noFill/>
            <a:miter lim="800000"/>
            <a:headEnd/>
            <a:tailEnd/>
          </a:ln>
          <a:effectLst/>
        </p:spPr>
      </p:pic>
      <p:pic>
        <p:nvPicPr>
          <p:cNvPr id="9221" name="Picture 5"/>
          <p:cNvPicPr>
            <a:picLocks noChangeAspect="1" noChangeArrowheads="1"/>
          </p:cNvPicPr>
          <p:nvPr/>
        </p:nvPicPr>
        <p:blipFill>
          <a:blip r:embed="rId2"/>
          <a:srcRect/>
          <a:stretch>
            <a:fillRect/>
          </a:stretch>
        </p:blipFill>
        <p:spPr bwMode="auto">
          <a:xfrm>
            <a:off x="914400" y="2573338"/>
            <a:ext cx="1968500" cy="400050"/>
          </a:xfrm>
          <a:prstGeom prst="rect">
            <a:avLst/>
          </a:prstGeom>
          <a:noFill/>
          <a:ln w="9525">
            <a:noFill/>
            <a:miter lim="800000"/>
            <a:headEnd/>
            <a:tailEnd/>
          </a:ln>
          <a:effectLst/>
        </p:spPr>
      </p:pic>
      <p:sp>
        <p:nvSpPr>
          <p:cNvPr id="3" name="TextBox 2"/>
          <p:cNvSpPr txBox="1">
            <a:spLocks noChangeArrowheads="1"/>
          </p:cNvSpPr>
          <p:nvPr/>
        </p:nvSpPr>
        <p:spPr bwMode="auto">
          <a:xfrm>
            <a:off x="228600" y="2057400"/>
            <a:ext cx="457200" cy="369888"/>
          </a:xfrm>
          <a:prstGeom prst="rect">
            <a:avLst/>
          </a:prstGeom>
          <a:noFill/>
          <a:ln w="9525">
            <a:noFill/>
            <a:miter lim="800000"/>
            <a:headEnd/>
            <a:tailEnd/>
          </a:ln>
        </p:spPr>
        <p:txBody>
          <a:bodyPr>
            <a:spAutoFit/>
          </a:bodyPr>
          <a:lstStyle/>
          <a:p>
            <a:pPr algn="ctr"/>
            <a:r>
              <a:rPr lang="en-IN">
                <a:solidFill>
                  <a:srgbClr val="3333FF"/>
                </a:solidFill>
                <a:cs typeface="Arial" charset="0"/>
              </a:rPr>
              <a:t>13</a:t>
            </a:r>
          </a:p>
        </p:txBody>
      </p:sp>
      <p:sp>
        <p:nvSpPr>
          <p:cNvPr id="9" name="TextBox 8"/>
          <p:cNvSpPr txBox="1">
            <a:spLocks noChangeArrowheads="1"/>
          </p:cNvSpPr>
          <p:nvPr/>
        </p:nvSpPr>
        <p:spPr bwMode="auto">
          <a:xfrm>
            <a:off x="685800" y="2068513"/>
            <a:ext cx="457200" cy="369887"/>
          </a:xfrm>
          <a:prstGeom prst="rect">
            <a:avLst/>
          </a:prstGeom>
          <a:noFill/>
          <a:ln w="9525">
            <a:noFill/>
            <a:miter lim="800000"/>
            <a:headEnd/>
            <a:tailEnd/>
          </a:ln>
        </p:spPr>
        <p:txBody>
          <a:bodyPr>
            <a:spAutoFit/>
          </a:bodyPr>
          <a:lstStyle/>
          <a:p>
            <a:pPr algn="ctr"/>
            <a:r>
              <a:rPr lang="en-IN">
                <a:solidFill>
                  <a:srgbClr val="3333FF"/>
                </a:solidFill>
                <a:cs typeface="Arial" charset="0"/>
              </a:rPr>
              <a:t>0</a:t>
            </a:r>
          </a:p>
        </p:txBody>
      </p:sp>
      <p:sp>
        <p:nvSpPr>
          <p:cNvPr id="10" name="TextBox 9"/>
          <p:cNvSpPr txBox="1">
            <a:spLocks noChangeArrowheads="1"/>
          </p:cNvSpPr>
          <p:nvPr/>
        </p:nvSpPr>
        <p:spPr bwMode="auto">
          <a:xfrm>
            <a:off x="1143000" y="2057400"/>
            <a:ext cx="457200" cy="368300"/>
          </a:xfrm>
          <a:prstGeom prst="rect">
            <a:avLst/>
          </a:prstGeom>
          <a:noFill/>
          <a:ln w="9525">
            <a:noFill/>
            <a:miter lim="800000"/>
            <a:headEnd/>
            <a:tailEnd/>
          </a:ln>
        </p:spPr>
        <p:txBody>
          <a:bodyPr>
            <a:spAutoFit/>
          </a:bodyPr>
          <a:lstStyle/>
          <a:p>
            <a:pPr algn="ctr"/>
            <a:r>
              <a:rPr lang="en-IN">
                <a:solidFill>
                  <a:srgbClr val="3333FF"/>
                </a:solidFill>
                <a:cs typeface="Arial" charset="0"/>
              </a:rPr>
              <a:t>91</a:t>
            </a:r>
          </a:p>
        </p:txBody>
      </p:sp>
      <p:sp>
        <p:nvSpPr>
          <p:cNvPr id="11" name="TextBox 10"/>
          <p:cNvSpPr txBox="1">
            <a:spLocks noChangeArrowheads="1"/>
          </p:cNvSpPr>
          <p:nvPr/>
        </p:nvSpPr>
        <p:spPr bwMode="auto">
          <a:xfrm>
            <a:off x="1676400" y="2057400"/>
            <a:ext cx="457200" cy="369888"/>
          </a:xfrm>
          <a:prstGeom prst="rect">
            <a:avLst/>
          </a:prstGeom>
          <a:noFill/>
          <a:ln w="9525">
            <a:noFill/>
            <a:miter lim="800000"/>
            <a:headEnd/>
            <a:tailEnd/>
          </a:ln>
        </p:spPr>
        <p:txBody>
          <a:bodyPr>
            <a:spAutoFit/>
          </a:bodyPr>
          <a:lstStyle/>
          <a:p>
            <a:pPr algn="ctr"/>
            <a:r>
              <a:rPr lang="en-IN">
                <a:solidFill>
                  <a:srgbClr val="3333FF"/>
                </a:solidFill>
                <a:cs typeface="Arial" charset="0"/>
              </a:rPr>
              <a:t>83</a:t>
            </a:r>
          </a:p>
        </p:txBody>
      </p:sp>
      <p:sp>
        <p:nvSpPr>
          <p:cNvPr id="12" name="Rectangle 8"/>
          <p:cNvSpPr>
            <a:spLocks noChangeArrowheads="1"/>
          </p:cNvSpPr>
          <p:nvPr/>
        </p:nvSpPr>
        <p:spPr bwMode="auto">
          <a:xfrm>
            <a:off x="2438400" y="3036888"/>
            <a:ext cx="3136900" cy="392112"/>
          </a:xfrm>
          <a:prstGeom prst="rect">
            <a:avLst/>
          </a:prstGeom>
          <a:solidFill>
            <a:srgbClr val="00FFFF">
              <a:alpha val="30980"/>
            </a:srgbClr>
          </a:solidFill>
          <a:ln w="9525">
            <a:solidFill>
              <a:schemeClr val="tx1"/>
            </a:solidFill>
            <a:miter lim="800000"/>
            <a:headEnd/>
            <a:tailEnd/>
          </a:ln>
          <a:effectLst/>
        </p:spPr>
        <p:txBody>
          <a:bodyPr wrap="none" anchor="ctr"/>
          <a:lstStyle/>
          <a:p>
            <a:endParaRPr lang="en-IN" sz="2800">
              <a:cs typeface="Arial" charset="0"/>
            </a:endParaRPr>
          </a:p>
        </p:txBody>
      </p:sp>
      <p:sp>
        <p:nvSpPr>
          <p:cNvPr id="359596" name="Oval 30"/>
          <p:cNvSpPr>
            <a:spLocks noChangeArrowheads="1"/>
          </p:cNvSpPr>
          <p:nvPr/>
        </p:nvSpPr>
        <p:spPr bwMode="auto">
          <a:xfrm>
            <a:off x="5888038" y="838200"/>
            <a:ext cx="111125" cy="131763"/>
          </a:xfrm>
          <a:prstGeom prst="ellipse">
            <a:avLst/>
          </a:prstGeom>
          <a:noFill/>
          <a:ln w="25400">
            <a:solidFill>
              <a:srgbClr val="3333FF"/>
            </a:solidFill>
            <a:round/>
            <a:headEnd/>
            <a:tailEnd/>
          </a:ln>
          <a:effectLst/>
        </p:spPr>
        <p:txBody>
          <a:bodyPr wrap="none" anchor="ctr"/>
          <a:lstStyle/>
          <a:p>
            <a:endParaRPr lang="en-IN" sz="2800">
              <a:solidFill>
                <a:srgbClr val="3333FF"/>
              </a:solidFill>
              <a:cs typeface="Arial" charset="0"/>
            </a:endParaRPr>
          </a:p>
        </p:txBody>
      </p:sp>
      <p:grpSp>
        <p:nvGrpSpPr>
          <p:cNvPr id="6" name="Group 5"/>
          <p:cNvGrpSpPr>
            <a:grpSpLocks/>
          </p:cNvGrpSpPr>
          <p:nvPr/>
        </p:nvGrpSpPr>
        <p:grpSpPr bwMode="auto">
          <a:xfrm>
            <a:off x="4691063" y="3810000"/>
            <a:ext cx="4038600" cy="2500313"/>
            <a:chOff x="4691063" y="3810000"/>
            <a:chExt cx="4038600" cy="2500312"/>
          </a:xfrm>
        </p:grpSpPr>
        <p:sp>
          <p:nvSpPr>
            <p:cNvPr id="4" name="Cloud Callout 3"/>
            <p:cNvSpPr/>
            <p:nvPr/>
          </p:nvSpPr>
          <p:spPr>
            <a:xfrm>
              <a:off x="4691063" y="3810000"/>
              <a:ext cx="4038600" cy="2500312"/>
            </a:xfrm>
            <a:prstGeom prst="cloudCallout">
              <a:avLst>
                <a:gd name="adj1" fmla="val -80896"/>
                <a:gd name="adj2" fmla="val -7565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2800"/>
            </a:p>
          </p:txBody>
        </p:sp>
        <p:sp>
          <p:nvSpPr>
            <p:cNvPr id="359599" name="TextBox 4"/>
            <p:cNvSpPr txBox="1">
              <a:spLocks noChangeArrowheads="1"/>
            </p:cNvSpPr>
            <p:nvPr/>
          </p:nvSpPr>
          <p:spPr bwMode="auto">
            <a:xfrm>
              <a:off x="5334000" y="4343400"/>
              <a:ext cx="2438400" cy="1077218"/>
            </a:xfrm>
            <a:prstGeom prst="rect">
              <a:avLst/>
            </a:prstGeom>
            <a:noFill/>
            <a:ln w="9525">
              <a:noFill/>
              <a:miter lim="800000"/>
              <a:headEnd/>
              <a:tailEnd/>
            </a:ln>
          </p:spPr>
          <p:txBody>
            <a:bodyPr>
              <a:spAutoFit/>
            </a:bodyPr>
            <a:lstStyle/>
            <a:p>
              <a:r>
                <a:rPr lang="en-IN" sz="1600">
                  <a:cs typeface="Arial" charset="0"/>
                </a:rPr>
                <a:t>As Nehru Nagar has been counted as a site for Team No 12, it will not be counted again</a:t>
              </a:r>
            </a:p>
          </p:txBody>
        </p:sp>
      </p:grpSp>
      <p:sp>
        <p:nvSpPr>
          <p:cNvPr id="359600" name="TextBox 6"/>
          <p:cNvSpPr txBox="1">
            <a:spLocks noChangeArrowheads="1"/>
          </p:cNvSpPr>
          <p:nvPr/>
        </p:nvSpPr>
        <p:spPr bwMode="auto">
          <a:xfrm>
            <a:off x="228600" y="1752600"/>
            <a:ext cx="2514600" cy="369888"/>
          </a:xfrm>
          <a:prstGeom prst="rect">
            <a:avLst/>
          </a:prstGeom>
          <a:noFill/>
          <a:ln w="9525">
            <a:noFill/>
            <a:miter lim="800000"/>
            <a:headEnd/>
            <a:tailEnd/>
          </a:ln>
        </p:spPr>
        <p:txBody>
          <a:bodyPr>
            <a:spAutoFit/>
          </a:bodyPr>
          <a:lstStyle/>
          <a:p>
            <a:r>
              <a:rPr lang="en-IN">
                <a:cs typeface="Arial" charset="0"/>
              </a:rPr>
              <a:t>12     1    80    63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9"/>
                                          </p:stCondLst>
                                        </p:cTn>
                                        <p:tgtEl>
                                          <p:spTgt spid="9221"/>
                                        </p:tgtEl>
                                        <p:attrNameLst>
                                          <p:attrName>style.visibility</p:attrName>
                                        </p:attrNameLst>
                                      </p:cBhvr>
                                      <p:to>
                                        <p:strVal val="visible"/>
                                      </p:to>
                                    </p:set>
                                  </p:childTnLst>
                                </p:cTn>
                              </p:par>
                            </p:childTnLst>
                          </p:cTn>
                        </p:par>
                        <p:par>
                          <p:cTn id="7" fill="hold" nodeType="afterGroup">
                            <p:stCondLst>
                              <p:cond delay="10"/>
                            </p:stCondLst>
                            <p:childTnLst>
                              <p:par>
                                <p:cTn id="8" presetID="1" presetClass="entr" presetSubtype="0" fill="hold" grpId="0" nodeType="afterEffect">
                                  <p:stCondLst>
                                    <p:cond delay="0"/>
                                  </p:stCondLst>
                                  <p:childTnLst>
                                    <p:set>
                                      <p:cBhvr>
                                        <p:cTn id="9" dur="1" fill="hold">
                                          <p:stCondLst>
                                            <p:cond delay="499"/>
                                          </p:stCondLst>
                                        </p:cTn>
                                        <p:tgtEl>
                                          <p:spTgt spid="3"/>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9"/>
                                          </p:stCondLst>
                                        </p:cTn>
                                        <p:tgtEl>
                                          <p:spTgt spid="492552"/>
                                        </p:tgtEl>
                                        <p:attrNameLst>
                                          <p:attrName>style.visibility</p:attrName>
                                        </p:attrNameLst>
                                      </p:cBhvr>
                                      <p:to>
                                        <p:strVal val="visible"/>
                                      </p:to>
                                    </p:set>
                                  </p:childTnLst>
                                </p:cTn>
                              </p:par>
                            </p:childTnLst>
                          </p:cTn>
                        </p:par>
                        <p:par>
                          <p:cTn id="14" fill="hold" nodeType="afterGroup">
                            <p:stCondLst>
                              <p:cond delay="10"/>
                            </p:stCondLst>
                            <p:childTnLst>
                              <p:par>
                                <p:cTn id="15" presetID="1" presetClass="entr" presetSubtype="0" fill="hold" grpId="0" nodeType="afterEffect">
                                  <p:stCondLst>
                                    <p:cond delay="0"/>
                                  </p:stCondLst>
                                  <p:childTnLst>
                                    <p:set>
                                      <p:cBhvr>
                                        <p:cTn id="16" dur="1" fill="hold">
                                          <p:stCondLst>
                                            <p:cond delay="499"/>
                                          </p:stCondLst>
                                        </p:cTn>
                                        <p:tgtEl>
                                          <p:spTgt spid="1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9"/>
                                          </p:stCondLst>
                                        </p:cTn>
                                        <p:tgtEl>
                                          <p:spTgt spid="9220"/>
                                        </p:tgtEl>
                                        <p:attrNameLst>
                                          <p:attrName>style.visibility</p:attrName>
                                        </p:attrNameLst>
                                      </p:cBhvr>
                                      <p:to>
                                        <p:strVal val="visible"/>
                                      </p:to>
                                    </p:set>
                                  </p:childTnLst>
                                </p:cTn>
                              </p:par>
                            </p:childTnLst>
                          </p:cTn>
                        </p:par>
                        <p:par>
                          <p:cTn id="21" fill="hold" nodeType="afterGroup">
                            <p:stCondLst>
                              <p:cond delay="10"/>
                            </p:stCondLst>
                            <p:childTnLst>
                              <p:par>
                                <p:cTn id="22" presetID="1" presetClass="entr" presetSubtype="0" fill="hold" grpId="0" nodeType="afterEffect">
                                  <p:stCondLst>
                                    <p:cond delay="0"/>
                                  </p:stCondLst>
                                  <p:childTnLst>
                                    <p:set>
                                      <p:cBhvr>
                                        <p:cTn id="23" dur="1" fill="hold">
                                          <p:stCondLst>
                                            <p:cond delay="499"/>
                                          </p:stCondLst>
                                        </p:cTn>
                                        <p:tgtEl>
                                          <p:spTgt spid="1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9"/>
                                        </p:tgtEl>
                                        <p:attrNameLst>
                                          <p:attrName>style.visibility</p:attrName>
                                        </p:attrNameLst>
                                      </p:cBhvr>
                                      <p:to>
                                        <p:strVal val="visible"/>
                                      </p:to>
                                    </p:set>
                                  </p:childTnLst>
                                </p:cTn>
                              </p:par>
                            </p:childTnLst>
                          </p:cTn>
                        </p:par>
                        <p:par>
                          <p:cTn id="28" fill="hold" nodeType="afterGroup">
                            <p:stCondLst>
                              <p:cond delay="500"/>
                            </p:stCondLst>
                            <p:childTnLst>
                              <p:par>
                                <p:cTn id="29" presetID="1" presetClass="entr" presetSubtype="0" fill="hold" grpId="0" nodeType="afterEffect">
                                  <p:stCondLst>
                                    <p:cond delay="0"/>
                                  </p:stCondLst>
                                  <p:childTnLst>
                                    <p:set>
                                      <p:cBhvr>
                                        <p:cTn id="30" dur="1" fill="hold">
                                          <p:stCondLst>
                                            <p:cond delay="9"/>
                                          </p:stCondLst>
                                        </p:cTn>
                                        <p:tgtEl>
                                          <p:spTgt spid="1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52" grpId="0" animBg="1" autoUpdateAnimBg="0"/>
      <p:bldP spid="3" grpId="0" autoUpdateAnimBg="0"/>
      <p:bldP spid="9" grpId="0" autoUpdateAnimBg="0"/>
      <p:bldP spid="10" grpId="0" autoUpdateAnimBg="0"/>
      <p:bldP spid="11" grpId="0" autoUpdateAnimBg="0"/>
      <p:bldP spid="12"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2400" y="152400"/>
          <a:ext cx="8229600" cy="2251074"/>
        </p:xfrm>
        <a:graphic>
          <a:graphicData uri="http://schemas.openxmlformats.org/drawingml/2006/table">
            <a:tbl>
              <a:tblPr/>
              <a:tblGrid>
                <a:gridCol w="438050"/>
                <a:gridCol w="455689"/>
                <a:gridCol w="454219"/>
                <a:gridCol w="436580"/>
                <a:gridCol w="438050"/>
                <a:gridCol w="436580"/>
                <a:gridCol w="414530"/>
                <a:gridCol w="432170"/>
                <a:gridCol w="432170"/>
                <a:gridCol w="421145"/>
                <a:gridCol w="443929"/>
                <a:gridCol w="443194"/>
                <a:gridCol w="420410"/>
                <a:gridCol w="429230"/>
                <a:gridCol w="427760"/>
                <a:gridCol w="414530"/>
                <a:gridCol w="438050"/>
                <a:gridCol w="438784"/>
                <a:gridCol w="414530"/>
              </a:tblGrid>
              <a:tr h="121372">
                <a:tc gridSpan="19">
                  <a:txBody>
                    <a:bodyPr/>
                    <a:lstStyle/>
                    <a:p>
                      <a:pPr algn="ctr" fontAlgn="ctr"/>
                      <a:r>
                        <a:rPr lang="en-IN" sz="600" b="1" i="0" u="none" strike="noStrike" dirty="0">
                          <a:effectLst/>
                          <a:latin typeface="Arial"/>
                        </a:rPr>
                        <a:t>Intensified Pulse Polio Immunization Programme</a:t>
                      </a:r>
                    </a:p>
                  </a:txBody>
                  <a:tcPr marL="2278" marR="2278" marT="2278" marB="0" anchor="ctr">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21372">
                <a:tc gridSpan="19">
                  <a:txBody>
                    <a:bodyPr/>
                    <a:lstStyle/>
                    <a:p>
                      <a:pPr algn="ctr" fontAlgn="ctr"/>
                      <a:r>
                        <a:rPr lang="en-IN" sz="600" b="1" i="0" u="none" strike="noStrike">
                          <a:effectLst/>
                          <a:latin typeface="Arial"/>
                        </a:rPr>
                        <a:t>Daily Supervisor Reporting Format For HR Areas</a:t>
                      </a:r>
                    </a:p>
                  </a:txBody>
                  <a:tcPr marL="2278" marR="2278" marT="2278" marB="0" anchor="ctr">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20764">
                <a:tc gridSpan="19">
                  <a:txBody>
                    <a:bodyPr/>
                    <a:lstStyle/>
                    <a:p>
                      <a:pPr algn="ctr" fontAlgn="ctr"/>
                      <a:r>
                        <a:rPr lang="en-IN" sz="500" b="1" i="0" u="none" strike="noStrike">
                          <a:effectLst/>
                          <a:latin typeface="Arial"/>
                        </a:rPr>
                        <a:t>(to be filled by the supervisor at the end of each day)</a:t>
                      </a:r>
                    </a:p>
                  </a:txBody>
                  <a:tcPr marL="2278" marR="2278" marT="2278" marB="0" anchor="ctr">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91143">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r>
              <a:tr h="168614">
                <a:tc gridSpan="3">
                  <a:txBody>
                    <a:bodyPr/>
                    <a:lstStyle/>
                    <a:p>
                      <a:pPr algn="l" fontAlgn="b"/>
                      <a:r>
                        <a:rPr lang="en-IN" sz="500" b="1" i="0" u="none" strike="noStrike">
                          <a:effectLst/>
                          <a:latin typeface="Arial"/>
                        </a:rPr>
                        <a:t>Supervisor's name: Praveen Sharma</a:t>
                      </a:r>
                    </a:p>
                  </a:txBody>
                  <a:tcPr marL="2278" marR="2278" marT="2278" marB="0" anchor="b">
                    <a:lnL>
                      <a:noFill/>
                    </a:lnL>
                    <a:lnR>
                      <a:noFill/>
                    </a:lnR>
                    <a:lnT>
                      <a:noFill/>
                    </a:lnT>
                    <a:lnB>
                      <a:noFill/>
                    </a:lnB>
                  </a:tcPr>
                </a:tc>
                <a:tc hMerge="1">
                  <a:txBody>
                    <a:bodyPr/>
                    <a:lstStyle/>
                    <a:p>
                      <a:endParaRPr lang="en-IN"/>
                    </a:p>
                  </a:txBody>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gridSpan="2">
                  <a:txBody>
                    <a:bodyPr/>
                    <a:lstStyle/>
                    <a:p>
                      <a:pPr algn="l" fontAlgn="b"/>
                      <a:r>
                        <a:rPr lang="en-IN" sz="500" b="1" i="0" u="none" strike="noStrike">
                          <a:effectLst/>
                          <a:latin typeface="Arial"/>
                        </a:rPr>
                        <a:t>Round: January 2013</a:t>
                      </a:r>
                    </a:p>
                  </a:txBody>
                  <a:tcPr marL="2278" marR="2278" marT="2278" marB="0" anchor="b">
                    <a:lnL>
                      <a:noFill/>
                    </a:lnL>
                    <a:lnR>
                      <a:noFill/>
                    </a:lnR>
                    <a:lnT>
                      <a:noFill/>
                    </a:lnT>
                    <a:lnB>
                      <a:noFill/>
                    </a:lnB>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gridSpan="2">
                  <a:txBody>
                    <a:bodyPr/>
                    <a:lstStyle/>
                    <a:p>
                      <a:pPr algn="l" fontAlgn="b"/>
                      <a:r>
                        <a:rPr lang="en-IN" sz="500" b="1" i="0" u="none" strike="noStrike">
                          <a:effectLst/>
                          <a:latin typeface="Arial"/>
                        </a:rPr>
                        <a:t>Day: 1 / 2 / 3 / 4 / 5 / 6 / 7 / 8</a:t>
                      </a:r>
                    </a:p>
                  </a:txBody>
                  <a:tcPr marL="2278" marR="2278" marT="2278" marB="0" anchor="b">
                    <a:lnL>
                      <a:noFill/>
                    </a:lnL>
                    <a:lnR>
                      <a:noFill/>
                    </a:lnR>
                    <a:lnT>
                      <a:noFill/>
                    </a:lnT>
                    <a:lnB>
                      <a:noFill/>
                    </a:lnB>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gridSpan="2">
                  <a:txBody>
                    <a:bodyPr/>
                    <a:lstStyle/>
                    <a:p>
                      <a:pPr algn="l" fontAlgn="b"/>
                      <a:r>
                        <a:rPr lang="en-IN" sz="500" b="1" i="0" u="none" strike="noStrike">
                          <a:effectLst/>
                          <a:latin typeface="Arial"/>
                        </a:rPr>
                        <a:t>Date:20 /01/13</a:t>
                      </a:r>
                    </a:p>
                  </a:txBody>
                  <a:tcPr marL="2278" marR="2278" marT="2278" marB="0" anchor="b">
                    <a:lnL>
                      <a:noFill/>
                    </a:lnL>
                    <a:lnR>
                      <a:noFill/>
                    </a:lnR>
                    <a:lnT>
                      <a:noFill/>
                    </a:lnT>
                    <a:lnB>
                      <a:noFill/>
                    </a:lnB>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r>
              <a:tr h="168614">
                <a:tc gridSpan="2">
                  <a:txBody>
                    <a:bodyPr/>
                    <a:lstStyle/>
                    <a:p>
                      <a:pPr algn="l" fontAlgn="b"/>
                      <a:r>
                        <a:rPr lang="en-IN" sz="500" b="1" i="0" u="none" strike="noStrike">
                          <a:effectLst/>
                          <a:latin typeface="Arial"/>
                        </a:rPr>
                        <a:t>Block: Sujanpur</a:t>
                      </a:r>
                    </a:p>
                  </a:txBody>
                  <a:tcPr marL="2278" marR="2278" marT="2278" marB="0" anchor="b">
                    <a:lnL>
                      <a:noFill/>
                    </a:lnL>
                    <a:lnR>
                      <a:noFill/>
                    </a:lnR>
                    <a:lnT>
                      <a:noFill/>
                    </a:lnT>
                    <a:lnB>
                      <a:noFill/>
                    </a:lnB>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gridSpan="2">
                  <a:txBody>
                    <a:bodyPr/>
                    <a:lstStyle/>
                    <a:p>
                      <a:pPr algn="l" fontAlgn="b"/>
                      <a:r>
                        <a:rPr lang="en-IN" sz="500" b="1" i="0" u="none" strike="noStrike">
                          <a:effectLst/>
                          <a:latin typeface="Arial"/>
                        </a:rPr>
                        <a:t>District: Madhopur</a:t>
                      </a:r>
                    </a:p>
                  </a:txBody>
                  <a:tcPr marL="2278" marR="2278" marT="2278" marB="0" anchor="b">
                    <a:lnL>
                      <a:noFill/>
                    </a:lnL>
                    <a:lnR>
                      <a:noFill/>
                    </a:lnR>
                    <a:lnT>
                      <a:noFill/>
                    </a:lnT>
                    <a:lnB>
                      <a:noFill/>
                    </a:lnB>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gridSpan="3">
                  <a:txBody>
                    <a:bodyPr/>
                    <a:lstStyle/>
                    <a:p>
                      <a:pPr algn="l" fontAlgn="b"/>
                      <a:r>
                        <a:rPr lang="en-IN" sz="500" b="1" i="0" u="none" strike="noStrike">
                          <a:effectLst/>
                          <a:latin typeface="Arial"/>
                        </a:rPr>
                        <a:t>Planning Unit: PHC Vishwas Nagar</a:t>
                      </a:r>
                    </a:p>
                  </a:txBody>
                  <a:tcPr marL="2278" marR="2278" marT="2278" marB="0" anchor="b">
                    <a:lnL>
                      <a:noFill/>
                    </a:lnL>
                    <a:lnR>
                      <a:noFill/>
                    </a:lnR>
                    <a:lnT>
                      <a:noFill/>
                    </a:lnT>
                    <a:lnB>
                      <a:noFill/>
                    </a:lnB>
                  </a:tcPr>
                </a:tc>
                <a:tc hMerge="1">
                  <a:txBody>
                    <a:bodyPr/>
                    <a:lstStyle/>
                    <a:p>
                      <a:endParaRPr lang="en-IN"/>
                    </a:p>
                  </a:txBody>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r>
              <a:tr h="82029">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r>
              <a:tr h="97067">
                <a:tc rowSpan="3">
                  <a:txBody>
                    <a:bodyPr/>
                    <a:lstStyle/>
                    <a:p>
                      <a:pPr algn="ctr" fontAlgn="ctr"/>
                      <a:r>
                        <a:rPr lang="en-IN" sz="600" b="0" i="0" u="none" strike="noStrike">
                          <a:effectLst/>
                          <a:latin typeface="Arial"/>
                        </a:rPr>
                        <a:t>Team No.</a:t>
                      </a:r>
                    </a:p>
                  </a:txBody>
                  <a:tcPr marL="2278" marR="2278" marT="227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5">
                  <a:txBody>
                    <a:bodyPr/>
                    <a:lstStyle/>
                    <a:p>
                      <a:pPr algn="ctr" fontAlgn="b"/>
                      <a:r>
                        <a:rPr lang="en-IN" sz="600" b="0" i="0" u="none" strike="noStrike">
                          <a:effectLst/>
                          <a:latin typeface="Arial"/>
                        </a:rPr>
                        <a:t>Migratory HR Areas</a:t>
                      </a:r>
                    </a:p>
                  </a:txBody>
                  <a:tcPr marL="2278" marR="2278" marT="227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3">
                  <a:txBody>
                    <a:bodyPr/>
                    <a:lstStyle/>
                    <a:p>
                      <a:pPr algn="ctr" fontAlgn="b"/>
                      <a:r>
                        <a:rPr lang="en-IN" sz="600" b="0" i="0" u="none" strike="noStrike" dirty="0">
                          <a:effectLst/>
                          <a:latin typeface="Arial"/>
                        </a:rPr>
                        <a:t>Settled HR Areas</a:t>
                      </a:r>
                    </a:p>
                  </a:txBody>
                  <a:tcPr marL="2278" marR="2278" marT="227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r>
              <a:tr h="111650">
                <a:tc vMerge="1">
                  <a:txBody>
                    <a:bodyPr/>
                    <a:lstStyle/>
                    <a:p>
                      <a:endParaRPr lang="en-IN"/>
                    </a:p>
                  </a:txBody>
                  <a:tcPr/>
                </a:tc>
                <a:tc gridSpan="3">
                  <a:txBody>
                    <a:bodyPr/>
                    <a:lstStyle/>
                    <a:p>
                      <a:pPr algn="ctr" fontAlgn="ctr"/>
                      <a:r>
                        <a:rPr lang="en-IN" sz="600" b="0" i="0" u="none" strike="noStrike">
                          <a:effectLst/>
                          <a:latin typeface="Arial"/>
                        </a:rPr>
                        <a:t>Slums</a:t>
                      </a:r>
                    </a:p>
                  </a:txBody>
                  <a:tcPr marL="2278" marR="2278" marT="2278"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600" b="0" i="0" u="none" strike="noStrike">
                          <a:effectLst/>
                          <a:latin typeface="Arial"/>
                        </a:rPr>
                        <a:t>Nomads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600" b="0" i="0" u="none" strike="noStrike">
                          <a:effectLst/>
                          <a:latin typeface="Arial"/>
                        </a:rPr>
                        <a:t>Brick Kiln</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600" b="0" i="0" u="none" strike="noStrike">
                          <a:effectLst/>
                          <a:latin typeface="Arial"/>
                        </a:rPr>
                        <a:t>Construction Sites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600" b="0" i="0" u="none" strike="noStrike">
                          <a:effectLst/>
                          <a:latin typeface="Arial"/>
                        </a:rPr>
                        <a:t>Other Migratory Sites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rowSpan="2">
                  <a:txBody>
                    <a:bodyPr/>
                    <a:lstStyle/>
                    <a:p>
                      <a:pPr algn="ctr" fontAlgn="ctr"/>
                      <a:r>
                        <a:rPr lang="en-IN" sz="600" b="0" i="0" u="none" strike="noStrike">
                          <a:effectLst/>
                          <a:latin typeface="Arial"/>
                        </a:rPr>
                        <a:t>No. of sites/areas visited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600" b="0" i="0" u="none" strike="noStrike" dirty="0">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r>
              <a:tr h="286644">
                <a:tc vMerge="1">
                  <a:txBody>
                    <a:bodyPr/>
                    <a:lstStyle/>
                    <a:p>
                      <a:endParaRPr lang="en-IN"/>
                    </a:p>
                  </a:txBody>
                  <a:tcPr/>
                </a:tc>
                <a:tc>
                  <a:txBody>
                    <a:bodyPr/>
                    <a:lstStyle/>
                    <a:p>
                      <a:pPr algn="ctr" fontAlgn="ctr"/>
                      <a:r>
                        <a:rPr lang="en-IN" sz="600" b="0" i="0" u="none" strike="noStrike">
                          <a:effectLst/>
                          <a:latin typeface="Arial"/>
                        </a:rPr>
                        <a:t>No. of sites / areas visited</a:t>
                      </a:r>
                    </a:p>
                  </a:txBody>
                  <a:tcPr marL="2278" marR="2278" marT="2278"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sites / areas visited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sites/areas visited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sites/areas visited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sites/areas visited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tr>
              <a:tr h="293935">
                <a:tc>
                  <a:txBody>
                    <a:bodyPr/>
                    <a:lstStyle/>
                    <a:p>
                      <a:pPr algn="l" fontAlgn="b"/>
                      <a:r>
                        <a:rPr lang="en-IN" sz="200" b="0" i="0" u="none" strike="noStrike">
                          <a:effectLst/>
                          <a:latin typeface="Arial"/>
                        </a:rPr>
                        <a:t> </a:t>
                      </a:r>
                    </a:p>
                  </a:txBody>
                  <a:tcPr marL="2278" marR="2278" marT="227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dirty="0">
                          <a:effectLst/>
                          <a:latin typeface="Arial"/>
                        </a:rPr>
                        <a:t> </a:t>
                      </a:r>
                    </a:p>
                  </a:txBody>
                  <a:tcPr marL="2278" marR="2278" marT="227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r>
              <a:tr h="293935">
                <a:tc>
                  <a:txBody>
                    <a:bodyPr/>
                    <a:lstStyle/>
                    <a:p>
                      <a:pPr algn="l" fontAlgn="b"/>
                      <a:r>
                        <a:rPr lang="en-IN" sz="200" b="0" i="0" u="none" strike="noStrike">
                          <a:effectLst/>
                          <a:latin typeface="Arial"/>
                        </a:rPr>
                        <a:t> </a:t>
                      </a:r>
                    </a:p>
                  </a:txBody>
                  <a:tcPr marL="2278" marR="2278" marT="227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dirty="0">
                          <a:effectLst/>
                          <a:latin typeface="Arial"/>
                        </a:rPr>
                        <a:t> </a:t>
                      </a:r>
                    </a:p>
                  </a:txBody>
                  <a:tcPr marL="2278" marR="2278" marT="227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293935">
                <a:tc>
                  <a:txBody>
                    <a:bodyPr/>
                    <a:lstStyle/>
                    <a:p>
                      <a:pPr algn="l" fontAlgn="b"/>
                      <a:r>
                        <a:rPr lang="en-IN" sz="200" b="0" i="0" u="none" strike="noStrike">
                          <a:effectLst/>
                          <a:latin typeface="Arial"/>
                        </a:rPr>
                        <a:t> </a:t>
                      </a:r>
                    </a:p>
                  </a:txBody>
                  <a:tcPr marL="2278" marR="2278" marT="227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dirty="0">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dirty="0">
                          <a:effectLst/>
                          <a:latin typeface="Arial"/>
                        </a:rPr>
                        <a:t> </a:t>
                      </a:r>
                    </a:p>
                  </a:txBody>
                  <a:tcPr marL="2278" marR="2278" marT="227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bl>
          </a:graphicData>
        </a:graphic>
      </p:graphicFrame>
      <p:sp>
        <p:nvSpPr>
          <p:cNvPr id="360631" name="Rectangle 2"/>
          <p:cNvSpPr>
            <a:spLocks noGrp="1" noChangeArrowheads="1"/>
          </p:cNvSpPr>
          <p:nvPr>
            <p:ph idx="4294967295"/>
          </p:nvPr>
        </p:nvSpPr>
        <p:spPr>
          <a:xfrm>
            <a:off x="152400" y="2503488"/>
            <a:ext cx="8534400" cy="3592512"/>
          </a:xfrm>
        </p:spPr>
        <p:txBody>
          <a:bodyPr/>
          <a:lstStyle/>
          <a:p>
            <a:pPr eaLnBrk="1" hangingPunct="1">
              <a:buFontTx/>
              <a:buNone/>
            </a:pPr>
            <a:r>
              <a:rPr lang="en-US"/>
              <a:t>	Team No 14 of supervisor Praveen Sharma visits Maqbool Nagar, a settled HRA on Day 1 of the SIA, visits 90 households and vaccinates </a:t>
            </a:r>
          </a:p>
          <a:p>
            <a:pPr eaLnBrk="1" hangingPunct="1">
              <a:buFontTx/>
              <a:buNone/>
            </a:pPr>
            <a:r>
              <a:rPr lang="en-US"/>
              <a:t>	93 children</a:t>
            </a:r>
          </a:p>
        </p:txBody>
      </p:sp>
      <p:sp>
        <p:nvSpPr>
          <p:cNvPr id="492552" name="Rectangle 8"/>
          <p:cNvSpPr>
            <a:spLocks noChangeArrowheads="1"/>
          </p:cNvSpPr>
          <p:nvPr/>
        </p:nvSpPr>
        <p:spPr bwMode="auto">
          <a:xfrm>
            <a:off x="2209800" y="3581400"/>
            <a:ext cx="2489200" cy="392113"/>
          </a:xfrm>
          <a:prstGeom prst="rect">
            <a:avLst/>
          </a:prstGeom>
          <a:solidFill>
            <a:srgbClr val="00FFFF">
              <a:alpha val="30980"/>
            </a:srgbClr>
          </a:solidFill>
          <a:ln w="9525">
            <a:solidFill>
              <a:schemeClr val="tx1"/>
            </a:solidFill>
            <a:miter lim="800000"/>
            <a:headEnd/>
            <a:tailEnd/>
          </a:ln>
          <a:effectLst/>
        </p:spPr>
        <p:txBody>
          <a:bodyPr wrap="none" anchor="ctr"/>
          <a:lstStyle/>
          <a:p>
            <a:endParaRPr lang="en-IN" sz="2800">
              <a:cs typeface="Arial" charset="0"/>
            </a:endParaRPr>
          </a:p>
        </p:txBody>
      </p:sp>
      <p:pic>
        <p:nvPicPr>
          <p:cNvPr id="9220" name="Picture 4"/>
          <p:cNvPicPr>
            <a:picLocks noChangeAspect="1" noChangeArrowheads="1"/>
          </p:cNvPicPr>
          <p:nvPr/>
        </p:nvPicPr>
        <p:blipFill>
          <a:blip r:embed="rId2"/>
          <a:srcRect/>
          <a:stretch>
            <a:fillRect/>
          </a:stretch>
        </p:blipFill>
        <p:spPr bwMode="auto">
          <a:xfrm>
            <a:off x="533400" y="4170363"/>
            <a:ext cx="1900238" cy="401637"/>
          </a:xfrm>
          <a:prstGeom prst="rect">
            <a:avLst/>
          </a:prstGeom>
          <a:noFill/>
          <a:ln w="9525">
            <a:noFill/>
            <a:miter lim="800000"/>
            <a:headEnd/>
            <a:tailEnd/>
          </a:ln>
          <a:effectLst/>
        </p:spPr>
      </p:pic>
      <p:pic>
        <p:nvPicPr>
          <p:cNvPr id="9221" name="Picture 5"/>
          <p:cNvPicPr>
            <a:picLocks noChangeAspect="1" noChangeArrowheads="1"/>
          </p:cNvPicPr>
          <p:nvPr/>
        </p:nvPicPr>
        <p:blipFill>
          <a:blip r:embed="rId2"/>
          <a:srcRect/>
          <a:stretch>
            <a:fillRect/>
          </a:stretch>
        </p:blipFill>
        <p:spPr bwMode="auto">
          <a:xfrm>
            <a:off x="533400" y="2570163"/>
            <a:ext cx="2057400" cy="401637"/>
          </a:xfrm>
          <a:prstGeom prst="rect">
            <a:avLst/>
          </a:prstGeom>
          <a:noFill/>
          <a:ln w="9525">
            <a:noFill/>
            <a:miter lim="800000"/>
            <a:headEnd/>
            <a:tailEnd/>
          </a:ln>
          <a:effectLst/>
        </p:spPr>
      </p:pic>
      <p:sp>
        <p:nvSpPr>
          <p:cNvPr id="3" name="TextBox 2"/>
          <p:cNvSpPr txBox="1">
            <a:spLocks noChangeArrowheads="1"/>
          </p:cNvSpPr>
          <p:nvPr/>
        </p:nvSpPr>
        <p:spPr bwMode="auto">
          <a:xfrm>
            <a:off x="76200" y="2057400"/>
            <a:ext cx="457200" cy="369888"/>
          </a:xfrm>
          <a:prstGeom prst="rect">
            <a:avLst/>
          </a:prstGeom>
          <a:noFill/>
          <a:ln w="9525">
            <a:noFill/>
            <a:miter lim="800000"/>
            <a:headEnd/>
            <a:tailEnd/>
          </a:ln>
        </p:spPr>
        <p:txBody>
          <a:bodyPr>
            <a:spAutoFit/>
          </a:bodyPr>
          <a:lstStyle/>
          <a:p>
            <a:r>
              <a:rPr lang="en-IN">
                <a:solidFill>
                  <a:srgbClr val="3333FF"/>
                </a:solidFill>
                <a:cs typeface="Arial" charset="0"/>
              </a:rPr>
              <a:t>14</a:t>
            </a:r>
          </a:p>
        </p:txBody>
      </p:sp>
      <p:sp>
        <p:nvSpPr>
          <p:cNvPr id="9" name="TextBox 8"/>
          <p:cNvSpPr txBox="1">
            <a:spLocks noChangeArrowheads="1"/>
          </p:cNvSpPr>
          <p:nvPr/>
        </p:nvSpPr>
        <p:spPr bwMode="auto">
          <a:xfrm>
            <a:off x="7162800" y="2068513"/>
            <a:ext cx="457200" cy="369887"/>
          </a:xfrm>
          <a:prstGeom prst="rect">
            <a:avLst/>
          </a:prstGeom>
          <a:noFill/>
          <a:ln w="9525">
            <a:noFill/>
            <a:miter lim="800000"/>
            <a:headEnd/>
            <a:tailEnd/>
          </a:ln>
        </p:spPr>
        <p:txBody>
          <a:bodyPr>
            <a:spAutoFit/>
          </a:bodyPr>
          <a:lstStyle/>
          <a:p>
            <a:r>
              <a:rPr lang="en-IN">
                <a:solidFill>
                  <a:srgbClr val="3333FF"/>
                </a:solidFill>
                <a:cs typeface="Arial" charset="0"/>
              </a:rPr>
              <a:t>1</a:t>
            </a:r>
          </a:p>
        </p:txBody>
      </p:sp>
      <p:sp>
        <p:nvSpPr>
          <p:cNvPr id="10" name="TextBox 9"/>
          <p:cNvSpPr txBox="1">
            <a:spLocks noChangeArrowheads="1"/>
          </p:cNvSpPr>
          <p:nvPr/>
        </p:nvSpPr>
        <p:spPr bwMode="auto">
          <a:xfrm>
            <a:off x="7543800" y="2070100"/>
            <a:ext cx="457200" cy="368300"/>
          </a:xfrm>
          <a:prstGeom prst="rect">
            <a:avLst/>
          </a:prstGeom>
          <a:noFill/>
          <a:ln w="9525">
            <a:noFill/>
            <a:miter lim="800000"/>
            <a:headEnd/>
            <a:tailEnd/>
          </a:ln>
        </p:spPr>
        <p:txBody>
          <a:bodyPr>
            <a:spAutoFit/>
          </a:bodyPr>
          <a:lstStyle/>
          <a:p>
            <a:r>
              <a:rPr lang="en-IN">
                <a:solidFill>
                  <a:srgbClr val="3333FF"/>
                </a:solidFill>
                <a:cs typeface="Arial" charset="0"/>
              </a:rPr>
              <a:t>90</a:t>
            </a:r>
          </a:p>
        </p:txBody>
      </p:sp>
      <p:sp>
        <p:nvSpPr>
          <p:cNvPr id="11" name="TextBox 10"/>
          <p:cNvSpPr txBox="1">
            <a:spLocks noChangeArrowheads="1"/>
          </p:cNvSpPr>
          <p:nvPr/>
        </p:nvSpPr>
        <p:spPr bwMode="auto">
          <a:xfrm>
            <a:off x="7924800" y="2068513"/>
            <a:ext cx="457200" cy="369887"/>
          </a:xfrm>
          <a:prstGeom prst="rect">
            <a:avLst/>
          </a:prstGeom>
          <a:noFill/>
          <a:ln w="9525">
            <a:noFill/>
            <a:miter lim="800000"/>
            <a:headEnd/>
            <a:tailEnd/>
          </a:ln>
        </p:spPr>
        <p:txBody>
          <a:bodyPr>
            <a:spAutoFit/>
          </a:bodyPr>
          <a:lstStyle/>
          <a:p>
            <a:r>
              <a:rPr lang="en-IN">
                <a:solidFill>
                  <a:srgbClr val="3333FF"/>
                </a:solidFill>
                <a:cs typeface="Arial" charset="0"/>
              </a:rPr>
              <a:t>93</a:t>
            </a:r>
          </a:p>
        </p:txBody>
      </p:sp>
      <p:sp>
        <p:nvSpPr>
          <p:cNvPr id="12" name="Rectangle 8"/>
          <p:cNvSpPr>
            <a:spLocks noChangeArrowheads="1"/>
          </p:cNvSpPr>
          <p:nvPr/>
        </p:nvSpPr>
        <p:spPr bwMode="auto">
          <a:xfrm>
            <a:off x="609600" y="3113088"/>
            <a:ext cx="4902200" cy="392112"/>
          </a:xfrm>
          <a:prstGeom prst="rect">
            <a:avLst/>
          </a:prstGeom>
          <a:solidFill>
            <a:srgbClr val="00FFFF">
              <a:alpha val="30980"/>
            </a:srgbClr>
          </a:solidFill>
          <a:ln w="9525">
            <a:solidFill>
              <a:schemeClr val="tx1"/>
            </a:solidFill>
            <a:miter lim="800000"/>
            <a:headEnd/>
            <a:tailEnd/>
          </a:ln>
          <a:effectLst/>
        </p:spPr>
        <p:txBody>
          <a:bodyPr wrap="none" anchor="ctr"/>
          <a:lstStyle/>
          <a:p>
            <a:endParaRPr lang="en-IN" sz="2800">
              <a:cs typeface="Arial" charset="0"/>
            </a:endParaRPr>
          </a:p>
        </p:txBody>
      </p:sp>
      <p:sp>
        <p:nvSpPr>
          <p:cNvPr id="360640" name="Oval 30"/>
          <p:cNvSpPr>
            <a:spLocks noChangeArrowheads="1"/>
          </p:cNvSpPr>
          <p:nvPr/>
        </p:nvSpPr>
        <p:spPr bwMode="auto">
          <a:xfrm>
            <a:off x="5505450" y="685800"/>
            <a:ext cx="133350" cy="136525"/>
          </a:xfrm>
          <a:prstGeom prst="ellipse">
            <a:avLst/>
          </a:prstGeom>
          <a:noFill/>
          <a:ln w="25400">
            <a:solidFill>
              <a:schemeClr val="accent1"/>
            </a:solidFill>
            <a:round/>
            <a:headEnd/>
            <a:tailEnd/>
          </a:ln>
          <a:effectLst/>
        </p:spPr>
        <p:txBody>
          <a:bodyPr wrap="none" anchor="ctr"/>
          <a:lstStyle/>
          <a:p>
            <a:endParaRPr lang="en-IN" sz="2800">
              <a:cs typeface="Arial" charset="0"/>
            </a:endParaRPr>
          </a:p>
        </p:txBody>
      </p:sp>
      <p:sp>
        <p:nvSpPr>
          <p:cNvPr id="360641" name="TextBox 14"/>
          <p:cNvSpPr txBox="1">
            <a:spLocks noChangeArrowheads="1"/>
          </p:cNvSpPr>
          <p:nvPr/>
        </p:nvSpPr>
        <p:spPr bwMode="auto">
          <a:xfrm>
            <a:off x="76200" y="1524000"/>
            <a:ext cx="2514600" cy="369888"/>
          </a:xfrm>
          <a:prstGeom prst="rect">
            <a:avLst/>
          </a:prstGeom>
          <a:noFill/>
          <a:ln w="9525">
            <a:noFill/>
            <a:miter lim="800000"/>
            <a:headEnd/>
            <a:tailEnd/>
          </a:ln>
        </p:spPr>
        <p:txBody>
          <a:bodyPr>
            <a:spAutoFit/>
          </a:bodyPr>
          <a:lstStyle/>
          <a:p>
            <a:r>
              <a:rPr lang="en-IN">
                <a:cs typeface="Arial" charset="0"/>
              </a:rPr>
              <a:t>12     1    80    63</a:t>
            </a:r>
          </a:p>
        </p:txBody>
      </p:sp>
      <p:sp>
        <p:nvSpPr>
          <p:cNvPr id="360642" name="TextBox 15"/>
          <p:cNvSpPr txBox="1">
            <a:spLocks noChangeArrowheads="1"/>
          </p:cNvSpPr>
          <p:nvPr/>
        </p:nvSpPr>
        <p:spPr bwMode="auto">
          <a:xfrm>
            <a:off x="76200" y="1828800"/>
            <a:ext cx="2514600" cy="369888"/>
          </a:xfrm>
          <a:prstGeom prst="rect">
            <a:avLst/>
          </a:prstGeom>
          <a:noFill/>
          <a:ln w="9525">
            <a:noFill/>
            <a:miter lim="800000"/>
            <a:headEnd/>
            <a:tailEnd/>
          </a:ln>
        </p:spPr>
        <p:txBody>
          <a:bodyPr>
            <a:spAutoFit/>
          </a:bodyPr>
          <a:lstStyle/>
          <a:p>
            <a:r>
              <a:rPr lang="en-IN">
                <a:cs typeface="Arial" charset="0"/>
              </a:rPr>
              <a:t>13     0    91    83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221"/>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9"/>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1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92552"/>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10"/>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9220"/>
                                        </p:tgtEl>
                                        <p:attrNameLst>
                                          <p:attrName>style.visibility</p:attrName>
                                        </p:attrNameLst>
                                      </p:cBhvr>
                                      <p:to>
                                        <p:strVal val="visible"/>
                                      </p:to>
                                    </p:set>
                                  </p:childTnLst>
                                </p:cTn>
                              </p:par>
                            </p:childTnLst>
                          </p:cTn>
                        </p:par>
                        <p:par>
                          <p:cTn id="28" fill="hold" nodeType="afterGroup">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52" grpId="0" animBg="1" autoUpdateAnimBg="0"/>
      <p:bldP spid="3" grpId="0" autoUpdateAnimBg="0"/>
      <p:bldP spid="9" grpId="0" autoUpdateAnimBg="0"/>
      <p:bldP spid="10" grpId="0" autoUpdateAnimBg="0"/>
      <p:bldP spid="11" grpId="0" autoUpdateAnimBg="0"/>
      <p:bldP spid="12"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ChangeArrowheads="1"/>
          </p:cNvSpPr>
          <p:nvPr/>
        </p:nvSpPr>
        <p:spPr bwMode="auto">
          <a:xfrm>
            <a:off x="0" y="6324600"/>
            <a:ext cx="9144000" cy="533400"/>
          </a:xfrm>
          <a:prstGeom prst="rect">
            <a:avLst/>
          </a:prstGeom>
          <a:solidFill>
            <a:schemeClr val="bg1"/>
          </a:solidFill>
          <a:ln w="9525">
            <a:solidFill>
              <a:schemeClr val="bg1"/>
            </a:solidFill>
            <a:miter lim="800000"/>
            <a:headEnd/>
            <a:tailEnd/>
          </a:ln>
          <a:effectLst/>
        </p:spPr>
        <p:txBody>
          <a:bodyPr wrap="none" anchor="ctr"/>
          <a:lstStyle/>
          <a:p>
            <a:endParaRPr lang="en-IN" sz="2800">
              <a:cs typeface="Arial" charset="0"/>
            </a:endParaRPr>
          </a:p>
        </p:txBody>
      </p:sp>
      <p:sp>
        <p:nvSpPr>
          <p:cNvPr id="361475" name="Text Box 4"/>
          <p:cNvSpPr txBox="1">
            <a:spLocks noChangeArrowheads="1"/>
          </p:cNvSpPr>
          <p:nvPr/>
        </p:nvSpPr>
        <p:spPr bwMode="auto">
          <a:xfrm>
            <a:off x="603250" y="0"/>
            <a:ext cx="7702550" cy="461963"/>
          </a:xfrm>
          <a:prstGeom prst="rect">
            <a:avLst/>
          </a:prstGeom>
          <a:noFill/>
          <a:ln w="9525">
            <a:noFill/>
            <a:miter lim="800000"/>
            <a:headEnd/>
            <a:tailEnd/>
          </a:ln>
          <a:effectLst/>
        </p:spPr>
        <p:txBody>
          <a:bodyPr wrap="none">
            <a:spAutoFit/>
          </a:bodyPr>
          <a:lstStyle/>
          <a:p>
            <a:r>
              <a:rPr lang="en-US" sz="2400" b="1">
                <a:cs typeface="Arial" charset="0"/>
              </a:rPr>
              <a:t>Daily HRA reporting by Supervisor (Form 9A – HRA)</a:t>
            </a:r>
          </a:p>
        </p:txBody>
      </p:sp>
      <p:graphicFrame>
        <p:nvGraphicFramePr>
          <p:cNvPr id="2" name="Table 1"/>
          <p:cNvGraphicFramePr>
            <a:graphicFrameLocks noGrp="1"/>
          </p:cNvGraphicFramePr>
          <p:nvPr/>
        </p:nvGraphicFramePr>
        <p:xfrm>
          <a:off x="0" y="990600"/>
          <a:ext cx="9143999" cy="5334003"/>
        </p:xfrm>
        <a:graphic>
          <a:graphicData uri="http://schemas.openxmlformats.org/drawingml/2006/table">
            <a:tbl>
              <a:tblPr/>
              <a:tblGrid>
                <a:gridCol w="486722"/>
                <a:gridCol w="506321"/>
                <a:gridCol w="504687"/>
                <a:gridCol w="485089"/>
                <a:gridCol w="486722"/>
                <a:gridCol w="485089"/>
                <a:gridCol w="460589"/>
                <a:gridCol w="480188"/>
                <a:gridCol w="480188"/>
                <a:gridCol w="467939"/>
                <a:gridCol w="493255"/>
                <a:gridCol w="492438"/>
                <a:gridCol w="467122"/>
                <a:gridCol w="476923"/>
                <a:gridCol w="475289"/>
                <a:gridCol w="460589"/>
                <a:gridCol w="486722"/>
                <a:gridCol w="487538"/>
                <a:gridCol w="460589"/>
              </a:tblGrid>
              <a:tr h="140660">
                <a:tc gridSpan="19">
                  <a:txBody>
                    <a:bodyPr/>
                    <a:lstStyle/>
                    <a:p>
                      <a:pPr algn="ctr" fontAlgn="ctr"/>
                      <a:r>
                        <a:rPr lang="en-IN" sz="600" b="1" i="0" u="none" strike="noStrike" dirty="0">
                          <a:effectLst/>
                          <a:latin typeface="Arial"/>
                        </a:rPr>
                        <a:t>Intensified Pulse Polio Immunization Programme</a:t>
                      </a:r>
                    </a:p>
                  </a:txBody>
                  <a:tcPr marL="2278" marR="2278" marT="2278" marB="0" anchor="ctr">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40660">
                <a:tc gridSpan="19">
                  <a:txBody>
                    <a:bodyPr/>
                    <a:lstStyle/>
                    <a:p>
                      <a:pPr algn="ctr" fontAlgn="ctr"/>
                      <a:r>
                        <a:rPr lang="en-IN" sz="600" b="1" i="0" u="none" strike="noStrike">
                          <a:effectLst/>
                          <a:latin typeface="Arial"/>
                        </a:rPr>
                        <a:t>Daily Supervisor Reporting Format For HR Areas</a:t>
                      </a:r>
                    </a:p>
                  </a:txBody>
                  <a:tcPr marL="2278" marR="2278" marT="2278" marB="0" anchor="ctr">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39956">
                <a:tc gridSpan="19">
                  <a:txBody>
                    <a:bodyPr/>
                    <a:lstStyle/>
                    <a:p>
                      <a:pPr algn="ctr" fontAlgn="ctr"/>
                      <a:r>
                        <a:rPr lang="en-IN" sz="500" b="1" i="0" u="none" strike="noStrike">
                          <a:effectLst/>
                          <a:latin typeface="Arial"/>
                        </a:rPr>
                        <a:t>(to be filled by the supervisor at the end of each day)</a:t>
                      </a:r>
                    </a:p>
                  </a:txBody>
                  <a:tcPr marL="2278" marR="2278" marT="2278" marB="0" anchor="ctr">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05628">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r>
              <a:tr h="195411">
                <a:tc gridSpan="3">
                  <a:txBody>
                    <a:bodyPr/>
                    <a:lstStyle/>
                    <a:p>
                      <a:pPr algn="l" fontAlgn="b"/>
                      <a:r>
                        <a:rPr lang="en-IN" sz="500" b="1" i="0" u="none" strike="noStrike">
                          <a:effectLst/>
                          <a:latin typeface="Arial"/>
                        </a:rPr>
                        <a:t>Supervisor's name: Praveen Sharma</a:t>
                      </a:r>
                    </a:p>
                  </a:txBody>
                  <a:tcPr marL="2278" marR="2278" marT="2278" marB="0" anchor="b">
                    <a:lnL>
                      <a:noFill/>
                    </a:lnL>
                    <a:lnR>
                      <a:noFill/>
                    </a:lnR>
                    <a:lnT>
                      <a:noFill/>
                    </a:lnT>
                    <a:lnB>
                      <a:noFill/>
                    </a:lnB>
                  </a:tcPr>
                </a:tc>
                <a:tc hMerge="1">
                  <a:txBody>
                    <a:bodyPr/>
                    <a:lstStyle/>
                    <a:p>
                      <a:endParaRPr lang="en-IN"/>
                    </a:p>
                  </a:txBody>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gridSpan="2">
                  <a:txBody>
                    <a:bodyPr/>
                    <a:lstStyle/>
                    <a:p>
                      <a:pPr algn="l" fontAlgn="b"/>
                      <a:r>
                        <a:rPr lang="en-IN" sz="500" b="1" i="0" u="none" strike="noStrike">
                          <a:effectLst/>
                          <a:latin typeface="Arial"/>
                        </a:rPr>
                        <a:t>Round: January 2013</a:t>
                      </a:r>
                    </a:p>
                  </a:txBody>
                  <a:tcPr marL="2278" marR="2278" marT="2278" marB="0" anchor="b">
                    <a:lnL>
                      <a:noFill/>
                    </a:lnL>
                    <a:lnR>
                      <a:noFill/>
                    </a:lnR>
                    <a:lnT>
                      <a:noFill/>
                    </a:lnT>
                    <a:lnB>
                      <a:noFill/>
                    </a:lnB>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gridSpan="2">
                  <a:txBody>
                    <a:bodyPr/>
                    <a:lstStyle/>
                    <a:p>
                      <a:pPr algn="l" fontAlgn="b"/>
                      <a:r>
                        <a:rPr lang="en-IN" sz="500" b="1" i="0" u="none" strike="noStrike">
                          <a:effectLst/>
                          <a:latin typeface="Arial"/>
                        </a:rPr>
                        <a:t>Day: 1 / 2 / 3 / 4 / 5 / 6 / 7 / 8</a:t>
                      </a:r>
                    </a:p>
                  </a:txBody>
                  <a:tcPr marL="2278" marR="2278" marT="2278" marB="0" anchor="b">
                    <a:lnL>
                      <a:noFill/>
                    </a:lnL>
                    <a:lnR>
                      <a:noFill/>
                    </a:lnR>
                    <a:lnT>
                      <a:noFill/>
                    </a:lnT>
                    <a:lnB>
                      <a:noFill/>
                    </a:lnB>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gridSpan="2">
                  <a:txBody>
                    <a:bodyPr/>
                    <a:lstStyle/>
                    <a:p>
                      <a:pPr algn="l" fontAlgn="b"/>
                      <a:r>
                        <a:rPr lang="en-IN" sz="500" b="1" i="0" u="none" strike="noStrike">
                          <a:effectLst/>
                          <a:latin typeface="Arial"/>
                        </a:rPr>
                        <a:t>Date:20 /01/13</a:t>
                      </a:r>
                    </a:p>
                  </a:txBody>
                  <a:tcPr marL="2278" marR="2278" marT="2278" marB="0" anchor="b">
                    <a:lnL>
                      <a:noFill/>
                    </a:lnL>
                    <a:lnR>
                      <a:noFill/>
                    </a:lnR>
                    <a:lnT>
                      <a:noFill/>
                    </a:lnT>
                    <a:lnB>
                      <a:noFill/>
                    </a:lnB>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r>
              <a:tr h="195411">
                <a:tc gridSpan="2">
                  <a:txBody>
                    <a:bodyPr/>
                    <a:lstStyle/>
                    <a:p>
                      <a:pPr algn="l" fontAlgn="b"/>
                      <a:r>
                        <a:rPr lang="en-IN" sz="500" b="1" i="0" u="none" strike="noStrike">
                          <a:effectLst/>
                          <a:latin typeface="Arial"/>
                        </a:rPr>
                        <a:t>Block: Sujanpur</a:t>
                      </a:r>
                    </a:p>
                  </a:txBody>
                  <a:tcPr marL="2278" marR="2278" marT="2278" marB="0" anchor="b">
                    <a:lnL>
                      <a:noFill/>
                    </a:lnL>
                    <a:lnR>
                      <a:noFill/>
                    </a:lnR>
                    <a:lnT>
                      <a:noFill/>
                    </a:lnT>
                    <a:lnB>
                      <a:noFill/>
                    </a:lnB>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gridSpan="2">
                  <a:txBody>
                    <a:bodyPr/>
                    <a:lstStyle/>
                    <a:p>
                      <a:pPr algn="l" fontAlgn="b"/>
                      <a:r>
                        <a:rPr lang="en-IN" sz="500" b="1" i="0" u="none" strike="noStrike">
                          <a:effectLst/>
                          <a:latin typeface="Arial"/>
                        </a:rPr>
                        <a:t>District: Madhopur</a:t>
                      </a:r>
                    </a:p>
                  </a:txBody>
                  <a:tcPr marL="2278" marR="2278" marT="2278" marB="0" anchor="b">
                    <a:lnL>
                      <a:noFill/>
                    </a:lnL>
                    <a:lnR>
                      <a:noFill/>
                    </a:lnR>
                    <a:lnT>
                      <a:noFill/>
                    </a:lnT>
                    <a:lnB>
                      <a:noFill/>
                    </a:lnB>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gridSpan="3">
                  <a:txBody>
                    <a:bodyPr/>
                    <a:lstStyle/>
                    <a:p>
                      <a:pPr algn="l" fontAlgn="b"/>
                      <a:r>
                        <a:rPr lang="en-IN" sz="500" b="1" i="0" u="none" strike="noStrike" dirty="0">
                          <a:effectLst/>
                          <a:latin typeface="Arial"/>
                        </a:rPr>
                        <a:t>Planning Unit: PHC </a:t>
                      </a:r>
                      <a:r>
                        <a:rPr lang="en-IN" sz="500" b="1" i="0" u="none" strike="noStrike" dirty="0" err="1">
                          <a:effectLst/>
                          <a:latin typeface="Arial"/>
                        </a:rPr>
                        <a:t>Vishwas</a:t>
                      </a:r>
                      <a:r>
                        <a:rPr lang="en-IN" sz="500" b="1" i="0" u="none" strike="noStrike" dirty="0">
                          <a:effectLst/>
                          <a:latin typeface="Arial"/>
                        </a:rPr>
                        <a:t> Nagar</a:t>
                      </a:r>
                    </a:p>
                  </a:txBody>
                  <a:tcPr marL="2278" marR="2278" marT="2278" marB="0" anchor="b">
                    <a:lnL>
                      <a:noFill/>
                    </a:lnL>
                    <a:lnR>
                      <a:noFill/>
                    </a:lnR>
                    <a:lnT>
                      <a:noFill/>
                    </a:lnT>
                    <a:lnB>
                      <a:noFill/>
                    </a:lnB>
                  </a:tcPr>
                </a:tc>
                <a:tc hMerge="1">
                  <a:txBody>
                    <a:bodyPr/>
                    <a:lstStyle/>
                    <a:p>
                      <a:endParaRPr lang="en-IN"/>
                    </a:p>
                  </a:txBody>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r>
              <a:tr h="95065">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r>
              <a:tr h="112493">
                <a:tc rowSpan="3">
                  <a:txBody>
                    <a:bodyPr/>
                    <a:lstStyle/>
                    <a:p>
                      <a:pPr algn="ctr" fontAlgn="ctr"/>
                      <a:r>
                        <a:rPr lang="en-IN" sz="600" b="0" i="0" u="none" strike="noStrike">
                          <a:effectLst/>
                          <a:latin typeface="Arial"/>
                        </a:rPr>
                        <a:t>Team No.</a:t>
                      </a:r>
                    </a:p>
                  </a:txBody>
                  <a:tcPr marL="2278" marR="2278" marT="227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5">
                  <a:txBody>
                    <a:bodyPr/>
                    <a:lstStyle/>
                    <a:p>
                      <a:pPr algn="ctr" fontAlgn="b"/>
                      <a:r>
                        <a:rPr lang="en-IN" sz="600" b="0" i="0" u="none" strike="noStrike">
                          <a:effectLst/>
                          <a:latin typeface="Arial"/>
                        </a:rPr>
                        <a:t>Migratory HR Areas</a:t>
                      </a:r>
                    </a:p>
                  </a:txBody>
                  <a:tcPr marL="2278" marR="2278" marT="227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3">
                  <a:txBody>
                    <a:bodyPr/>
                    <a:lstStyle/>
                    <a:p>
                      <a:pPr algn="ctr" fontAlgn="b"/>
                      <a:r>
                        <a:rPr lang="en-IN" sz="600" b="0" i="0" u="none" strike="noStrike">
                          <a:effectLst/>
                          <a:latin typeface="Arial"/>
                        </a:rPr>
                        <a:t>Settled HR Areas</a:t>
                      </a:r>
                    </a:p>
                  </a:txBody>
                  <a:tcPr marL="2278" marR="2278" marT="227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r>
              <a:tr h="129393">
                <a:tc vMerge="1">
                  <a:txBody>
                    <a:bodyPr/>
                    <a:lstStyle/>
                    <a:p>
                      <a:endParaRPr lang="en-IN"/>
                    </a:p>
                  </a:txBody>
                  <a:tcPr/>
                </a:tc>
                <a:tc gridSpan="3">
                  <a:txBody>
                    <a:bodyPr/>
                    <a:lstStyle/>
                    <a:p>
                      <a:pPr algn="ctr" fontAlgn="ctr"/>
                      <a:r>
                        <a:rPr lang="en-IN" sz="600" b="0" i="0" u="none" strike="noStrike">
                          <a:effectLst/>
                          <a:latin typeface="Arial"/>
                        </a:rPr>
                        <a:t>Slums</a:t>
                      </a:r>
                    </a:p>
                  </a:txBody>
                  <a:tcPr marL="2278" marR="2278" marT="2278"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600" b="0" i="0" u="none" strike="noStrike">
                          <a:effectLst/>
                          <a:latin typeface="Arial"/>
                        </a:rPr>
                        <a:t>Nomads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600" b="0" i="0" u="none" strike="noStrike">
                          <a:effectLst/>
                          <a:latin typeface="Arial"/>
                        </a:rPr>
                        <a:t>Brick Kiln</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600" b="0" i="0" u="none" strike="noStrike">
                          <a:effectLst/>
                          <a:latin typeface="Arial"/>
                        </a:rPr>
                        <a:t>Construction Sites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600" b="0" i="0" u="none" strike="noStrike">
                          <a:effectLst/>
                          <a:latin typeface="Arial"/>
                        </a:rPr>
                        <a:t>Other Migratory Sites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rowSpan="2">
                  <a:txBody>
                    <a:bodyPr/>
                    <a:lstStyle/>
                    <a:p>
                      <a:pPr algn="ctr" fontAlgn="ctr"/>
                      <a:r>
                        <a:rPr lang="en-IN" sz="600" b="0" i="0" u="none" strike="noStrike">
                          <a:effectLst/>
                          <a:latin typeface="Arial"/>
                        </a:rPr>
                        <a:t>No. of sites/areas visited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r>
              <a:tr h="332198">
                <a:tc vMerge="1">
                  <a:txBody>
                    <a:bodyPr/>
                    <a:lstStyle/>
                    <a:p>
                      <a:endParaRPr lang="en-IN"/>
                    </a:p>
                  </a:txBody>
                  <a:tcPr/>
                </a:tc>
                <a:tc>
                  <a:txBody>
                    <a:bodyPr/>
                    <a:lstStyle/>
                    <a:p>
                      <a:pPr algn="ctr" fontAlgn="ctr"/>
                      <a:r>
                        <a:rPr lang="en-IN" sz="600" b="0" i="0" u="none" strike="noStrike">
                          <a:effectLst/>
                          <a:latin typeface="Arial"/>
                        </a:rPr>
                        <a:t>No. of sites / areas visited</a:t>
                      </a:r>
                    </a:p>
                  </a:txBody>
                  <a:tcPr marL="2278" marR="2278" marT="2278"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sites / areas visited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sites/areas visited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sites/areas visited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sites/areas visited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tr>
              <a:tr h="340648">
                <a:tc>
                  <a:txBody>
                    <a:bodyPr/>
                    <a:lstStyle/>
                    <a:p>
                      <a:pPr algn="l" fontAlgn="b"/>
                      <a:r>
                        <a:rPr lang="en-IN" sz="200" b="0" i="0" u="none" strike="noStrike">
                          <a:effectLst/>
                          <a:latin typeface="Arial"/>
                        </a:rPr>
                        <a:t> </a:t>
                      </a:r>
                    </a:p>
                  </a:txBody>
                  <a:tcPr marL="2278" marR="2278" marT="227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r>
              <a:tr h="340648">
                <a:tc>
                  <a:txBody>
                    <a:bodyPr/>
                    <a:lstStyle/>
                    <a:p>
                      <a:pPr algn="l" fontAlgn="b"/>
                      <a:r>
                        <a:rPr lang="en-IN" sz="200" b="0" i="0" u="none" strike="noStrike">
                          <a:effectLst/>
                          <a:latin typeface="Arial"/>
                        </a:rPr>
                        <a:t> </a:t>
                      </a:r>
                    </a:p>
                  </a:txBody>
                  <a:tcPr marL="2278" marR="2278" marT="227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340648">
                <a:tc>
                  <a:txBody>
                    <a:bodyPr/>
                    <a:lstStyle/>
                    <a:p>
                      <a:pPr algn="l" fontAlgn="b"/>
                      <a:r>
                        <a:rPr lang="en-IN" sz="200" b="0" i="0" u="none" strike="noStrike">
                          <a:effectLst/>
                          <a:latin typeface="Arial"/>
                        </a:rPr>
                        <a:t> </a:t>
                      </a:r>
                    </a:p>
                  </a:txBody>
                  <a:tcPr marL="2278" marR="2278" marT="227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340648">
                <a:tc>
                  <a:txBody>
                    <a:bodyPr/>
                    <a:lstStyle/>
                    <a:p>
                      <a:pPr algn="l" fontAlgn="b"/>
                      <a:r>
                        <a:rPr lang="en-IN" sz="200" b="0" i="0" u="none" strike="noStrike" dirty="0">
                          <a:effectLst/>
                          <a:latin typeface="Arial"/>
                        </a:rPr>
                        <a:t> </a:t>
                      </a:r>
                    </a:p>
                  </a:txBody>
                  <a:tcPr marL="2278" marR="2278" marT="227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340648">
                <a:tc>
                  <a:txBody>
                    <a:bodyPr/>
                    <a:lstStyle/>
                    <a:p>
                      <a:pPr algn="l" fontAlgn="b"/>
                      <a:r>
                        <a:rPr lang="en-IN" sz="200" b="0" i="0" u="none" strike="noStrike">
                          <a:effectLst/>
                          <a:latin typeface="Arial"/>
                        </a:rPr>
                        <a:t> </a:t>
                      </a:r>
                    </a:p>
                  </a:txBody>
                  <a:tcPr marL="2278" marR="2278" marT="227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340648">
                <a:tc>
                  <a:txBody>
                    <a:bodyPr/>
                    <a:lstStyle/>
                    <a:p>
                      <a:pPr algn="l" fontAlgn="b"/>
                      <a:r>
                        <a:rPr lang="en-IN" sz="200" b="0" i="0" u="none" strike="noStrike">
                          <a:effectLst/>
                          <a:latin typeface="Arial"/>
                        </a:rPr>
                        <a:t> </a:t>
                      </a:r>
                    </a:p>
                  </a:txBody>
                  <a:tcPr marL="2278" marR="2278" marT="227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340648">
                <a:tc>
                  <a:txBody>
                    <a:bodyPr/>
                    <a:lstStyle/>
                    <a:p>
                      <a:pPr algn="l" fontAlgn="b"/>
                      <a:r>
                        <a:rPr lang="en-IN" sz="200" b="0" i="0" u="none" strike="noStrike">
                          <a:effectLst/>
                          <a:latin typeface="Arial"/>
                        </a:rPr>
                        <a:t> </a:t>
                      </a:r>
                    </a:p>
                  </a:txBody>
                  <a:tcPr marL="2278" marR="2278" marT="227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340648">
                <a:tc>
                  <a:txBody>
                    <a:bodyPr/>
                    <a:lstStyle/>
                    <a:p>
                      <a:pPr algn="l" fontAlgn="b"/>
                      <a:r>
                        <a:rPr lang="en-IN" sz="200" b="0" i="0" u="none" strike="noStrike">
                          <a:effectLst/>
                          <a:latin typeface="Arial"/>
                        </a:rPr>
                        <a:t> </a:t>
                      </a:r>
                    </a:p>
                  </a:txBody>
                  <a:tcPr marL="2278" marR="2278" marT="227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340648">
                <a:tc>
                  <a:txBody>
                    <a:bodyPr/>
                    <a:lstStyle/>
                    <a:p>
                      <a:pPr algn="l" fontAlgn="b"/>
                      <a:r>
                        <a:rPr lang="en-IN" sz="200" b="0" i="0" u="none" strike="noStrike">
                          <a:effectLst/>
                          <a:latin typeface="Arial"/>
                        </a:rPr>
                        <a:t> </a:t>
                      </a:r>
                    </a:p>
                  </a:txBody>
                  <a:tcPr marL="2278" marR="2278" marT="227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340648">
                <a:tc>
                  <a:txBody>
                    <a:bodyPr/>
                    <a:lstStyle/>
                    <a:p>
                      <a:pPr algn="l" fontAlgn="b"/>
                      <a:r>
                        <a:rPr lang="en-IN" sz="200" b="0" i="0" u="none" strike="noStrike">
                          <a:effectLst/>
                          <a:latin typeface="Arial"/>
                        </a:rPr>
                        <a:t> </a:t>
                      </a:r>
                    </a:p>
                  </a:txBody>
                  <a:tcPr marL="2278" marR="2278" marT="227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r>
              <a:tr h="340648">
                <a:tc>
                  <a:txBody>
                    <a:bodyPr/>
                    <a:lstStyle/>
                    <a:p>
                      <a:pPr algn="ctr" fontAlgn="ctr"/>
                      <a:r>
                        <a:rPr lang="en-IN" sz="400" b="1" i="0" u="none" strike="noStrike">
                          <a:effectLst/>
                          <a:latin typeface="Arial"/>
                        </a:rPr>
                        <a:t>Total</a:t>
                      </a:r>
                    </a:p>
                  </a:txBody>
                  <a:tcPr marL="2278" marR="2278" marT="227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400" b="1" i="0" u="none" strike="noStrike">
                          <a:effectLst/>
                          <a:latin typeface="Arial"/>
                        </a:rPr>
                        <a:t> </a:t>
                      </a:r>
                    </a:p>
                  </a:txBody>
                  <a:tcPr marL="2278" marR="2278" marT="2278"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300" b="1" i="0" u="none" strike="noStrike">
                          <a:effectLst/>
                          <a:latin typeface="Arial"/>
                        </a:rPr>
                        <a:t> </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300" b="1" i="0" u="none" strike="noStrike">
                          <a:effectLst/>
                          <a:latin typeface="Arial"/>
                        </a:rPr>
                        <a:t> </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300" b="1" i="0" u="none" strike="noStrike">
                          <a:effectLst/>
                          <a:latin typeface="Arial"/>
                        </a:rPr>
                        <a:t> </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200" b="0" i="0" u="none" strike="noStrike" dirty="0">
                          <a:effectLst/>
                          <a:latin typeface="Arial"/>
                        </a:rPr>
                        <a:t> </a:t>
                      </a:r>
                    </a:p>
                  </a:txBody>
                  <a:tcPr marL="2278" marR="2278" marT="227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61817" name="Oval 30"/>
          <p:cNvSpPr>
            <a:spLocks noChangeArrowheads="1"/>
          </p:cNvSpPr>
          <p:nvPr/>
        </p:nvSpPr>
        <p:spPr bwMode="auto">
          <a:xfrm>
            <a:off x="5962650" y="1616075"/>
            <a:ext cx="133350" cy="136525"/>
          </a:xfrm>
          <a:prstGeom prst="ellipse">
            <a:avLst/>
          </a:prstGeom>
          <a:noFill/>
          <a:ln w="25400">
            <a:solidFill>
              <a:schemeClr val="accent1"/>
            </a:solidFill>
            <a:round/>
            <a:headEnd/>
            <a:tailEnd/>
          </a:ln>
          <a:effectLst/>
        </p:spPr>
        <p:txBody>
          <a:bodyPr wrap="none" anchor="ctr"/>
          <a:lstStyle/>
          <a:p>
            <a:endParaRPr lang="en-IN" sz="2800">
              <a:cs typeface="Arial" charset="0"/>
            </a:endParaRPr>
          </a:p>
        </p:txBody>
      </p:sp>
      <p:sp>
        <p:nvSpPr>
          <p:cNvPr id="361818" name="TextBox 3"/>
          <p:cNvSpPr txBox="1">
            <a:spLocks noChangeArrowheads="1"/>
          </p:cNvSpPr>
          <p:nvPr/>
        </p:nvSpPr>
        <p:spPr bwMode="auto">
          <a:xfrm>
            <a:off x="0" y="2590800"/>
            <a:ext cx="2133600" cy="400050"/>
          </a:xfrm>
          <a:prstGeom prst="rect">
            <a:avLst/>
          </a:prstGeom>
          <a:noFill/>
          <a:ln w="9525">
            <a:noFill/>
            <a:miter lim="800000"/>
            <a:headEnd/>
            <a:tailEnd/>
          </a:ln>
        </p:spPr>
        <p:txBody>
          <a:bodyPr>
            <a:spAutoFit/>
          </a:bodyPr>
          <a:lstStyle/>
          <a:p>
            <a:r>
              <a:rPr lang="en-IN" sz="2000">
                <a:cs typeface="Arial" charset="0"/>
              </a:rPr>
              <a:t>12    1     80   63</a:t>
            </a:r>
          </a:p>
        </p:txBody>
      </p:sp>
      <p:sp>
        <p:nvSpPr>
          <p:cNvPr id="361819" name="TextBox 7"/>
          <p:cNvSpPr txBox="1">
            <a:spLocks noChangeArrowheads="1"/>
          </p:cNvSpPr>
          <p:nvPr/>
        </p:nvSpPr>
        <p:spPr bwMode="auto">
          <a:xfrm>
            <a:off x="0" y="2952750"/>
            <a:ext cx="2133600" cy="400050"/>
          </a:xfrm>
          <a:prstGeom prst="rect">
            <a:avLst/>
          </a:prstGeom>
          <a:noFill/>
          <a:ln w="9525">
            <a:noFill/>
            <a:miter lim="800000"/>
            <a:headEnd/>
            <a:tailEnd/>
          </a:ln>
        </p:spPr>
        <p:txBody>
          <a:bodyPr>
            <a:spAutoFit/>
          </a:bodyPr>
          <a:lstStyle/>
          <a:p>
            <a:r>
              <a:rPr lang="en-IN" sz="2000">
                <a:cs typeface="Arial" charset="0"/>
              </a:rPr>
              <a:t>13    0     91   83</a:t>
            </a:r>
          </a:p>
        </p:txBody>
      </p:sp>
      <p:sp>
        <p:nvSpPr>
          <p:cNvPr id="361820" name="TextBox 8"/>
          <p:cNvSpPr txBox="1">
            <a:spLocks noChangeArrowheads="1"/>
          </p:cNvSpPr>
          <p:nvPr/>
        </p:nvSpPr>
        <p:spPr bwMode="auto">
          <a:xfrm>
            <a:off x="457200" y="6000750"/>
            <a:ext cx="1676400" cy="400050"/>
          </a:xfrm>
          <a:prstGeom prst="rect">
            <a:avLst/>
          </a:prstGeom>
          <a:noFill/>
          <a:ln w="9525">
            <a:noFill/>
            <a:miter lim="800000"/>
            <a:headEnd/>
            <a:tailEnd/>
          </a:ln>
        </p:spPr>
        <p:txBody>
          <a:bodyPr>
            <a:spAutoFit/>
          </a:bodyPr>
          <a:lstStyle/>
          <a:p>
            <a:r>
              <a:rPr lang="en-IN" sz="2000">
                <a:cs typeface="Arial" charset="0"/>
              </a:rPr>
              <a:t> 1    171 146</a:t>
            </a:r>
          </a:p>
        </p:txBody>
      </p:sp>
      <p:sp>
        <p:nvSpPr>
          <p:cNvPr id="361821" name="TextBox 7"/>
          <p:cNvSpPr txBox="1">
            <a:spLocks noChangeArrowheads="1"/>
          </p:cNvSpPr>
          <p:nvPr/>
        </p:nvSpPr>
        <p:spPr bwMode="auto">
          <a:xfrm>
            <a:off x="0" y="3257550"/>
            <a:ext cx="9144000" cy="400050"/>
          </a:xfrm>
          <a:prstGeom prst="rect">
            <a:avLst/>
          </a:prstGeom>
          <a:noFill/>
          <a:ln w="9525">
            <a:noFill/>
            <a:miter lim="800000"/>
            <a:headEnd/>
            <a:tailEnd/>
          </a:ln>
        </p:spPr>
        <p:txBody>
          <a:bodyPr>
            <a:spAutoFit/>
          </a:bodyPr>
          <a:lstStyle/>
          <a:p>
            <a:r>
              <a:rPr lang="en-IN" sz="2000">
                <a:cs typeface="Arial" charset="0"/>
              </a:rPr>
              <a:t>14	    							      1    90   93</a:t>
            </a:r>
          </a:p>
        </p:txBody>
      </p:sp>
      <p:sp>
        <p:nvSpPr>
          <p:cNvPr id="361822" name="TextBox 8"/>
          <p:cNvSpPr txBox="1">
            <a:spLocks noChangeArrowheads="1"/>
          </p:cNvSpPr>
          <p:nvPr/>
        </p:nvSpPr>
        <p:spPr bwMode="auto">
          <a:xfrm>
            <a:off x="7620000" y="6000750"/>
            <a:ext cx="1676400" cy="400050"/>
          </a:xfrm>
          <a:prstGeom prst="rect">
            <a:avLst/>
          </a:prstGeom>
          <a:noFill/>
          <a:ln w="9525">
            <a:noFill/>
            <a:miter lim="800000"/>
            <a:headEnd/>
            <a:tailEnd/>
          </a:ln>
        </p:spPr>
        <p:txBody>
          <a:bodyPr>
            <a:spAutoFit/>
          </a:bodyPr>
          <a:lstStyle/>
          <a:p>
            <a:r>
              <a:rPr lang="en-IN" sz="2000">
                <a:cs typeface="Arial" charset="0"/>
              </a:rPr>
              <a:t> 1     90   93</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idx="4294967295"/>
          </p:nvPr>
        </p:nvSpPr>
        <p:spPr>
          <a:xfrm>
            <a:off x="457200" y="2503488"/>
            <a:ext cx="8229600" cy="3592512"/>
          </a:xfrm>
        </p:spPr>
        <p:txBody>
          <a:bodyPr rtlCol="0">
            <a:normAutofit lnSpcReduction="10000"/>
          </a:bodyPr>
          <a:lstStyle/>
          <a:p>
            <a:pPr eaLnBrk="1" fontAlgn="auto" hangingPunct="1">
              <a:spcAft>
                <a:spcPts val="0"/>
              </a:spcAft>
              <a:buFontTx/>
              <a:buNone/>
              <a:defRPr/>
            </a:pPr>
            <a:r>
              <a:rPr lang="en-US" kern="1200" dirty="0">
                <a:latin typeface="+mn-lt"/>
                <a:ea typeface="+mn-ea"/>
                <a:cs typeface="+mn-cs"/>
              </a:rPr>
              <a:t>	On the next </a:t>
            </a:r>
            <a:r>
              <a:rPr lang="en-US" kern="1200" dirty="0" err="1">
                <a:latin typeface="+mn-lt"/>
                <a:ea typeface="+mn-ea"/>
                <a:cs typeface="+mn-cs"/>
              </a:rPr>
              <a:t>day,Team</a:t>
            </a:r>
            <a:r>
              <a:rPr lang="en-US" kern="1200" dirty="0">
                <a:latin typeface="+mn-lt"/>
                <a:ea typeface="+mn-ea"/>
                <a:cs typeface="+mn-cs"/>
              </a:rPr>
              <a:t> No 12 of supervisor Praveen Sharma visits Nehru Nagar slum, visits </a:t>
            </a:r>
          </a:p>
          <a:p>
            <a:pPr eaLnBrk="1" fontAlgn="auto" hangingPunct="1">
              <a:spcAft>
                <a:spcPts val="0"/>
              </a:spcAft>
              <a:buFontTx/>
              <a:buNone/>
              <a:defRPr/>
            </a:pPr>
            <a:r>
              <a:rPr lang="en-US" kern="1200" dirty="0">
                <a:latin typeface="+mn-lt"/>
                <a:ea typeface="+mn-ea"/>
                <a:cs typeface="+mn-cs"/>
              </a:rPr>
              <a:t>	96 households and vaccinates 75 children</a:t>
            </a:r>
          </a:p>
          <a:p>
            <a:pPr eaLnBrk="1" fontAlgn="auto" hangingPunct="1">
              <a:spcAft>
                <a:spcPts val="0"/>
              </a:spcAft>
              <a:buFontTx/>
              <a:buNone/>
              <a:defRPr/>
            </a:pPr>
            <a:endParaRPr lang="en-US" kern="1200" dirty="0">
              <a:latin typeface="+mn-lt"/>
              <a:ea typeface="+mn-ea"/>
              <a:cs typeface="+mn-cs"/>
            </a:endParaRPr>
          </a:p>
          <a:p>
            <a:pPr eaLnBrk="1" fontAlgn="auto" hangingPunct="1">
              <a:spcAft>
                <a:spcPts val="0"/>
              </a:spcAft>
              <a:buFontTx/>
              <a:buNone/>
              <a:defRPr/>
            </a:pPr>
            <a:r>
              <a:rPr lang="en-US" kern="1200" dirty="0">
                <a:latin typeface="+mn-lt"/>
                <a:ea typeface="+mn-ea"/>
                <a:cs typeface="+mn-cs"/>
              </a:rPr>
              <a:t>	It then visited BK Brick kiln adjoining the slum, visited all 12 households along with all the </a:t>
            </a:r>
            <a:r>
              <a:rPr lang="en-US" kern="1200" dirty="0" err="1">
                <a:latin typeface="+mn-lt"/>
                <a:ea typeface="+mn-ea"/>
                <a:cs typeface="+mn-cs"/>
              </a:rPr>
              <a:t>pathers</a:t>
            </a:r>
            <a:r>
              <a:rPr lang="en-US" kern="1200" dirty="0">
                <a:latin typeface="+mn-lt"/>
                <a:ea typeface="+mn-ea"/>
                <a:cs typeface="+mn-cs"/>
              </a:rPr>
              <a:t> and vaccinated 7 children</a:t>
            </a:r>
          </a:p>
        </p:txBody>
      </p:sp>
      <p:sp>
        <p:nvSpPr>
          <p:cNvPr id="492552" name="Rectangle 8"/>
          <p:cNvSpPr>
            <a:spLocks noChangeArrowheads="1"/>
          </p:cNvSpPr>
          <p:nvPr/>
        </p:nvSpPr>
        <p:spPr bwMode="auto">
          <a:xfrm>
            <a:off x="838200" y="3494088"/>
            <a:ext cx="2514600" cy="392112"/>
          </a:xfrm>
          <a:prstGeom prst="rect">
            <a:avLst/>
          </a:prstGeom>
          <a:solidFill>
            <a:srgbClr val="00FFFF">
              <a:alpha val="30980"/>
            </a:srgbClr>
          </a:solidFill>
          <a:ln w="9525">
            <a:solidFill>
              <a:schemeClr val="tx1"/>
            </a:solidFill>
            <a:miter lim="800000"/>
            <a:headEnd/>
            <a:tailEnd/>
          </a:ln>
          <a:effectLst/>
        </p:spPr>
        <p:txBody>
          <a:bodyPr wrap="none" anchor="ctr"/>
          <a:lstStyle/>
          <a:p>
            <a:endParaRPr lang="en-IN" sz="2800">
              <a:cs typeface="Arial" charset="0"/>
            </a:endParaRPr>
          </a:p>
        </p:txBody>
      </p:sp>
      <p:graphicFrame>
        <p:nvGraphicFramePr>
          <p:cNvPr id="2" name="Table 1"/>
          <p:cNvGraphicFramePr>
            <a:graphicFrameLocks noGrp="1"/>
          </p:cNvGraphicFramePr>
          <p:nvPr/>
        </p:nvGraphicFramePr>
        <p:xfrm>
          <a:off x="96838" y="228600"/>
          <a:ext cx="8937626" cy="2133602"/>
        </p:xfrm>
        <a:graphic>
          <a:graphicData uri="http://schemas.openxmlformats.org/drawingml/2006/table">
            <a:tbl>
              <a:tblPr/>
              <a:tblGrid>
                <a:gridCol w="475737"/>
                <a:gridCol w="494894"/>
                <a:gridCol w="493297"/>
                <a:gridCol w="474141"/>
                <a:gridCol w="475737"/>
                <a:gridCol w="474141"/>
                <a:gridCol w="450194"/>
                <a:gridCol w="469352"/>
                <a:gridCol w="469352"/>
                <a:gridCol w="457377"/>
                <a:gridCol w="482122"/>
                <a:gridCol w="481324"/>
                <a:gridCol w="456579"/>
                <a:gridCol w="466158"/>
                <a:gridCol w="464562"/>
                <a:gridCol w="450194"/>
                <a:gridCol w="475737"/>
                <a:gridCol w="476534"/>
                <a:gridCol w="450194"/>
              </a:tblGrid>
              <a:tr h="155699">
                <a:tc gridSpan="19">
                  <a:txBody>
                    <a:bodyPr/>
                    <a:lstStyle/>
                    <a:p>
                      <a:pPr algn="ctr" fontAlgn="ctr"/>
                      <a:r>
                        <a:rPr lang="en-IN" sz="600" b="1" i="0" u="none" strike="noStrike" dirty="0">
                          <a:effectLst/>
                          <a:latin typeface="Arial"/>
                        </a:rPr>
                        <a:t>Intensified Pulse Polio Immunization Programme</a:t>
                      </a:r>
                    </a:p>
                  </a:txBody>
                  <a:tcPr marL="2278" marR="2278" marT="2278" marB="0" anchor="ctr">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55699">
                <a:tc gridSpan="19">
                  <a:txBody>
                    <a:bodyPr/>
                    <a:lstStyle/>
                    <a:p>
                      <a:pPr algn="ctr" fontAlgn="ctr"/>
                      <a:r>
                        <a:rPr lang="en-IN" sz="600" b="1" i="0" u="none" strike="noStrike">
                          <a:effectLst/>
                          <a:latin typeface="Arial"/>
                        </a:rPr>
                        <a:t>Daily Supervisor Reporting Format For HR Areas</a:t>
                      </a:r>
                    </a:p>
                  </a:txBody>
                  <a:tcPr marL="2278" marR="2278" marT="2278" marB="0" anchor="ctr">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54919">
                <a:tc gridSpan="19">
                  <a:txBody>
                    <a:bodyPr/>
                    <a:lstStyle/>
                    <a:p>
                      <a:pPr algn="ctr" fontAlgn="ctr"/>
                      <a:r>
                        <a:rPr lang="en-IN" sz="500" b="1" i="0" u="none" strike="noStrike">
                          <a:effectLst/>
                          <a:latin typeface="Arial"/>
                        </a:rPr>
                        <a:t>(to be filled by the supervisor at the end of each day)</a:t>
                      </a:r>
                    </a:p>
                  </a:txBody>
                  <a:tcPr marL="2278" marR="2278" marT="2278" marB="0" anchor="ctr">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16920">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c>
                  <a:txBody>
                    <a:bodyPr/>
                    <a:lstStyle/>
                    <a:p>
                      <a:pPr algn="ctr" fontAlgn="ctr"/>
                      <a:endParaRPr lang="en-IN" sz="500" b="1" i="0" u="none" strike="noStrike">
                        <a:effectLst/>
                        <a:latin typeface="Arial"/>
                      </a:endParaRPr>
                    </a:p>
                  </a:txBody>
                  <a:tcPr marL="2278" marR="2278" marT="2278" marB="0" anchor="ctr">
                    <a:lnL>
                      <a:noFill/>
                    </a:lnL>
                    <a:lnR>
                      <a:noFill/>
                    </a:lnR>
                    <a:lnT>
                      <a:noFill/>
                    </a:lnT>
                    <a:lnB>
                      <a:noFill/>
                    </a:lnB>
                  </a:tcPr>
                </a:tc>
              </a:tr>
              <a:tr h="216303">
                <a:tc gridSpan="3">
                  <a:txBody>
                    <a:bodyPr/>
                    <a:lstStyle/>
                    <a:p>
                      <a:pPr algn="l" fontAlgn="b"/>
                      <a:r>
                        <a:rPr lang="en-IN" sz="500" b="1" i="0" u="none" strike="noStrike" dirty="0">
                          <a:effectLst/>
                          <a:latin typeface="Arial"/>
                        </a:rPr>
                        <a:t>Supervisor's name: Praveen Sharma</a:t>
                      </a:r>
                    </a:p>
                  </a:txBody>
                  <a:tcPr marL="2278" marR="2278" marT="2278" marB="0" anchor="b">
                    <a:lnL>
                      <a:noFill/>
                    </a:lnL>
                    <a:lnR>
                      <a:noFill/>
                    </a:lnR>
                    <a:lnT>
                      <a:noFill/>
                    </a:lnT>
                    <a:lnB>
                      <a:noFill/>
                    </a:lnB>
                  </a:tcPr>
                </a:tc>
                <a:tc hMerge="1">
                  <a:txBody>
                    <a:bodyPr/>
                    <a:lstStyle/>
                    <a:p>
                      <a:endParaRPr lang="en-IN"/>
                    </a:p>
                  </a:txBody>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gridSpan="2">
                  <a:txBody>
                    <a:bodyPr/>
                    <a:lstStyle/>
                    <a:p>
                      <a:pPr algn="l" fontAlgn="b"/>
                      <a:r>
                        <a:rPr lang="en-IN" sz="500" b="1" i="0" u="none" strike="noStrike">
                          <a:effectLst/>
                          <a:latin typeface="Arial"/>
                        </a:rPr>
                        <a:t>Round: January 2013</a:t>
                      </a:r>
                    </a:p>
                  </a:txBody>
                  <a:tcPr marL="2278" marR="2278" marT="2278" marB="0" anchor="b">
                    <a:lnL>
                      <a:noFill/>
                    </a:lnL>
                    <a:lnR>
                      <a:noFill/>
                    </a:lnR>
                    <a:lnT>
                      <a:noFill/>
                    </a:lnT>
                    <a:lnB>
                      <a:noFill/>
                    </a:lnB>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gridSpan="2">
                  <a:txBody>
                    <a:bodyPr/>
                    <a:lstStyle/>
                    <a:p>
                      <a:pPr algn="l" fontAlgn="b"/>
                      <a:r>
                        <a:rPr lang="en-IN" sz="500" b="1" i="0" u="none" strike="noStrike" dirty="0">
                          <a:effectLst/>
                          <a:latin typeface="Arial"/>
                        </a:rPr>
                        <a:t>Day: 1 / 2 / 3 / 4 / 5 / 6 / 7 / 8</a:t>
                      </a:r>
                    </a:p>
                  </a:txBody>
                  <a:tcPr marL="2278" marR="2278" marT="2278" marB="0" anchor="b">
                    <a:lnL>
                      <a:noFill/>
                    </a:lnL>
                    <a:lnR>
                      <a:noFill/>
                    </a:lnR>
                    <a:lnT>
                      <a:noFill/>
                    </a:lnT>
                    <a:lnB>
                      <a:noFill/>
                    </a:lnB>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gridSpan="2">
                  <a:txBody>
                    <a:bodyPr/>
                    <a:lstStyle/>
                    <a:p>
                      <a:pPr algn="l" fontAlgn="b"/>
                      <a:r>
                        <a:rPr lang="en-IN" sz="500" b="1" i="0" u="none" strike="noStrike" dirty="0" smtClean="0">
                          <a:effectLst/>
                          <a:latin typeface="Arial"/>
                        </a:rPr>
                        <a:t>Date:21 </a:t>
                      </a:r>
                      <a:r>
                        <a:rPr lang="en-IN" sz="500" b="1" i="0" u="none" strike="noStrike" dirty="0">
                          <a:effectLst/>
                          <a:latin typeface="Arial"/>
                        </a:rPr>
                        <a:t>/01/13</a:t>
                      </a:r>
                    </a:p>
                  </a:txBody>
                  <a:tcPr marL="2278" marR="2278" marT="2278" marB="0" anchor="b">
                    <a:lnL>
                      <a:noFill/>
                    </a:lnL>
                    <a:lnR>
                      <a:noFill/>
                    </a:lnR>
                    <a:lnT>
                      <a:noFill/>
                    </a:lnT>
                    <a:lnB>
                      <a:noFill/>
                    </a:lnB>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r>
              <a:tr h="216303">
                <a:tc gridSpan="2">
                  <a:txBody>
                    <a:bodyPr/>
                    <a:lstStyle/>
                    <a:p>
                      <a:pPr algn="l" fontAlgn="b"/>
                      <a:r>
                        <a:rPr lang="en-IN" sz="500" b="1" i="0" u="none" strike="noStrike">
                          <a:effectLst/>
                          <a:latin typeface="Arial"/>
                        </a:rPr>
                        <a:t>Block: Sujanpur</a:t>
                      </a:r>
                    </a:p>
                  </a:txBody>
                  <a:tcPr marL="2278" marR="2278" marT="2278" marB="0" anchor="b">
                    <a:lnL>
                      <a:noFill/>
                    </a:lnL>
                    <a:lnR>
                      <a:noFill/>
                    </a:lnR>
                    <a:lnT>
                      <a:noFill/>
                    </a:lnT>
                    <a:lnB>
                      <a:noFill/>
                    </a:lnB>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gridSpan="2">
                  <a:txBody>
                    <a:bodyPr/>
                    <a:lstStyle/>
                    <a:p>
                      <a:pPr algn="l" fontAlgn="b"/>
                      <a:r>
                        <a:rPr lang="en-IN" sz="500" b="1" i="0" u="none" strike="noStrike">
                          <a:effectLst/>
                          <a:latin typeface="Arial"/>
                        </a:rPr>
                        <a:t>District: Madhopur</a:t>
                      </a:r>
                    </a:p>
                  </a:txBody>
                  <a:tcPr marL="2278" marR="2278" marT="2278" marB="0" anchor="b">
                    <a:lnL>
                      <a:noFill/>
                    </a:lnL>
                    <a:lnR>
                      <a:noFill/>
                    </a:lnR>
                    <a:lnT>
                      <a:noFill/>
                    </a:lnT>
                    <a:lnB>
                      <a:noFill/>
                    </a:lnB>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gridSpan="3">
                  <a:txBody>
                    <a:bodyPr/>
                    <a:lstStyle/>
                    <a:p>
                      <a:pPr algn="l" fontAlgn="b"/>
                      <a:r>
                        <a:rPr lang="en-IN" sz="500" b="1" i="0" u="none" strike="noStrike">
                          <a:effectLst/>
                          <a:latin typeface="Arial"/>
                        </a:rPr>
                        <a:t>Planning Unit: PHC Vishwas Nagar</a:t>
                      </a:r>
                    </a:p>
                  </a:txBody>
                  <a:tcPr marL="2278" marR="2278" marT="2278" marB="0" anchor="b">
                    <a:lnL>
                      <a:noFill/>
                    </a:lnL>
                    <a:lnR>
                      <a:noFill/>
                    </a:lnR>
                    <a:lnT>
                      <a:noFill/>
                    </a:lnT>
                    <a:lnB>
                      <a:noFill/>
                    </a:lnB>
                  </a:tcPr>
                </a:tc>
                <a:tc hMerge="1">
                  <a:txBody>
                    <a:bodyPr/>
                    <a:lstStyle/>
                    <a:p>
                      <a:endParaRPr lang="en-IN"/>
                    </a:p>
                  </a:txBody>
                  <a:tcPr/>
                </a:tc>
                <a:tc hMerge="1">
                  <a:txBody>
                    <a:bodyPr/>
                    <a:lstStyle/>
                    <a:p>
                      <a:endParaRPr lang="en-IN"/>
                    </a:p>
                  </a:txBody>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c>
                  <a:txBody>
                    <a:bodyPr/>
                    <a:lstStyle/>
                    <a:p>
                      <a:pPr algn="l" fontAlgn="b"/>
                      <a:endParaRPr lang="en-IN" sz="500" b="1" i="0" u="none" strike="noStrike">
                        <a:effectLst/>
                        <a:latin typeface="Arial"/>
                      </a:endParaRPr>
                    </a:p>
                  </a:txBody>
                  <a:tcPr marL="2278" marR="2278" marT="2278" marB="0" anchor="b">
                    <a:lnL>
                      <a:noFill/>
                    </a:lnL>
                    <a:lnR>
                      <a:noFill/>
                    </a:lnR>
                    <a:lnT>
                      <a:noFill/>
                    </a:lnT>
                    <a:lnB>
                      <a:noFill/>
                    </a:lnB>
                  </a:tcPr>
                </a:tc>
              </a:tr>
              <a:tr h="105229">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00" b="0" i="0" u="none" strike="noStrike">
                        <a:effectLst/>
                        <a:latin typeface="Arial"/>
                      </a:endParaRPr>
                    </a:p>
                  </a:txBody>
                  <a:tcPr marL="2278" marR="2278" marT="2278" marB="0" anchor="b">
                    <a:lnL>
                      <a:noFill/>
                    </a:lnL>
                    <a:lnR>
                      <a:noFill/>
                    </a:lnR>
                    <a:lnT>
                      <a:noFill/>
                    </a:lnT>
                    <a:lnB w="12700" cap="flat" cmpd="sng" algn="ctr">
                      <a:solidFill>
                        <a:srgbClr val="000000"/>
                      </a:solidFill>
                      <a:prstDash val="solid"/>
                      <a:round/>
                      <a:headEnd type="none" w="med" len="med"/>
                      <a:tailEnd type="none" w="med" len="med"/>
                    </a:lnB>
                  </a:tcPr>
                </a:tc>
              </a:tr>
              <a:tr h="124520">
                <a:tc rowSpan="3">
                  <a:txBody>
                    <a:bodyPr/>
                    <a:lstStyle/>
                    <a:p>
                      <a:pPr algn="ctr" fontAlgn="ctr"/>
                      <a:r>
                        <a:rPr lang="en-IN" sz="600" b="0" i="0" u="none" strike="noStrike">
                          <a:effectLst/>
                          <a:latin typeface="Arial"/>
                        </a:rPr>
                        <a:t>Team No.</a:t>
                      </a:r>
                    </a:p>
                  </a:txBody>
                  <a:tcPr marL="2278" marR="2278" marT="227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5">
                  <a:txBody>
                    <a:bodyPr/>
                    <a:lstStyle/>
                    <a:p>
                      <a:pPr algn="ctr" fontAlgn="b"/>
                      <a:r>
                        <a:rPr lang="en-IN" sz="600" b="0" i="0" u="none" strike="noStrike">
                          <a:effectLst/>
                          <a:latin typeface="Arial"/>
                        </a:rPr>
                        <a:t>Migratory HR Areas</a:t>
                      </a:r>
                    </a:p>
                  </a:txBody>
                  <a:tcPr marL="2278" marR="2278" marT="227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3">
                  <a:txBody>
                    <a:bodyPr/>
                    <a:lstStyle/>
                    <a:p>
                      <a:pPr algn="ctr" fontAlgn="b"/>
                      <a:r>
                        <a:rPr lang="en-IN" sz="600" b="0" i="0" u="none" strike="noStrike">
                          <a:effectLst/>
                          <a:latin typeface="Arial"/>
                        </a:rPr>
                        <a:t>Settled HR Areas</a:t>
                      </a:r>
                    </a:p>
                  </a:txBody>
                  <a:tcPr marL="2278" marR="2278" marT="227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r>
              <a:tr h="143228">
                <a:tc vMerge="1">
                  <a:txBody>
                    <a:bodyPr/>
                    <a:lstStyle/>
                    <a:p>
                      <a:endParaRPr lang="en-IN"/>
                    </a:p>
                  </a:txBody>
                  <a:tcPr/>
                </a:tc>
                <a:tc gridSpan="3">
                  <a:txBody>
                    <a:bodyPr/>
                    <a:lstStyle/>
                    <a:p>
                      <a:pPr algn="ctr" fontAlgn="ctr"/>
                      <a:r>
                        <a:rPr lang="en-IN" sz="600" b="0" i="0" u="none" strike="noStrike">
                          <a:effectLst/>
                          <a:latin typeface="Arial"/>
                        </a:rPr>
                        <a:t>Slums</a:t>
                      </a:r>
                    </a:p>
                  </a:txBody>
                  <a:tcPr marL="2278" marR="2278" marT="2278"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600" b="0" i="0" u="none" strike="noStrike">
                          <a:effectLst/>
                          <a:latin typeface="Arial"/>
                        </a:rPr>
                        <a:t>Nomads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600" b="0" i="0" u="none" strike="noStrike">
                          <a:effectLst/>
                          <a:latin typeface="Arial"/>
                        </a:rPr>
                        <a:t>Brick Kiln</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600" b="0" i="0" u="none" strike="noStrike">
                          <a:effectLst/>
                          <a:latin typeface="Arial"/>
                        </a:rPr>
                        <a:t>Construction Sites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fontAlgn="ctr"/>
                      <a:r>
                        <a:rPr lang="en-IN" sz="600" b="0" i="0" u="none" strike="noStrike">
                          <a:effectLst/>
                          <a:latin typeface="Arial"/>
                        </a:rPr>
                        <a:t>Other Migratory Sites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tc hMerge="1">
                  <a:txBody>
                    <a:bodyPr/>
                    <a:lstStyle/>
                    <a:p>
                      <a:endParaRPr lang="en-IN"/>
                    </a:p>
                  </a:txBody>
                  <a:tcPr/>
                </a:tc>
                <a:tc rowSpan="2">
                  <a:txBody>
                    <a:bodyPr/>
                    <a:lstStyle/>
                    <a:p>
                      <a:pPr algn="ctr" fontAlgn="ctr"/>
                      <a:r>
                        <a:rPr lang="en-IN" sz="600" b="0" i="0" u="none" strike="noStrike">
                          <a:effectLst/>
                          <a:latin typeface="Arial"/>
                        </a:rPr>
                        <a:t>No. of sites/areas visited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r>
              <a:tr h="367714">
                <a:tc vMerge="1">
                  <a:txBody>
                    <a:bodyPr/>
                    <a:lstStyle/>
                    <a:p>
                      <a:endParaRPr lang="en-IN"/>
                    </a:p>
                  </a:txBody>
                  <a:tcPr/>
                </a:tc>
                <a:tc>
                  <a:txBody>
                    <a:bodyPr/>
                    <a:lstStyle/>
                    <a:p>
                      <a:pPr algn="ctr" fontAlgn="ctr"/>
                      <a:r>
                        <a:rPr lang="en-IN" sz="600" b="0" i="0" u="none" strike="noStrike">
                          <a:effectLst/>
                          <a:latin typeface="Arial"/>
                        </a:rPr>
                        <a:t>No. of sites / areas visited</a:t>
                      </a:r>
                    </a:p>
                  </a:txBody>
                  <a:tcPr marL="2278" marR="2278" marT="2278"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sites / areas visited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sites/areas visited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sites/areas visited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sites/areas visited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households</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600" b="0" i="0" u="none" strike="noStrike">
                          <a:effectLst/>
                          <a:latin typeface="Arial"/>
                        </a:rPr>
                        <a:t>No. of children vaccinated</a:t>
                      </a:r>
                    </a:p>
                  </a:txBody>
                  <a:tcPr marL="2278" marR="2278" marT="22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tr>
              <a:tr h="377068">
                <a:tc>
                  <a:txBody>
                    <a:bodyPr/>
                    <a:lstStyle/>
                    <a:p>
                      <a:pPr algn="l" fontAlgn="b"/>
                      <a:r>
                        <a:rPr lang="en-IN" sz="200" b="0" i="0" u="none" strike="noStrike" dirty="0">
                          <a:effectLst/>
                          <a:latin typeface="Arial"/>
                        </a:rPr>
                        <a:t> </a:t>
                      </a:r>
                    </a:p>
                  </a:txBody>
                  <a:tcPr marL="2278" marR="2278" marT="227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a:effectLst/>
                          <a:latin typeface="Arial"/>
                        </a:rPr>
                        <a:t> </a:t>
                      </a:r>
                    </a:p>
                  </a:txBody>
                  <a:tcPr marL="2278" marR="2278" marT="2278"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IN" sz="200" b="0" i="0" u="none" strike="noStrike" dirty="0">
                          <a:effectLst/>
                          <a:latin typeface="Arial"/>
                        </a:rPr>
                        <a:t> </a:t>
                      </a:r>
                    </a:p>
                  </a:txBody>
                  <a:tcPr marL="2278" marR="2278" marT="2278"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r>
            </a:tbl>
          </a:graphicData>
        </a:graphic>
      </p:graphicFrame>
      <p:pic>
        <p:nvPicPr>
          <p:cNvPr id="9220" name="Picture 4"/>
          <p:cNvPicPr>
            <a:picLocks noChangeAspect="1" noChangeArrowheads="1"/>
          </p:cNvPicPr>
          <p:nvPr/>
        </p:nvPicPr>
        <p:blipFill>
          <a:blip r:embed="rId2"/>
          <a:srcRect/>
          <a:stretch>
            <a:fillRect/>
          </a:stretch>
        </p:blipFill>
        <p:spPr bwMode="auto">
          <a:xfrm>
            <a:off x="5897563" y="3484563"/>
            <a:ext cx="1798637" cy="401637"/>
          </a:xfrm>
          <a:prstGeom prst="rect">
            <a:avLst/>
          </a:prstGeom>
          <a:noFill/>
          <a:ln w="9525">
            <a:noFill/>
            <a:miter lim="800000"/>
            <a:headEnd/>
            <a:tailEnd/>
          </a:ln>
          <a:effectLst/>
        </p:spPr>
      </p:pic>
      <p:pic>
        <p:nvPicPr>
          <p:cNvPr id="9221" name="Picture 5"/>
          <p:cNvPicPr>
            <a:picLocks noChangeAspect="1" noChangeArrowheads="1"/>
          </p:cNvPicPr>
          <p:nvPr/>
        </p:nvPicPr>
        <p:blipFill>
          <a:blip r:embed="rId2"/>
          <a:srcRect/>
          <a:stretch>
            <a:fillRect/>
          </a:stretch>
        </p:blipFill>
        <p:spPr bwMode="auto">
          <a:xfrm>
            <a:off x="3556000" y="2563813"/>
            <a:ext cx="1973263" cy="400050"/>
          </a:xfrm>
          <a:prstGeom prst="rect">
            <a:avLst/>
          </a:prstGeom>
          <a:noFill/>
          <a:ln w="9525">
            <a:noFill/>
            <a:miter lim="800000"/>
            <a:headEnd/>
            <a:tailEnd/>
          </a:ln>
          <a:effectLst/>
        </p:spPr>
      </p:pic>
      <p:sp>
        <p:nvSpPr>
          <p:cNvPr id="3" name="TextBox 2"/>
          <p:cNvSpPr txBox="1">
            <a:spLocks noChangeArrowheads="1"/>
          </p:cNvSpPr>
          <p:nvPr/>
        </p:nvSpPr>
        <p:spPr bwMode="auto">
          <a:xfrm>
            <a:off x="76200" y="2057400"/>
            <a:ext cx="457200" cy="369888"/>
          </a:xfrm>
          <a:prstGeom prst="rect">
            <a:avLst/>
          </a:prstGeom>
          <a:noFill/>
          <a:ln w="9525">
            <a:noFill/>
            <a:miter lim="800000"/>
            <a:headEnd/>
            <a:tailEnd/>
          </a:ln>
        </p:spPr>
        <p:txBody>
          <a:bodyPr>
            <a:spAutoFit/>
          </a:bodyPr>
          <a:lstStyle/>
          <a:p>
            <a:r>
              <a:rPr lang="en-IN">
                <a:cs typeface="Arial" charset="0"/>
              </a:rPr>
              <a:t>12</a:t>
            </a:r>
          </a:p>
        </p:txBody>
      </p:sp>
      <p:sp>
        <p:nvSpPr>
          <p:cNvPr id="9" name="TextBox 8"/>
          <p:cNvSpPr txBox="1">
            <a:spLocks noChangeArrowheads="1"/>
          </p:cNvSpPr>
          <p:nvPr/>
        </p:nvSpPr>
        <p:spPr bwMode="auto">
          <a:xfrm>
            <a:off x="685800" y="2068513"/>
            <a:ext cx="457200" cy="369887"/>
          </a:xfrm>
          <a:prstGeom prst="rect">
            <a:avLst/>
          </a:prstGeom>
          <a:noFill/>
          <a:ln w="9525">
            <a:noFill/>
            <a:miter lim="800000"/>
            <a:headEnd/>
            <a:tailEnd/>
          </a:ln>
        </p:spPr>
        <p:txBody>
          <a:bodyPr>
            <a:spAutoFit/>
          </a:bodyPr>
          <a:lstStyle/>
          <a:p>
            <a:r>
              <a:rPr lang="en-IN">
                <a:cs typeface="Arial" charset="0"/>
              </a:rPr>
              <a:t>0</a:t>
            </a:r>
          </a:p>
        </p:txBody>
      </p:sp>
      <p:sp>
        <p:nvSpPr>
          <p:cNvPr id="10" name="TextBox 9"/>
          <p:cNvSpPr txBox="1">
            <a:spLocks noChangeArrowheads="1"/>
          </p:cNvSpPr>
          <p:nvPr/>
        </p:nvSpPr>
        <p:spPr bwMode="auto">
          <a:xfrm>
            <a:off x="1066800" y="2025650"/>
            <a:ext cx="457200" cy="368300"/>
          </a:xfrm>
          <a:prstGeom prst="rect">
            <a:avLst/>
          </a:prstGeom>
          <a:noFill/>
          <a:ln w="9525">
            <a:noFill/>
            <a:miter lim="800000"/>
            <a:headEnd/>
            <a:tailEnd/>
          </a:ln>
        </p:spPr>
        <p:txBody>
          <a:bodyPr>
            <a:spAutoFit/>
          </a:bodyPr>
          <a:lstStyle/>
          <a:p>
            <a:r>
              <a:rPr lang="en-IN">
                <a:cs typeface="Arial" charset="0"/>
              </a:rPr>
              <a:t>96</a:t>
            </a:r>
          </a:p>
        </p:txBody>
      </p:sp>
      <p:sp>
        <p:nvSpPr>
          <p:cNvPr id="11" name="TextBox 10"/>
          <p:cNvSpPr txBox="1">
            <a:spLocks noChangeArrowheads="1"/>
          </p:cNvSpPr>
          <p:nvPr/>
        </p:nvSpPr>
        <p:spPr bwMode="auto">
          <a:xfrm>
            <a:off x="1600200" y="2057400"/>
            <a:ext cx="457200" cy="369888"/>
          </a:xfrm>
          <a:prstGeom prst="rect">
            <a:avLst/>
          </a:prstGeom>
          <a:noFill/>
          <a:ln w="9525">
            <a:noFill/>
            <a:miter lim="800000"/>
            <a:headEnd/>
            <a:tailEnd/>
          </a:ln>
        </p:spPr>
        <p:txBody>
          <a:bodyPr>
            <a:spAutoFit/>
          </a:bodyPr>
          <a:lstStyle/>
          <a:p>
            <a:r>
              <a:rPr lang="en-IN">
                <a:cs typeface="Arial" charset="0"/>
              </a:rPr>
              <a:t>75</a:t>
            </a:r>
          </a:p>
        </p:txBody>
      </p:sp>
      <p:sp>
        <p:nvSpPr>
          <p:cNvPr id="13" name="Rectangle 8"/>
          <p:cNvSpPr>
            <a:spLocks noChangeArrowheads="1"/>
          </p:cNvSpPr>
          <p:nvPr/>
        </p:nvSpPr>
        <p:spPr bwMode="auto">
          <a:xfrm>
            <a:off x="4541838" y="2960688"/>
            <a:ext cx="3001962" cy="392112"/>
          </a:xfrm>
          <a:prstGeom prst="rect">
            <a:avLst/>
          </a:prstGeom>
          <a:solidFill>
            <a:srgbClr val="00FFFF">
              <a:alpha val="30980"/>
            </a:srgbClr>
          </a:solidFill>
          <a:ln w="9525">
            <a:solidFill>
              <a:schemeClr val="tx1"/>
            </a:solidFill>
            <a:miter lim="800000"/>
            <a:headEnd/>
            <a:tailEnd/>
          </a:ln>
          <a:effectLst/>
        </p:spPr>
        <p:txBody>
          <a:bodyPr wrap="none" anchor="ctr"/>
          <a:lstStyle/>
          <a:p>
            <a:endParaRPr lang="en-IN" sz="2800">
              <a:cs typeface="Arial" charset="0"/>
            </a:endParaRPr>
          </a:p>
        </p:txBody>
      </p:sp>
      <p:sp>
        <p:nvSpPr>
          <p:cNvPr id="362648" name="Oval 30"/>
          <p:cNvSpPr>
            <a:spLocks noChangeArrowheads="1"/>
          </p:cNvSpPr>
          <p:nvPr/>
        </p:nvSpPr>
        <p:spPr bwMode="auto">
          <a:xfrm>
            <a:off x="5991225" y="914400"/>
            <a:ext cx="133350" cy="136525"/>
          </a:xfrm>
          <a:prstGeom prst="ellipse">
            <a:avLst/>
          </a:prstGeom>
          <a:noFill/>
          <a:ln w="25400">
            <a:solidFill>
              <a:srgbClr val="3333FF"/>
            </a:solidFill>
            <a:round/>
            <a:headEnd/>
            <a:tailEnd/>
          </a:ln>
          <a:effectLst/>
        </p:spPr>
        <p:txBody>
          <a:bodyPr wrap="none" anchor="ctr"/>
          <a:lstStyle/>
          <a:p>
            <a:endParaRPr lang="en-IN" sz="2800">
              <a:cs typeface="Arial" charset="0"/>
            </a:endParaRPr>
          </a:p>
        </p:txBody>
      </p:sp>
      <p:pic>
        <p:nvPicPr>
          <p:cNvPr id="14" name="Picture 4"/>
          <p:cNvPicPr>
            <a:picLocks noChangeAspect="1" noChangeArrowheads="1"/>
          </p:cNvPicPr>
          <p:nvPr/>
        </p:nvPicPr>
        <p:blipFill>
          <a:blip r:embed="rId2"/>
          <a:srcRect/>
          <a:stretch>
            <a:fillRect/>
          </a:stretch>
        </p:blipFill>
        <p:spPr bwMode="auto">
          <a:xfrm>
            <a:off x="2560638" y="5019675"/>
            <a:ext cx="2468562" cy="401638"/>
          </a:xfrm>
          <a:prstGeom prst="rect">
            <a:avLst/>
          </a:prstGeom>
          <a:noFill/>
          <a:ln w="9525">
            <a:noFill/>
            <a:miter lim="800000"/>
            <a:headEnd/>
            <a:tailEnd/>
          </a:ln>
          <a:effectLst/>
        </p:spPr>
      </p:pic>
      <p:pic>
        <p:nvPicPr>
          <p:cNvPr id="15" name="Picture 4"/>
          <p:cNvPicPr>
            <a:picLocks noChangeAspect="1" noChangeArrowheads="1"/>
          </p:cNvPicPr>
          <p:nvPr/>
        </p:nvPicPr>
        <p:blipFill>
          <a:blip r:embed="rId2"/>
          <a:srcRect/>
          <a:stretch>
            <a:fillRect/>
          </a:stretch>
        </p:blipFill>
        <p:spPr bwMode="auto">
          <a:xfrm>
            <a:off x="4800600" y="5465763"/>
            <a:ext cx="1600200" cy="401637"/>
          </a:xfrm>
          <a:prstGeom prst="rect">
            <a:avLst/>
          </a:prstGeom>
          <a:noFill/>
          <a:ln w="9525">
            <a:noFill/>
            <a:miter lim="800000"/>
            <a:headEnd/>
            <a:tailEnd/>
          </a:ln>
          <a:effectLst/>
        </p:spPr>
      </p:pic>
      <p:pic>
        <p:nvPicPr>
          <p:cNvPr id="16" name="Picture 4"/>
          <p:cNvPicPr>
            <a:picLocks noChangeAspect="1" noChangeArrowheads="1"/>
          </p:cNvPicPr>
          <p:nvPr/>
        </p:nvPicPr>
        <p:blipFill>
          <a:blip r:embed="rId2"/>
          <a:srcRect/>
          <a:stretch>
            <a:fillRect/>
          </a:stretch>
        </p:blipFill>
        <p:spPr bwMode="auto">
          <a:xfrm>
            <a:off x="3162300" y="4581525"/>
            <a:ext cx="2171700" cy="401638"/>
          </a:xfrm>
          <a:prstGeom prst="rect">
            <a:avLst/>
          </a:prstGeom>
          <a:noFill/>
          <a:ln w="9525">
            <a:noFill/>
            <a:miter lim="800000"/>
            <a:headEnd/>
            <a:tailEnd/>
          </a:ln>
          <a:effectLst/>
        </p:spPr>
      </p:pic>
      <p:sp>
        <p:nvSpPr>
          <p:cNvPr id="17" name="TextBox 16"/>
          <p:cNvSpPr txBox="1">
            <a:spLocks noChangeArrowheads="1"/>
          </p:cNvSpPr>
          <p:nvPr/>
        </p:nvSpPr>
        <p:spPr bwMode="auto">
          <a:xfrm>
            <a:off x="3429000" y="2068513"/>
            <a:ext cx="457200" cy="369887"/>
          </a:xfrm>
          <a:prstGeom prst="rect">
            <a:avLst/>
          </a:prstGeom>
          <a:noFill/>
          <a:ln w="9525">
            <a:noFill/>
            <a:miter lim="800000"/>
            <a:headEnd/>
            <a:tailEnd/>
          </a:ln>
        </p:spPr>
        <p:txBody>
          <a:bodyPr>
            <a:spAutoFit/>
          </a:bodyPr>
          <a:lstStyle/>
          <a:p>
            <a:r>
              <a:rPr lang="en-IN">
                <a:cs typeface="Arial" charset="0"/>
              </a:rPr>
              <a:t>1</a:t>
            </a:r>
          </a:p>
        </p:txBody>
      </p:sp>
      <p:sp>
        <p:nvSpPr>
          <p:cNvPr id="18" name="TextBox 17"/>
          <p:cNvSpPr txBox="1">
            <a:spLocks noChangeArrowheads="1"/>
          </p:cNvSpPr>
          <p:nvPr/>
        </p:nvSpPr>
        <p:spPr bwMode="auto">
          <a:xfrm>
            <a:off x="3962400" y="2057400"/>
            <a:ext cx="457200" cy="369888"/>
          </a:xfrm>
          <a:prstGeom prst="rect">
            <a:avLst/>
          </a:prstGeom>
          <a:noFill/>
          <a:ln w="9525">
            <a:noFill/>
            <a:miter lim="800000"/>
            <a:headEnd/>
            <a:tailEnd/>
          </a:ln>
        </p:spPr>
        <p:txBody>
          <a:bodyPr>
            <a:spAutoFit/>
          </a:bodyPr>
          <a:lstStyle/>
          <a:p>
            <a:r>
              <a:rPr lang="en-IN">
                <a:cs typeface="Arial" charset="0"/>
              </a:rPr>
              <a:t>12</a:t>
            </a:r>
          </a:p>
        </p:txBody>
      </p:sp>
      <p:sp>
        <p:nvSpPr>
          <p:cNvPr id="19" name="TextBox 18"/>
          <p:cNvSpPr txBox="1">
            <a:spLocks noChangeArrowheads="1"/>
          </p:cNvSpPr>
          <p:nvPr/>
        </p:nvSpPr>
        <p:spPr bwMode="auto">
          <a:xfrm>
            <a:off x="4419600" y="2068513"/>
            <a:ext cx="457200" cy="369887"/>
          </a:xfrm>
          <a:prstGeom prst="rect">
            <a:avLst/>
          </a:prstGeom>
          <a:noFill/>
          <a:ln w="9525">
            <a:noFill/>
            <a:miter lim="800000"/>
            <a:headEnd/>
            <a:tailEnd/>
          </a:ln>
        </p:spPr>
        <p:txBody>
          <a:bodyPr>
            <a:spAutoFit/>
          </a:bodyPr>
          <a:lstStyle/>
          <a:p>
            <a:r>
              <a:rPr lang="en-IN">
                <a:cs typeface="Arial" charset="0"/>
              </a:rPr>
              <a:t>7</a:t>
            </a:r>
          </a:p>
        </p:txBody>
      </p:sp>
      <p:grpSp>
        <p:nvGrpSpPr>
          <p:cNvPr id="20" name="Group 19"/>
          <p:cNvGrpSpPr>
            <a:grpSpLocks/>
          </p:cNvGrpSpPr>
          <p:nvPr/>
        </p:nvGrpSpPr>
        <p:grpSpPr bwMode="auto">
          <a:xfrm>
            <a:off x="4818063" y="3746500"/>
            <a:ext cx="4038600" cy="2500313"/>
            <a:chOff x="4818063" y="3746500"/>
            <a:chExt cx="4038600" cy="2500312"/>
          </a:xfrm>
        </p:grpSpPr>
        <p:sp>
          <p:nvSpPr>
            <p:cNvPr id="21" name="Cloud Callout 20"/>
            <p:cNvSpPr/>
            <p:nvPr/>
          </p:nvSpPr>
          <p:spPr>
            <a:xfrm>
              <a:off x="4818063" y="3746500"/>
              <a:ext cx="4038600" cy="2500312"/>
            </a:xfrm>
            <a:prstGeom prst="cloudCallout">
              <a:avLst>
                <a:gd name="adj1" fmla="val -36242"/>
                <a:gd name="adj2" fmla="val -6854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2800"/>
            </a:p>
          </p:txBody>
        </p:sp>
        <p:sp>
          <p:nvSpPr>
            <p:cNvPr id="362657" name="TextBox 21"/>
            <p:cNvSpPr txBox="1">
              <a:spLocks noChangeArrowheads="1"/>
            </p:cNvSpPr>
            <p:nvPr/>
          </p:nvSpPr>
          <p:spPr bwMode="auto">
            <a:xfrm>
              <a:off x="5334000" y="4343400"/>
              <a:ext cx="2438400" cy="1077218"/>
            </a:xfrm>
            <a:prstGeom prst="rect">
              <a:avLst/>
            </a:prstGeom>
            <a:noFill/>
            <a:ln w="9525">
              <a:noFill/>
              <a:miter lim="800000"/>
              <a:headEnd/>
              <a:tailEnd/>
            </a:ln>
          </p:spPr>
          <p:txBody>
            <a:bodyPr>
              <a:spAutoFit/>
            </a:bodyPr>
            <a:lstStyle/>
            <a:p>
              <a:r>
                <a:rPr lang="en-IN" sz="1600">
                  <a:cs typeface="Arial" charset="0"/>
                </a:rPr>
                <a:t>As Nehru Nagar has been counted as a site yesterday, it will not be counted again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925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nodeType="clickEffect">
                                  <p:stCondLst>
                                    <p:cond delay="0"/>
                                  </p:stCondLst>
                                  <p:childTnLst>
                                    <p:set>
                                      <p:cBhvr>
                                        <p:cTn id="36" dur="1" fill="hold">
                                          <p:stCondLst>
                                            <p:cond delay="0"/>
                                          </p:stCondLst>
                                        </p:cTn>
                                        <p:tgtEl>
                                          <p:spTgt spid="20"/>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52" grpId="0" animBg="1"/>
      <p:bldP spid="3" grpId="0"/>
      <p:bldP spid="9" grpId="0"/>
      <p:bldP spid="10" grpId="0"/>
      <p:bldP spid="11" grpId="0"/>
      <p:bldP spid="13" grpId="0" animBg="1"/>
      <p:bldP spid="17" grpId="0"/>
      <p:bldP spid="18" grpId="0"/>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Content Placeholder 2"/>
          <p:cNvSpPr>
            <a:spLocks noGrp="1"/>
          </p:cNvSpPr>
          <p:nvPr>
            <p:ph idx="4294967295"/>
          </p:nvPr>
        </p:nvSpPr>
        <p:spPr>
          <a:xfrm>
            <a:off x="457200" y="1600200"/>
            <a:ext cx="8382000" cy="4525963"/>
          </a:xfrm>
        </p:spPr>
        <p:txBody>
          <a:bodyPr/>
          <a:lstStyle/>
          <a:p>
            <a:pPr marL="400050" lvl="1" indent="0" eaLnBrk="1" hangingPunct="1">
              <a:buFont typeface="Arial" charset="0"/>
              <a:buNone/>
            </a:pPr>
            <a:r>
              <a:rPr lang="en-IN" sz="3200"/>
              <a:t>If more than 1 supervisor are working in the same HR site, both supervisors and Incharge of the planning unit must coordinate to ensure that the site is counted only once during the entire activity.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6876256" y="1196752"/>
            <a:ext cx="216024" cy="28803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779912" y="1196752"/>
            <a:ext cx="288032" cy="28803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1866963478"/>
              </p:ext>
            </p:extLst>
          </p:nvPr>
        </p:nvGraphicFramePr>
        <p:xfrm>
          <a:off x="107504" y="44624"/>
          <a:ext cx="8928990" cy="6750839"/>
        </p:xfrm>
        <a:graphic>
          <a:graphicData uri="http://schemas.openxmlformats.org/drawingml/2006/table">
            <a:tbl>
              <a:tblPr/>
              <a:tblGrid>
                <a:gridCol w="227067"/>
                <a:gridCol w="227067"/>
                <a:gridCol w="227067"/>
                <a:gridCol w="227067"/>
                <a:gridCol w="227067"/>
                <a:gridCol w="227067"/>
                <a:gridCol w="227067"/>
                <a:gridCol w="286700"/>
                <a:gridCol w="286700"/>
                <a:gridCol w="286700"/>
                <a:gridCol w="286700"/>
                <a:gridCol w="286700"/>
                <a:gridCol w="286700"/>
                <a:gridCol w="286700"/>
                <a:gridCol w="286700"/>
                <a:gridCol w="286700"/>
                <a:gridCol w="286700"/>
                <a:gridCol w="286700"/>
                <a:gridCol w="286700"/>
                <a:gridCol w="286700"/>
                <a:gridCol w="286700"/>
                <a:gridCol w="286700"/>
                <a:gridCol w="286700"/>
                <a:gridCol w="286700"/>
                <a:gridCol w="286700"/>
                <a:gridCol w="183489"/>
                <a:gridCol w="332572"/>
                <a:gridCol w="332572"/>
                <a:gridCol w="332572"/>
                <a:gridCol w="332572"/>
                <a:gridCol w="332572"/>
                <a:gridCol w="332572"/>
              </a:tblGrid>
              <a:tr h="144016">
                <a:tc gridSpan="7">
                  <a:txBody>
                    <a:bodyPr/>
                    <a:lstStyle/>
                    <a:p>
                      <a:pPr algn="l" fontAlgn="b"/>
                      <a:r>
                        <a:rPr lang="en-IN" sz="1100" b="1" i="0" u="none" strike="noStrike" dirty="0" smtClean="0">
                          <a:effectLst/>
                          <a:latin typeface="+mn-lt"/>
                        </a:rPr>
                        <a:t>NID : Feb  2019</a:t>
                      </a:r>
                      <a:endParaRPr lang="en-IN" sz="1100" b="1" i="0" u="none" strike="noStrike" dirty="0">
                        <a:effectLst/>
                        <a:latin typeface="+mn-lt"/>
                      </a:endParaRPr>
                    </a:p>
                  </a:txBody>
                  <a:tcPr marL="3944" marR="3944" marT="3944"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gridSpan="3">
                  <a:txBody>
                    <a:bodyPr/>
                    <a:lstStyle/>
                    <a:p>
                      <a:pPr algn="l" fontAlgn="b"/>
                      <a:r>
                        <a:rPr lang="en-IN" sz="1050" b="1" i="0" u="none" strike="noStrike">
                          <a:effectLst/>
                          <a:latin typeface="Arial"/>
                        </a:rPr>
                        <a:t>Form 8 C</a:t>
                      </a:r>
                    </a:p>
                  </a:txBody>
                  <a:tcPr marL="3944" marR="3944" marT="3944" marB="0" anchor="b">
                    <a:lnL>
                      <a:noFill/>
                    </a:lnL>
                    <a:lnR>
                      <a:noFill/>
                    </a:lnR>
                    <a:lnT>
                      <a:noFill/>
                    </a:lnT>
                    <a:lnB>
                      <a:noFill/>
                    </a:lnB>
                  </a:tcPr>
                </a:tc>
                <a:tc hMerge="1">
                  <a:txBody>
                    <a:bodyPr/>
                    <a:lstStyle/>
                    <a:p>
                      <a:endParaRPr lang="en-IN"/>
                    </a:p>
                  </a:txBody>
                  <a:tcPr/>
                </a:tc>
                <a:tc hMerge="1">
                  <a:txBody>
                    <a:bodyPr/>
                    <a:lstStyle/>
                    <a:p>
                      <a:endParaRPr lang="en-IN"/>
                    </a:p>
                  </a:txBody>
                  <a:tcPr/>
                </a:tc>
              </a:tr>
              <a:tr h="121237">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r>
              <a:tr h="202062">
                <a:tc gridSpan="32">
                  <a:txBody>
                    <a:bodyPr/>
                    <a:lstStyle/>
                    <a:p>
                      <a:pPr algn="ctr" fontAlgn="b"/>
                      <a:r>
                        <a:rPr lang="en-IN" sz="1600" b="1" i="0" u="none" strike="noStrike" dirty="0">
                          <a:effectLst/>
                          <a:latin typeface="Arial"/>
                        </a:rPr>
                        <a:t>Tally sheet for Booth/ Transit point/ Mobile teams</a:t>
                      </a:r>
                    </a:p>
                  </a:txBody>
                  <a:tcPr marL="3944" marR="3944" marT="3944"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44330">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gridSpan="2">
                  <a:txBody>
                    <a:bodyPr/>
                    <a:lstStyle/>
                    <a:p>
                      <a:pPr algn="l" fontAlgn="b"/>
                      <a:r>
                        <a:rPr lang="en-IN" sz="900" b="1" i="0" u="none" strike="noStrike">
                          <a:effectLst/>
                          <a:latin typeface="Arial"/>
                        </a:rPr>
                        <a:t>Round: </a:t>
                      </a:r>
                    </a:p>
                  </a:txBody>
                  <a:tcPr marL="3944" marR="3944" marT="3944" marB="0" anchor="b">
                    <a:lnL>
                      <a:noFill/>
                    </a:lnL>
                    <a:lnR>
                      <a:noFill/>
                    </a:lnR>
                    <a:lnT>
                      <a:noFill/>
                    </a:lnT>
                    <a:lnB>
                      <a:noFill/>
                    </a:lnB>
                  </a:tcPr>
                </a:tc>
                <a:tc hMerge="1">
                  <a:txBody>
                    <a:bodyPr/>
                    <a:lstStyle/>
                    <a:p>
                      <a:endParaRPr lang="en-IN"/>
                    </a:p>
                  </a:txBody>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r>
              <a:tr h="236701">
                <a:tc gridSpan="10">
                  <a:txBody>
                    <a:bodyPr/>
                    <a:lstStyle/>
                    <a:p>
                      <a:pPr algn="l" fontAlgn="b"/>
                      <a:r>
                        <a:rPr lang="en-IN" sz="900" b="1" i="0" u="none" strike="noStrike">
                          <a:effectLst/>
                          <a:latin typeface="Arial"/>
                        </a:rPr>
                        <a:t>Block(Taluk)/ Urban area: __________________</a:t>
                      </a:r>
                    </a:p>
                  </a:txBody>
                  <a:tcPr marL="3944" marR="3944" marT="3944"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9">
                  <a:txBody>
                    <a:bodyPr/>
                    <a:lstStyle/>
                    <a:p>
                      <a:pPr algn="l" fontAlgn="b"/>
                      <a:r>
                        <a:rPr lang="en-IN" sz="900" b="1" i="0" u="none" strike="noStrike">
                          <a:effectLst/>
                          <a:latin typeface="Arial"/>
                        </a:rPr>
                        <a:t>Planning Unit: _________________________</a:t>
                      </a:r>
                    </a:p>
                  </a:txBody>
                  <a:tcPr marL="3944" marR="3944" marT="3944"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gridSpan="11">
                  <a:txBody>
                    <a:bodyPr/>
                    <a:lstStyle/>
                    <a:p>
                      <a:pPr algn="l" fontAlgn="b"/>
                      <a:r>
                        <a:rPr lang="en-IN" sz="900" b="1" i="0" u="none" strike="noStrike">
                          <a:effectLst/>
                          <a:latin typeface="Arial"/>
                        </a:rPr>
                        <a:t>Name of Area / Locality: ____________________________</a:t>
                      </a:r>
                    </a:p>
                  </a:txBody>
                  <a:tcPr marL="3944" marR="3944" marT="3944"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r>
              <a:tr h="121237">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ctr" fontAlgn="ctr"/>
                      <a:endParaRPr lang="en-IN" sz="900" b="1" i="0" u="none" strike="noStrike">
                        <a:effectLst/>
                        <a:latin typeface="Arial"/>
                      </a:endParaRPr>
                    </a:p>
                  </a:txBody>
                  <a:tcPr marL="3944" marR="3944" marT="3944" marB="0" anchor="ctr">
                    <a:lnL>
                      <a:noFill/>
                    </a:lnL>
                    <a:lnR>
                      <a:noFill/>
                    </a:lnR>
                    <a:lnT>
                      <a:noFill/>
                    </a:lnT>
                    <a:lnB>
                      <a:noFill/>
                    </a:lnB>
                  </a:tcPr>
                </a:tc>
                <a:tc>
                  <a:txBody>
                    <a:bodyPr/>
                    <a:lstStyle/>
                    <a:p>
                      <a:pPr algn="ctr" fontAlgn="ctr"/>
                      <a:endParaRPr lang="en-IN" sz="900" b="1" i="0" u="none" strike="noStrike">
                        <a:effectLst/>
                        <a:latin typeface="Arial"/>
                      </a:endParaRPr>
                    </a:p>
                  </a:txBody>
                  <a:tcPr marL="3944" marR="3944" marT="3944" marB="0" anchor="ctr">
                    <a:lnL>
                      <a:noFill/>
                    </a:lnL>
                    <a:lnR>
                      <a:noFill/>
                    </a:lnR>
                    <a:lnT>
                      <a:noFill/>
                    </a:lnT>
                    <a:lnB>
                      <a:noFill/>
                    </a:lnB>
                  </a:tcPr>
                </a:tc>
                <a:tc>
                  <a:txBody>
                    <a:bodyPr/>
                    <a:lstStyle/>
                    <a:p>
                      <a:pPr algn="ctr" fontAlgn="ctr"/>
                      <a:endParaRPr lang="en-IN" sz="900" b="1" i="0" u="none" strike="noStrike">
                        <a:effectLst/>
                        <a:latin typeface="Arial"/>
                      </a:endParaRPr>
                    </a:p>
                  </a:txBody>
                  <a:tcPr marL="3944" marR="3944" marT="3944" marB="0" anchor="ctr">
                    <a:lnL>
                      <a:noFill/>
                    </a:lnL>
                    <a:lnR>
                      <a:noFill/>
                    </a:lnR>
                    <a:lnT>
                      <a:noFill/>
                    </a:lnT>
                    <a:lnB>
                      <a:noFill/>
                    </a:lnB>
                  </a:tcPr>
                </a:tc>
                <a:tc>
                  <a:txBody>
                    <a:bodyPr/>
                    <a:lstStyle/>
                    <a:p>
                      <a:pPr algn="ctr" fontAlgn="ctr"/>
                      <a:endParaRPr lang="en-IN" sz="900" b="1" i="0" u="none" strike="noStrike">
                        <a:effectLst/>
                        <a:latin typeface="Arial"/>
                      </a:endParaRPr>
                    </a:p>
                  </a:txBody>
                  <a:tcPr marL="3944" marR="3944" marT="3944" marB="0" anchor="ctr">
                    <a:lnL>
                      <a:noFill/>
                    </a:lnL>
                    <a:lnR>
                      <a:noFill/>
                    </a:lnR>
                    <a:lnT>
                      <a:noFill/>
                    </a:lnT>
                    <a:lnB>
                      <a:noFill/>
                    </a:lnB>
                  </a:tcPr>
                </a:tc>
                <a:tc>
                  <a:txBody>
                    <a:bodyPr/>
                    <a:lstStyle/>
                    <a:p>
                      <a:pPr algn="ctr" fontAlgn="ctr"/>
                      <a:endParaRPr lang="en-IN" sz="900" b="1" i="0" u="none" strike="noStrike">
                        <a:effectLst/>
                        <a:latin typeface="Arial"/>
                      </a:endParaRPr>
                    </a:p>
                  </a:txBody>
                  <a:tcPr marL="3944" marR="3944" marT="3944" marB="0" anchor="ctr">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r>
              <a:tr h="245360">
                <a:tc gridSpan="11">
                  <a:txBody>
                    <a:bodyPr/>
                    <a:lstStyle/>
                    <a:p>
                      <a:pPr algn="l" fontAlgn="b"/>
                      <a:r>
                        <a:rPr lang="en-IN" sz="900" b="1" i="0" u="none" strike="noStrike" dirty="0">
                          <a:effectLst/>
                          <a:latin typeface="Arial"/>
                        </a:rPr>
                        <a:t>Booth / Transit point / Mobile team No.: </a:t>
                      </a:r>
                      <a:r>
                        <a:rPr lang="en-IN" sz="900" b="1" i="0" u="none" strike="noStrike" dirty="0" smtClean="0">
                          <a:effectLst/>
                          <a:latin typeface="Arial"/>
                        </a:rPr>
                        <a:t>__</a:t>
                      </a:r>
                      <a:r>
                        <a:rPr lang="en-IN" sz="1600" b="1" i="0" u="none" strike="noStrike" dirty="0" smtClean="0">
                          <a:solidFill>
                            <a:srgbClr val="FF0000"/>
                          </a:solidFill>
                          <a:effectLst/>
                          <a:latin typeface="Arial"/>
                        </a:rPr>
                        <a:t>5</a:t>
                      </a:r>
                      <a:r>
                        <a:rPr lang="en-IN" sz="900" b="1" i="0" u="none" strike="noStrike" dirty="0" smtClean="0">
                          <a:effectLst/>
                          <a:latin typeface="Arial"/>
                        </a:rPr>
                        <a:t>_                             </a:t>
                      </a:r>
                      <a:endParaRPr lang="en-IN" sz="900" b="1" i="0" u="none" strike="noStrike" dirty="0">
                        <a:effectLst/>
                        <a:latin typeface="Arial"/>
                      </a:endParaRPr>
                    </a:p>
                  </a:txBody>
                  <a:tcPr marL="3944" marR="3944" marT="3944"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6">
                  <a:txBody>
                    <a:bodyPr/>
                    <a:lstStyle/>
                    <a:p>
                      <a:pPr algn="l" fontAlgn="b"/>
                      <a:r>
                        <a:rPr lang="en-IN" sz="900" b="1" i="0" u="none" strike="noStrike">
                          <a:effectLst/>
                          <a:latin typeface="Arial"/>
                        </a:rPr>
                        <a:t>Is this area HRA : Yes / No</a:t>
                      </a:r>
                    </a:p>
                  </a:txBody>
                  <a:tcPr marL="3944" marR="3944" marT="3944"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gridSpan="12">
                  <a:txBody>
                    <a:bodyPr/>
                    <a:lstStyle/>
                    <a:p>
                      <a:pPr algn="l" fontAlgn="b"/>
                      <a:r>
                        <a:rPr lang="en-IN" sz="900" b="1" i="0" u="none" strike="noStrike">
                          <a:effectLst/>
                          <a:latin typeface="Arial"/>
                        </a:rPr>
                        <a:t>If HRA, type of site: Migratory 1 / 2 / 3 / 4 / 5 / 6 (Resident HRA)</a:t>
                      </a:r>
                    </a:p>
                  </a:txBody>
                  <a:tcPr marL="3944" marR="3944" marT="3944"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r>
              <a:tr h="236701">
                <a:tc gridSpan="10">
                  <a:txBody>
                    <a:bodyPr/>
                    <a:lstStyle/>
                    <a:p>
                      <a:pPr algn="l" fontAlgn="b"/>
                      <a:r>
                        <a:rPr lang="en-IN" sz="900" b="1" i="0" u="none" strike="noStrike" dirty="0">
                          <a:effectLst/>
                          <a:latin typeface="Arial"/>
                        </a:rPr>
                        <a:t>Name of Supervisor: </a:t>
                      </a:r>
                      <a:r>
                        <a:rPr lang="en-IN" sz="900" b="1" i="0" u="none" strike="noStrike" dirty="0" smtClean="0">
                          <a:effectLst/>
                          <a:latin typeface="Arial"/>
                        </a:rPr>
                        <a:t>___________________</a:t>
                      </a:r>
                      <a:endParaRPr lang="en-IN" sz="900" b="1" i="0" u="none" strike="noStrike" dirty="0">
                        <a:effectLst/>
                        <a:latin typeface="Arial"/>
                      </a:endParaRPr>
                    </a:p>
                  </a:txBody>
                  <a:tcPr marL="3944" marR="3944" marT="3944"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gridSpan="14">
                  <a:txBody>
                    <a:bodyPr/>
                    <a:lstStyle/>
                    <a:p>
                      <a:pPr algn="l" fontAlgn="b"/>
                      <a:r>
                        <a:rPr lang="en-IN" sz="900" b="1" i="0" u="none" strike="noStrike">
                          <a:effectLst/>
                          <a:latin typeface="Arial"/>
                        </a:rPr>
                        <a:t>Name of team members: ________________________________________</a:t>
                      </a:r>
                    </a:p>
                  </a:txBody>
                  <a:tcPr marL="3944" marR="3944" marT="3944"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l" fontAlgn="b"/>
                      <a:r>
                        <a:rPr lang="en-IN" sz="900" b="1" i="0" u="none" strike="noStrike">
                          <a:effectLst/>
                          <a:latin typeface="Arial"/>
                        </a:rPr>
                        <a:t>Date : ___________</a:t>
                      </a:r>
                    </a:p>
                  </a:txBody>
                  <a:tcPr marL="3944" marR="3944" marT="3944"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fontAlgn="ctr"/>
                      <a:endParaRPr lang="en-IN" sz="900" b="1" i="0" u="none" strike="noStrike">
                        <a:effectLst/>
                        <a:latin typeface="Arial"/>
                      </a:endParaRPr>
                    </a:p>
                  </a:txBody>
                  <a:tcPr marL="3944" marR="3944" marT="3944" marB="0" anchor="ctr">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r>
              <a:tr h="202062">
                <a:tc gridSpan="2">
                  <a:txBody>
                    <a:bodyPr/>
                    <a:lstStyle/>
                    <a:p>
                      <a:pPr algn="l" fontAlgn="b"/>
                      <a:r>
                        <a:rPr lang="en-IN" sz="900" b="1" i="0" u="none" strike="noStrike">
                          <a:effectLst/>
                          <a:latin typeface="Arial"/>
                        </a:rPr>
                        <a:t>Note : </a:t>
                      </a:r>
                    </a:p>
                  </a:txBody>
                  <a:tcPr marL="3944" marR="3944" marT="3944" marB="0" anchor="b">
                    <a:lnL>
                      <a:noFill/>
                    </a:lnL>
                    <a:lnR>
                      <a:noFill/>
                    </a:lnR>
                    <a:lnT>
                      <a:noFill/>
                    </a:lnT>
                    <a:lnB>
                      <a:noFill/>
                    </a:lnB>
                  </a:tcPr>
                </a:tc>
                <a:tc hMerge="1">
                  <a:txBody>
                    <a:bodyPr/>
                    <a:lstStyle/>
                    <a:p>
                      <a:endParaRPr lang="en-IN"/>
                    </a:p>
                  </a:txBody>
                  <a:tcPr/>
                </a:tc>
                <a:tc gridSpan="9">
                  <a:txBody>
                    <a:bodyPr/>
                    <a:lstStyle/>
                    <a:p>
                      <a:pPr algn="l" fontAlgn="b"/>
                      <a:r>
                        <a:rPr lang="en-IN" sz="900" b="1" i="0" u="none" strike="noStrike" dirty="0">
                          <a:effectLst/>
                          <a:latin typeface="Arial"/>
                        </a:rPr>
                        <a:t>(1) </a:t>
                      </a:r>
                      <a:r>
                        <a:rPr lang="en-IN" sz="900" b="1" i="0" u="none" strike="noStrike" dirty="0" err="1">
                          <a:effectLst/>
                          <a:latin typeface="Arial"/>
                        </a:rPr>
                        <a:t>Conitnue</a:t>
                      </a:r>
                      <a:r>
                        <a:rPr lang="en-IN" sz="900" b="1" i="0" u="none" strike="noStrike" dirty="0">
                          <a:effectLst/>
                          <a:latin typeface="Arial"/>
                        </a:rPr>
                        <a:t> in the next sheet, if required</a:t>
                      </a:r>
                    </a:p>
                  </a:txBody>
                  <a:tcPr marL="3944" marR="3944" marT="3944"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dirty="0">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dirty="0">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dirty="0">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dirty="0">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ctr" fontAlgn="ctr"/>
                      <a:endParaRPr lang="en-IN" sz="900" b="0" i="0" u="none" strike="noStrike">
                        <a:effectLst/>
                        <a:latin typeface="Arial"/>
                      </a:endParaRPr>
                    </a:p>
                  </a:txBody>
                  <a:tcPr marL="3944" marR="3944" marT="3944" marB="0" anchor="ctr">
                    <a:lnL>
                      <a:noFill/>
                    </a:lnL>
                    <a:lnR>
                      <a:noFill/>
                    </a:lnR>
                    <a:lnT>
                      <a:noFill/>
                    </a:lnT>
                    <a:lnB>
                      <a:noFill/>
                    </a:lnB>
                  </a:tcPr>
                </a:tc>
                <a:tc>
                  <a:txBody>
                    <a:bodyPr/>
                    <a:lstStyle/>
                    <a:p>
                      <a:pPr algn="ctr" fontAlgn="ctr"/>
                      <a:endParaRPr lang="en-IN" sz="900" b="0" i="0" u="none" strike="noStrike">
                        <a:effectLst/>
                        <a:latin typeface="Arial"/>
                      </a:endParaRPr>
                    </a:p>
                  </a:txBody>
                  <a:tcPr marL="3944" marR="3944" marT="3944" marB="0" anchor="ctr">
                    <a:lnL>
                      <a:noFill/>
                    </a:lnL>
                    <a:lnR>
                      <a:noFill/>
                    </a:lnR>
                    <a:lnT>
                      <a:noFill/>
                    </a:lnT>
                    <a:lnB>
                      <a:noFill/>
                    </a:lnB>
                  </a:tcPr>
                </a:tc>
                <a:tc>
                  <a:txBody>
                    <a:bodyPr/>
                    <a:lstStyle/>
                    <a:p>
                      <a:pPr algn="ctr" fontAlgn="ctr"/>
                      <a:endParaRPr lang="en-IN" sz="900" b="0" i="0" u="none" strike="noStrike">
                        <a:effectLst/>
                        <a:latin typeface="Arial"/>
                      </a:endParaRPr>
                    </a:p>
                  </a:txBody>
                  <a:tcPr marL="3944" marR="3944" marT="3944" marB="0" anchor="ctr">
                    <a:lnL>
                      <a:noFill/>
                    </a:lnL>
                    <a:lnR>
                      <a:noFill/>
                    </a:lnR>
                    <a:lnT>
                      <a:noFill/>
                    </a:lnT>
                    <a:lnB>
                      <a:noFill/>
                    </a:lnB>
                  </a:tcPr>
                </a:tc>
                <a:tc>
                  <a:txBody>
                    <a:bodyPr/>
                    <a:lstStyle/>
                    <a:p>
                      <a:pPr algn="ctr" fontAlgn="ctr"/>
                      <a:endParaRPr lang="en-IN" sz="900" b="0" i="0" u="none" strike="noStrike">
                        <a:effectLst/>
                        <a:latin typeface="Arial"/>
                      </a:endParaRPr>
                    </a:p>
                  </a:txBody>
                  <a:tcPr marL="3944" marR="3944" marT="3944" marB="0" anchor="ctr">
                    <a:lnL>
                      <a:noFill/>
                    </a:lnL>
                    <a:lnR>
                      <a:noFill/>
                    </a:lnR>
                    <a:lnT>
                      <a:noFill/>
                    </a:lnT>
                    <a:lnB>
                      <a:noFill/>
                    </a:lnB>
                  </a:tcPr>
                </a:tc>
                <a:tc>
                  <a:txBody>
                    <a:bodyPr/>
                    <a:lstStyle/>
                    <a:p>
                      <a:pPr algn="ctr" fontAlgn="ctr"/>
                      <a:endParaRPr lang="en-IN" sz="900" b="0" i="0" u="none" strike="noStrike">
                        <a:effectLst/>
                        <a:latin typeface="Arial"/>
                      </a:endParaRPr>
                    </a:p>
                  </a:txBody>
                  <a:tcPr marL="3944" marR="3944" marT="3944" marB="0" anchor="ctr">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r>
              <a:tr h="127010">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gridSpan="30">
                  <a:txBody>
                    <a:bodyPr/>
                    <a:lstStyle/>
                    <a:p>
                      <a:pPr algn="l" fontAlgn="ctr"/>
                      <a:r>
                        <a:rPr lang="en-IN" sz="900" b="1" i="0" u="none" strike="noStrike" dirty="0">
                          <a:effectLst/>
                          <a:latin typeface="Arial"/>
                        </a:rPr>
                        <a:t>(2) Mark a √  in the appropriate square for each child immunized</a:t>
                      </a:r>
                    </a:p>
                  </a:txBody>
                  <a:tcPr marL="3944" marR="3944" marT="3944" marB="0" anchor="ctr">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hMerge="1">
                  <a:txBody>
                    <a:bodyPr/>
                    <a:lstStyle/>
                    <a:p>
                      <a:pPr algn="l" fontAlgn="b"/>
                      <a:endParaRPr lang="en-IN" sz="900" b="1" i="0" u="none" strike="noStrike" dirty="0">
                        <a:effectLst/>
                        <a:latin typeface="Arial"/>
                      </a:endParaRPr>
                    </a:p>
                  </a:txBody>
                  <a:tcPr marL="3944" marR="3944" marT="3944" marB="0" anchor="b">
                    <a:lnL>
                      <a:noFill/>
                    </a:lnL>
                    <a:lnR>
                      <a:noFill/>
                    </a:lnR>
                    <a:lnT>
                      <a:noFill/>
                    </a:lnT>
                    <a:lnB>
                      <a:noFill/>
                    </a:lnB>
                  </a:tcPr>
                </a:tc>
                <a:tc hMerge="1">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hMerge="1">
                  <a:txBody>
                    <a:bodyPr/>
                    <a:lstStyle/>
                    <a:p>
                      <a:pPr algn="l" fontAlgn="b"/>
                      <a:endParaRPr lang="en-IN" sz="900" b="1" i="0" u="none" strike="noStrike" dirty="0">
                        <a:effectLst/>
                        <a:latin typeface="Arial"/>
                      </a:endParaRPr>
                    </a:p>
                  </a:txBody>
                  <a:tcPr marL="3944" marR="3944" marT="3944" marB="0" anchor="b">
                    <a:lnL>
                      <a:noFill/>
                    </a:lnL>
                    <a:lnR>
                      <a:noFill/>
                    </a:lnR>
                    <a:lnT>
                      <a:noFill/>
                    </a:lnT>
                    <a:lnB>
                      <a:noFill/>
                    </a:lnB>
                  </a:tcPr>
                </a:tc>
                <a:tc hMerge="1">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hMerge="1">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hMerge="1">
                  <a:txBody>
                    <a:bodyPr/>
                    <a:lstStyle/>
                    <a:p>
                      <a:pPr algn="l" fontAlgn="b"/>
                      <a:endParaRPr lang="en-IN" sz="900" b="1" i="0" u="none" strike="noStrike" dirty="0">
                        <a:effectLst/>
                        <a:latin typeface="Arial"/>
                      </a:endParaRPr>
                    </a:p>
                  </a:txBody>
                  <a:tcPr marL="3944" marR="3944" marT="3944" marB="0" anchor="b">
                    <a:lnL>
                      <a:noFill/>
                    </a:lnL>
                    <a:lnR>
                      <a:noFill/>
                    </a:lnR>
                    <a:lnT>
                      <a:noFill/>
                    </a:lnT>
                    <a:lnB>
                      <a:noFill/>
                    </a:lnB>
                  </a:tcPr>
                </a:tc>
                <a:tc hMerge="1">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hMerge="1">
                  <a:txBody>
                    <a:bodyPr/>
                    <a:lstStyle/>
                    <a:p>
                      <a:pPr algn="l" fontAlgn="b"/>
                      <a:endParaRPr lang="en-IN" sz="900" b="1" i="0" u="none" strike="noStrike" dirty="0">
                        <a:effectLst/>
                        <a:latin typeface="Arial"/>
                      </a:endParaRPr>
                    </a:p>
                  </a:txBody>
                  <a:tcPr marL="3944" marR="3944" marT="3944" marB="0" anchor="b">
                    <a:lnL>
                      <a:noFill/>
                    </a:lnL>
                    <a:lnR>
                      <a:noFill/>
                    </a:lnR>
                    <a:lnT>
                      <a:noFill/>
                    </a:lnT>
                    <a:lnB>
                      <a:noFill/>
                    </a:lnB>
                  </a:tcPr>
                </a:tc>
                <a:tc hMerge="1">
                  <a:txBody>
                    <a:bodyPr/>
                    <a:lstStyle/>
                    <a:p>
                      <a:pPr algn="l" fontAlgn="b"/>
                      <a:endParaRPr lang="en-IN" sz="900" b="1" i="0" u="none" strike="noStrike" dirty="0">
                        <a:effectLst/>
                        <a:latin typeface="Arial"/>
                      </a:endParaRPr>
                    </a:p>
                  </a:txBody>
                  <a:tcPr marL="3944" marR="3944" marT="3944" marB="0" anchor="b">
                    <a:lnL>
                      <a:noFill/>
                    </a:lnL>
                    <a:lnR>
                      <a:noFill/>
                    </a:lnR>
                    <a:lnT>
                      <a:noFill/>
                    </a:lnT>
                    <a:lnB>
                      <a:noFill/>
                    </a:lnB>
                  </a:tcPr>
                </a:tc>
                <a:tc hMerge="1">
                  <a:txBody>
                    <a:bodyPr/>
                    <a:lstStyle/>
                    <a:p>
                      <a:pPr algn="l" fontAlgn="b"/>
                      <a:endParaRPr lang="en-IN" sz="900" b="0" i="0" u="none" strike="noStrike" dirty="0">
                        <a:effectLst/>
                        <a:latin typeface="Arial"/>
                      </a:endParaRPr>
                    </a:p>
                  </a:txBody>
                  <a:tcPr marL="3944" marR="3944" marT="3944" marB="0" anchor="b">
                    <a:lnL>
                      <a:noFill/>
                    </a:lnL>
                    <a:lnR>
                      <a:noFill/>
                    </a:lnR>
                    <a:lnT>
                      <a:noFill/>
                    </a:lnT>
                    <a:lnB>
                      <a:noFill/>
                    </a:lnB>
                  </a:tcPr>
                </a:tc>
                <a:tc hMerge="1">
                  <a:txBody>
                    <a:bodyPr/>
                    <a:lstStyle/>
                    <a:p>
                      <a:pPr algn="ctr" fontAlgn="ctr"/>
                      <a:endParaRPr lang="en-IN" sz="900" b="0" i="0" u="none" strike="noStrike">
                        <a:effectLst/>
                        <a:latin typeface="Arial"/>
                      </a:endParaRPr>
                    </a:p>
                  </a:txBody>
                  <a:tcPr marL="3944" marR="3944" marT="3944" marB="0" anchor="ctr">
                    <a:lnL>
                      <a:noFill/>
                    </a:lnL>
                    <a:lnR>
                      <a:noFill/>
                    </a:lnR>
                    <a:lnT>
                      <a:noFill/>
                    </a:lnT>
                    <a:lnB>
                      <a:noFill/>
                    </a:lnB>
                  </a:tcPr>
                </a:tc>
                <a:tc hMerge="1">
                  <a:txBody>
                    <a:bodyPr/>
                    <a:lstStyle/>
                    <a:p>
                      <a:pPr algn="ctr" fontAlgn="ctr"/>
                      <a:endParaRPr lang="en-IN" sz="900" b="0" i="0" u="none" strike="noStrike" dirty="0">
                        <a:effectLst/>
                        <a:latin typeface="Arial"/>
                      </a:endParaRPr>
                    </a:p>
                  </a:txBody>
                  <a:tcPr marL="3944" marR="3944" marT="3944" marB="0" anchor="ctr">
                    <a:lnL>
                      <a:noFill/>
                    </a:lnL>
                    <a:lnR>
                      <a:noFill/>
                    </a:lnR>
                    <a:lnT>
                      <a:noFill/>
                    </a:lnT>
                    <a:lnB>
                      <a:noFill/>
                    </a:lnB>
                  </a:tcPr>
                </a:tc>
                <a:tc hMerge="1">
                  <a:txBody>
                    <a:bodyPr/>
                    <a:lstStyle/>
                    <a:p>
                      <a:pPr algn="ctr" fontAlgn="ctr"/>
                      <a:endParaRPr lang="en-IN" sz="900" b="0" i="0" u="none" strike="noStrike" dirty="0">
                        <a:effectLst/>
                        <a:latin typeface="Arial"/>
                      </a:endParaRPr>
                    </a:p>
                  </a:txBody>
                  <a:tcPr marL="3944" marR="3944" marT="3944" marB="0" anchor="ctr">
                    <a:lnL>
                      <a:noFill/>
                    </a:lnL>
                    <a:lnR>
                      <a:noFill/>
                    </a:lnR>
                    <a:lnT>
                      <a:noFill/>
                    </a:lnT>
                    <a:lnB>
                      <a:noFill/>
                    </a:lnB>
                  </a:tcPr>
                </a:tc>
                <a:tc hMerge="1">
                  <a:txBody>
                    <a:bodyPr/>
                    <a:lstStyle/>
                    <a:p>
                      <a:pPr algn="ctr" fontAlgn="ctr"/>
                      <a:endParaRPr lang="en-IN" sz="900" b="0" i="0" u="none" strike="noStrike" dirty="0">
                        <a:effectLst/>
                        <a:latin typeface="Arial"/>
                      </a:endParaRPr>
                    </a:p>
                  </a:txBody>
                  <a:tcPr marL="3944" marR="3944" marT="3944" marB="0" anchor="ctr">
                    <a:lnL>
                      <a:noFill/>
                    </a:lnL>
                    <a:lnR>
                      <a:noFill/>
                    </a:lnR>
                    <a:lnT>
                      <a:noFill/>
                    </a:lnT>
                    <a:lnB>
                      <a:noFill/>
                    </a:lnB>
                  </a:tcPr>
                </a:tc>
                <a:tc hMerge="1">
                  <a:txBody>
                    <a:bodyPr/>
                    <a:lstStyle/>
                    <a:p>
                      <a:pPr algn="ctr" fontAlgn="ctr"/>
                      <a:endParaRPr lang="en-IN" sz="900" b="0" i="0" u="none" strike="noStrike" dirty="0">
                        <a:effectLst/>
                        <a:latin typeface="Arial"/>
                      </a:endParaRPr>
                    </a:p>
                  </a:txBody>
                  <a:tcPr marL="3944" marR="3944" marT="3944" marB="0" anchor="ctr">
                    <a:lnL>
                      <a:noFill/>
                    </a:lnL>
                    <a:lnR>
                      <a:noFill/>
                    </a:lnR>
                    <a:lnT>
                      <a:noFill/>
                    </a:lnT>
                    <a:lnB>
                      <a:noFill/>
                    </a:lnB>
                  </a:tcPr>
                </a:tc>
                <a:tc hMerge="1">
                  <a:txBody>
                    <a:bodyPr/>
                    <a:lstStyle/>
                    <a:p>
                      <a:pPr algn="l" fontAlgn="b"/>
                      <a:endParaRPr lang="en-IN" sz="900" b="0" i="0" u="none" strike="noStrike" dirty="0">
                        <a:effectLst/>
                        <a:latin typeface="Arial"/>
                      </a:endParaRPr>
                    </a:p>
                  </a:txBody>
                  <a:tcPr marL="3944" marR="3944" marT="3944" marB="0" anchor="b">
                    <a:lnL>
                      <a:noFill/>
                    </a:lnL>
                    <a:lnR>
                      <a:noFill/>
                    </a:lnR>
                    <a:lnT>
                      <a:noFill/>
                    </a:lnT>
                    <a:lnB>
                      <a:noFill/>
                    </a:lnB>
                  </a:tcPr>
                </a:tc>
              </a:tr>
              <a:tr h="202062">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gridSpan="9">
                  <a:txBody>
                    <a:bodyPr/>
                    <a:lstStyle/>
                    <a:p>
                      <a:pPr algn="l" fontAlgn="b"/>
                      <a:r>
                        <a:rPr lang="en-IN" sz="900" b="1" i="0" u="none" strike="noStrike">
                          <a:effectLst/>
                          <a:latin typeface="Arial"/>
                        </a:rPr>
                        <a:t>Numer of children below 5 years immunized</a:t>
                      </a:r>
                    </a:p>
                  </a:txBody>
                  <a:tcPr marL="3944" marR="3944" marT="3944"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ctr" fontAlgn="ctr"/>
                      <a:endParaRPr lang="en-IN" sz="900" b="0" i="0" u="none" strike="noStrike">
                        <a:effectLst/>
                        <a:latin typeface="Arial"/>
                      </a:endParaRPr>
                    </a:p>
                  </a:txBody>
                  <a:tcPr marL="3944" marR="3944" marT="3944" marB="0" anchor="ctr">
                    <a:lnL>
                      <a:noFill/>
                    </a:lnL>
                    <a:lnR>
                      <a:noFill/>
                    </a:lnR>
                    <a:lnT>
                      <a:noFill/>
                    </a:lnT>
                    <a:lnB>
                      <a:noFill/>
                    </a:lnB>
                  </a:tcPr>
                </a:tc>
                <a:tc>
                  <a:txBody>
                    <a:bodyPr/>
                    <a:lstStyle/>
                    <a:p>
                      <a:pPr algn="ctr" fontAlgn="ctr"/>
                      <a:endParaRPr lang="en-IN" sz="900" b="0" i="0" u="none" strike="noStrike">
                        <a:effectLst/>
                        <a:latin typeface="Arial"/>
                      </a:endParaRPr>
                    </a:p>
                  </a:txBody>
                  <a:tcPr marL="3944" marR="3944" marT="3944" marB="0" anchor="ctr">
                    <a:lnL>
                      <a:noFill/>
                    </a:lnL>
                    <a:lnR>
                      <a:noFill/>
                    </a:lnR>
                    <a:lnT>
                      <a:noFill/>
                    </a:lnT>
                    <a:lnB>
                      <a:noFill/>
                    </a:lnB>
                  </a:tcPr>
                </a:tc>
                <a:tc>
                  <a:txBody>
                    <a:bodyPr/>
                    <a:lstStyle/>
                    <a:p>
                      <a:pPr algn="ctr" fontAlgn="ctr"/>
                      <a:endParaRPr lang="en-IN" sz="900" b="0" i="0" u="none" strike="noStrike">
                        <a:effectLst/>
                        <a:latin typeface="Arial"/>
                      </a:endParaRPr>
                    </a:p>
                  </a:txBody>
                  <a:tcPr marL="3944" marR="3944" marT="3944" marB="0" anchor="ctr">
                    <a:lnL>
                      <a:noFill/>
                    </a:lnL>
                    <a:lnR>
                      <a:noFill/>
                    </a:lnR>
                    <a:lnT>
                      <a:noFill/>
                    </a:lnT>
                    <a:lnB>
                      <a:noFill/>
                    </a:lnB>
                  </a:tcPr>
                </a:tc>
                <a:tc>
                  <a:txBody>
                    <a:bodyPr/>
                    <a:lstStyle/>
                    <a:p>
                      <a:pPr algn="ctr" fontAlgn="ctr"/>
                      <a:endParaRPr lang="en-IN" sz="900" b="0" i="0" u="none" strike="noStrike">
                        <a:effectLst/>
                        <a:latin typeface="Arial"/>
                      </a:endParaRPr>
                    </a:p>
                  </a:txBody>
                  <a:tcPr marL="3944" marR="3944" marT="3944" marB="0" anchor="ctr">
                    <a:lnL>
                      <a:noFill/>
                    </a:lnL>
                    <a:lnR>
                      <a:noFill/>
                    </a:lnR>
                    <a:lnT>
                      <a:noFill/>
                    </a:lnT>
                    <a:lnB>
                      <a:noFill/>
                    </a:lnB>
                  </a:tcPr>
                </a:tc>
                <a:tc>
                  <a:txBody>
                    <a:bodyPr/>
                    <a:lstStyle/>
                    <a:p>
                      <a:pPr algn="ctr" fontAlgn="ctr"/>
                      <a:endParaRPr lang="en-IN" sz="900" b="0" i="0" u="none" strike="noStrike">
                        <a:effectLst/>
                        <a:latin typeface="Arial"/>
                      </a:endParaRPr>
                    </a:p>
                  </a:txBody>
                  <a:tcPr marL="3944" marR="3944" marT="3944" marB="0" anchor="ctr">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r>
              <a:tr h="122680">
                <a:tc>
                  <a:txBody>
                    <a:bodyPr/>
                    <a:lstStyle/>
                    <a:p>
                      <a:pPr algn="l" fontAlgn="b"/>
                      <a:endParaRPr lang="en-IN" sz="900" b="0" i="0" u="none" strike="noStrike">
                        <a:effectLst/>
                        <a:latin typeface="Arial"/>
                      </a:endParaRPr>
                    </a:p>
                  </a:txBody>
                  <a:tcPr marL="3944" marR="3944" marT="39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1" i="0" u="none" strike="noStrike">
                        <a:effectLst/>
                        <a:latin typeface="Arial"/>
                      </a:endParaRPr>
                    </a:p>
                  </a:txBody>
                  <a:tcPr marL="3944" marR="3944" marT="39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ctr" fontAlgn="ctr"/>
                      <a:endParaRPr lang="en-IN" sz="900" b="0" i="0" u="none" strike="noStrike">
                        <a:effectLst/>
                        <a:latin typeface="Arial"/>
                      </a:endParaRPr>
                    </a:p>
                  </a:txBody>
                  <a:tcPr marL="3944" marR="3944" marT="3944" marB="0" anchor="ctr">
                    <a:lnL>
                      <a:noFill/>
                    </a:lnL>
                    <a:lnR>
                      <a:noFill/>
                    </a:lnR>
                    <a:lnT>
                      <a:noFill/>
                    </a:lnT>
                    <a:lnB>
                      <a:noFill/>
                    </a:lnB>
                  </a:tcPr>
                </a:tc>
                <a:tc>
                  <a:txBody>
                    <a:bodyPr/>
                    <a:lstStyle/>
                    <a:p>
                      <a:pPr algn="ctr" fontAlgn="ctr"/>
                      <a:endParaRPr lang="en-IN" sz="900" b="0" i="0" u="none" strike="noStrike">
                        <a:effectLst/>
                        <a:latin typeface="Arial"/>
                      </a:endParaRPr>
                    </a:p>
                  </a:txBody>
                  <a:tcPr marL="3944" marR="3944" marT="3944" marB="0" anchor="ctr">
                    <a:lnL>
                      <a:noFill/>
                    </a:lnL>
                    <a:lnR>
                      <a:noFill/>
                    </a:lnR>
                    <a:lnT>
                      <a:noFill/>
                    </a:lnT>
                    <a:lnB>
                      <a:noFill/>
                    </a:lnB>
                  </a:tcPr>
                </a:tc>
                <a:tc>
                  <a:txBody>
                    <a:bodyPr/>
                    <a:lstStyle/>
                    <a:p>
                      <a:pPr algn="ctr" fontAlgn="ctr"/>
                      <a:endParaRPr lang="en-IN" sz="900" b="0" i="0" u="none" strike="noStrike">
                        <a:effectLst/>
                        <a:latin typeface="Arial"/>
                      </a:endParaRPr>
                    </a:p>
                  </a:txBody>
                  <a:tcPr marL="3944" marR="3944" marT="3944" marB="0" anchor="ctr">
                    <a:lnL>
                      <a:noFill/>
                    </a:lnL>
                    <a:lnR>
                      <a:noFill/>
                    </a:lnR>
                    <a:lnT>
                      <a:noFill/>
                    </a:lnT>
                    <a:lnB>
                      <a:noFill/>
                    </a:lnB>
                  </a:tcPr>
                </a:tc>
                <a:tc>
                  <a:txBody>
                    <a:bodyPr/>
                    <a:lstStyle/>
                    <a:p>
                      <a:pPr algn="ctr" fontAlgn="ctr"/>
                      <a:endParaRPr lang="en-IN" sz="900" b="0" i="0" u="none" strike="noStrike">
                        <a:effectLst/>
                        <a:latin typeface="Arial"/>
                      </a:endParaRPr>
                    </a:p>
                  </a:txBody>
                  <a:tcPr marL="3944" marR="3944" marT="3944" marB="0" anchor="ctr">
                    <a:lnL>
                      <a:noFill/>
                    </a:lnL>
                    <a:lnR>
                      <a:noFill/>
                    </a:lnR>
                    <a:lnT>
                      <a:noFill/>
                    </a:lnT>
                    <a:lnB>
                      <a:noFill/>
                    </a:lnB>
                  </a:tcPr>
                </a:tc>
                <a:tc>
                  <a:txBody>
                    <a:bodyPr/>
                    <a:lstStyle/>
                    <a:p>
                      <a:pPr algn="ctr" fontAlgn="ctr"/>
                      <a:endParaRPr lang="en-IN" sz="900" b="0" i="0" u="none" strike="noStrike">
                        <a:effectLst/>
                        <a:latin typeface="Arial"/>
                      </a:endParaRPr>
                    </a:p>
                  </a:txBody>
                  <a:tcPr marL="3944" marR="3944" marT="3944" marB="0" anchor="ctr">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r>
              <a:tr h="245360">
                <a:tc>
                  <a:txBody>
                    <a:bodyPr/>
                    <a:lstStyle/>
                    <a:p>
                      <a:pPr algn="ctr" fontAlgn="ctr"/>
                      <a:r>
                        <a:rPr lang="en-IN" sz="900" b="1" i="0" u="none" strike="noStrike">
                          <a:effectLst/>
                          <a:latin typeface="Arial"/>
                        </a:rPr>
                        <a:t>1</a:t>
                      </a:r>
                    </a:p>
                  </a:txBody>
                  <a:tcPr marL="3944" marR="3944" marT="394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3</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4</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5</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6</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7</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8</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9</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10</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11</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12</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13</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14</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15</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16</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17</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18</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19</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20</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21</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22</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23</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24</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25</a:t>
                      </a:r>
                    </a:p>
                  </a:txBody>
                  <a:tcPr marL="3944" marR="3944" marT="39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900" b="0" i="0" u="none" strike="noStrike">
                        <a:effectLst/>
                        <a:latin typeface="Arial"/>
                      </a:endParaRPr>
                    </a:p>
                  </a:txBody>
                  <a:tcPr marL="3944" marR="3944" marT="3944"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IN" sz="900" b="0" i="0" u="none" strike="noStrike">
                        <a:effectLst/>
                        <a:latin typeface="Arial"/>
                      </a:endParaRPr>
                    </a:p>
                  </a:txBody>
                  <a:tcPr marL="3944" marR="3944" marT="3944" marB="0" anchor="ctr">
                    <a:lnL>
                      <a:noFill/>
                    </a:lnL>
                    <a:lnR>
                      <a:noFill/>
                    </a:lnR>
                    <a:lnT>
                      <a:noFill/>
                    </a:lnT>
                    <a:lnB>
                      <a:noFill/>
                    </a:lnB>
                  </a:tcPr>
                </a:tc>
                <a:tc>
                  <a:txBody>
                    <a:bodyPr/>
                    <a:lstStyle/>
                    <a:p>
                      <a:pPr algn="ctr" fontAlgn="ctr"/>
                      <a:endParaRPr lang="en-IN" sz="900" b="0" i="0" u="none" strike="noStrike">
                        <a:effectLst/>
                        <a:latin typeface="Arial"/>
                      </a:endParaRPr>
                    </a:p>
                  </a:txBody>
                  <a:tcPr marL="3944" marR="3944" marT="3944" marB="0" anchor="ctr">
                    <a:lnL>
                      <a:noFill/>
                    </a:lnL>
                    <a:lnR>
                      <a:noFill/>
                    </a:lnR>
                    <a:lnT>
                      <a:noFill/>
                    </a:lnT>
                    <a:lnB>
                      <a:noFill/>
                    </a:lnB>
                  </a:tcPr>
                </a:tc>
                <a:tc>
                  <a:txBody>
                    <a:bodyPr/>
                    <a:lstStyle/>
                    <a:p>
                      <a:pPr algn="ctr" fontAlgn="ctr"/>
                      <a:endParaRPr lang="en-IN" sz="900" b="0" i="0" u="none" strike="noStrike">
                        <a:effectLst/>
                        <a:latin typeface="Arial"/>
                      </a:endParaRPr>
                    </a:p>
                  </a:txBody>
                  <a:tcPr marL="3944" marR="3944" marT="3944" marB="0" anchor="ctr">
                    <a:lnL>
                      <a:noFill/>
                    </a:lnL>
                    <a:lnR>
                      <a:noFill/>
                    </a:lnR>
                    <a:lnT>
                      <a:noFill/>
                    </a:lnT>
                    <a:lnB>
                      <a:noFill/>
                    </a:lnB>
                  </a:tcPr>
                </a:tc>
                <a:tc>
                  <a:txBody>
                    <a:bodyPr/>
                    <a:lstStyle/>
                    <a:p>
                      <a:pPr algn="ctr" fontAlgn="ctr"/>
                      <a:endParaRPr lang="en-IN" sz="900" b="0" i="0" u="none" strike="noStrike">
                        <a:effectLst/>
                        <a:latin typeface="Arial"/>
                      </a:endParaRPr>
                    </a:p>
                  </a:txBody>
                  <a:tcPr marL="3944" marR="3944" marT="3944" marB="0" anchor="ctr">
                    <a:lnL>
                      <a:noFill/>
                    </a:lnL>
                    <a:lnR>
                      <a:noFill/>
                    </a:lnR>
                    <a:lnT>
                      <a:noFill/>
                    </a:lnT>
                    <a:lnB>
                      <a:noFill/>
                    </a:lnB>
                  </a:tcPr>
                </a:tc>
                <a:tc>
                  <a:txBody>
                    <a:bodyPr/>
                    <a:lstStyle/>
                    <a:p>
                      <a:pPr algn="ctr" fontAlgn="ctr"/>
                      <a:endParaRPr lang="en-IN" sz="900" b="0" i="0" u="none" strike="noStrike">
                        <a:effectLst/>
                        <a:latin typeface="Arial"/>
                      </a:endParaRPr>
                    </a:p>
                  </a:txBody>
                  <a:tcPr marL="3944" marR="3944" marT="3944" marB="0" anchor="ctr">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r>
              <a:tr h="245360">
                <a:tc>
                  <a:txBody>
                    <a:bodyPr/>
                    <a:lstStyle/>
                    <a:p>
                      <a:pPr algn="ctr" fontAlgn="ctr"/>
                      <a:r>
                        <a:rPr lang="en-IN" sz="900" b="1" i="0" u="none" strike="noStrike">
                          <a:effectLst/>
                          <a:latin typeface="Arial"/>
                        </a:rPr>
                        <a:t>26</a:t>
                      </a:r>
                    </a:p>
                  </a:txBody>
                  <a:tcPr marL="3944" marR="3944" marT="394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27</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28</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29</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30</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31</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32</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33</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34</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35</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36</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37</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38</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39</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40</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41</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42</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43</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44</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45</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46</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47</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48</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49</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50</a:t>
                      </a:r>
                    </a:p>
                  </a:txBody>
                  <a:tcPr marL="3944" marR="3944" marT="39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900" b="0" i="0" u="none" strike="noStrike">
                        <a:effectLst/>
                        <a:latin typeface="Arial"/>
                      </a:endParaRPr>
                    </a:p>
                  </a:txBody>
                  <a:tcPr marL="3944" marR="3944" marT="3944"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gridSpan="4">
                  <a:txBody>
                    <a:bodyPr/>
                    <a:lstStyle/>
                    <a:p>
                      <a:pPr algn="ctr" fontAlgn="b"/>
                      <a:endParaRPr lang="en-IN" sz="900" b="0" i="0" u="none" strike="noStrike">
                        <a:effectLst/>
                        <a:latin typeface="Arial"/>
                      </a:endParaRPr>
                    </a:p>
                  </a:txBody>
                  <a:tcPr marL="3944" marR="3944" marT="3944"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r>
              <a:tr h="245360">
                <a:tc>
                  <a:txBody>
                    <a:bodyPr/>
                    <a:lstStyle/>
                    <a:p>
                      <a:pPr algn="ctr" fontAlgn="ctr"/>
                      <a:r>
                        <a:rPr lang="en-IN" sz="900" b="1" i="0" u="none" strike="noStrike">
                          <a:effectLst/>
                          <a:latin typeface="Arial"/>
                        </a:rPr>
                        <a:t>51</a:t>
                      </a:r>
                    </a:p>
                  </a:txBody>
                  <a:tcPr marL="3944" marR="3944" marT="394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52</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53</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54</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55</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56</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57</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58</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59</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60</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61</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62</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63</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64</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65</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66</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67</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68</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69</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70</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71</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72</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73</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74</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75</a:t>
                      </a:r>
                    </a:p>
                  </a:txBody>
                  <a:tcPr marL="3944" marR="3944" marT="39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900" b="0" i="0" u="none" strike="noStrike">
                        <a:effectLst/>
                        <a:latin typeface="Arial"/>
                      </a:endParaRPr>
                    </a:p>
                  </a:txBody>
                  <a:tcPr marL="3944" marR="3944" marT="3944"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w="12700" cap="flat" cmpd="sng" algn="ctr">
                      <a:solidFill>
                        <a:srgbClr val="000000"/>
                      </a:solidFill>
                      <a:prstDash val="solid"/>
                      <a:round/>
                      <a:headEnd type="none" w="med" len="med"/>
                      <a:tailEnd type="none" w="med" len="med"/>
                    </a:lnB>
                  </a:tcPr>
                </a:tc>
              </a:tr>
              <a:tr h="245360">
                <a:tc>
                  <a:txBody>
                    <a:bodyPr/>
                    <a:lstStyle/>
                    <a:p>
                      <a:pPr algn="ctr" fontAlgn="ctr"/>
                      <a:r>
                        <a:rPr lang="en-IN" sz="900" b="1" i="0" u="none" strike="noStrike">
                          <a:effectLst/>
                          <a:latin typeface="Arial"/>
                        </a:rPr>
                        <a:t>76</a:t>
                      </a:r>
                    </a:p>
                  </a:txBody>
                  <a:tcPr marL="3944" marR="3944" marT="394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77</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78</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79</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80</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81</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82</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83</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84</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85</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86</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87</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88</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89</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90</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91</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92</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93</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94</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95</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96</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97</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98</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99</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100</a:t>
                      </a:r>
                    </a:p>
                  </a:txBody>
                  <a:tcPr marL="3944" marR="3944" marT="39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900" b="0" i="0" u="none" strike="noStrike">
                        <a:effectLst/>
                        <a:latin typeface="Arial"/>
                      </a:endParaRPr>
                    </a:p>
                  </a:txBody>
                  <a:tcPr marL="3944" marR="3944" marT="39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 gridSpan="2">
                  <a:txBody>
                    <a:bodyPr/>
                    <a:lstStyle/>
                    <a:p>
                      <a:pPr algn="ctr" fontAlgn="ctr"/>
                      <a:r>
                        <a:rPr lang="en-IN" sz="900" b="1" i="0" u="none" strike="noStrike">
                          <a:effectLst/>
                          <a:latin typeface="Arial"/>
                        </a:rPr>
                        <a:t>OPV Vials</a:t>
                      </a:r>
                    </a:p>
                  </a:txBody>
                  <a:tcPr marL="3944" marR="3944" marT="394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IN"/>
                    </a:p>
                  </a:txBody>
                  <a:tcPr/>
                </a:tc>
                <a:tc rowSpan="2" gridSpan="2">
                  <a:txBody>
                    <a:bodyPr/>
                    <a:lstStyle/>
                    <a:p>
                      <a:pPr algn="ctr" fontAlgn="ctr"/>
                      <a:r>
                        <a:rPr lang="en-IN" sz="900" b="1" i="0" u="none" strike="noStrike">
                          <a:effectLst/>
                          <a:latin typeface="Arial"/>
                        </a:rPr>
                        <a:t>Received</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IN"/>
                    </a:p>
                  </a:txBody>
                  <a:tcPr/>
                </a:tc>
                <a:tc rowSpan="2" gridSpan="2">
                  <a:txBody>
                    <a:bodyPr/>
                    <a:lstStyle/>
                    <a:p>
                      <a:pPr algn="ctr" fontAlgn="ctr"/>
                      <a:r>
                        <a:rPr lang="en-IN" sz="900" b="1" i="0" u="none" strike="noStrike">
                          <a:effectLst/>
                          <a:latin typeface="Arial"/>
                        </a:rPr>
                        <a:t>Returned</a:t>
                      </a:r>
                    </a:p>
                  </a:txBody>
                  <a:tcPr marL="3944" marR="3944" marT="39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IN"/>
                    </a:p>
                  </a:txBody>
                  <a:tcPr/>
                </a:tc>
              </a:tr>
              <a:tr h="245360">
                <a:tc>
                  <a:txBody>
                    <a:bodyPr/>
                    <a:lstStyle/>
                    <a:p>
                      <a:pPr algn="ctr" fontAlgn="ctr"/>
                      <a:r>
                        <a:rPr lang="en-IN" sz="900" b="1" i="0" u="none" strike="noStrike">
                          <a:effectLst/>
                          <a:latin typeface="Arial"/>
                        </a:rPr>
                        <a:t>101</a:t>
                      </a:r>
                    </a:p>
                  </a:txBody>
                  <a:tcPr marL="3944" marR="3944" marT="394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102</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103</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104</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105</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106</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107</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108</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109</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110</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111</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112</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113</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114</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115</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116</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117</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118</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119</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120</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121</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122</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123</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124</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125</a:t>
                      </a:r>
                    </a:p>
                  </a:txBody>
                  <a:tcPr marL="3944" marR="3944" marT="39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900" b="0" i="0" u="none" strike="noStrike">
                        <a:effectLst/>
                        <a:latin typeface="Arial"/>
                      </a:endParaRPr>
                    </a:p>
                  </a:txBody>
                  <a:tcPr marL="3944" marR="3944" marT="39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vMerge="1">
                  <a:txBody>
                    <a:bodyPr/>
                    <a:lstStyle/>
                    <a:p>
                      <a:endParaRPr lang="en-IN"/>
                    </a:p>
                  </a:txBody>
                  <a:tcPr/>
                </a:tc>
                <a:tc hMerge="1" vMerge="1">
                  <a:txBody>
                    <a:bodyPr/>
                    <a:lstStyle/>
                    <a:p>
                      <a:endParaRPr lang="en-IN"/>
                    </a:p>
                  </a:txBody>
                  <a:tcPr/>
                </a:tc>
                <a:tc gridSpan="2" vMerge="1">
                  <a:txBody>
                    <a:bodyPr/>
                    <a:lstStyle/>
                    <a:p>
                      <a:endParaRPr lang="en-IN"/>
                    </a:p>
                  </a:txBody>
                  <a:tcPr/>
                </a:tc>
                <a:tc hMerge="1" vMerge="1">
                  <a:txBody>
                    <a:bodyPr/>
                    <a:lstStyle/>
                    <a:p>
                      <a:endParaRPr lang="en-IN"/>
                    </a:p>
                  </a:txBody>
                  <a:tcPr/>
                </a:tc>
                <a:tc gridSpan="2" vMerge="1">
                  <a:txBody>
                    <a:bodyPr/>
                    <a:lstStyle/>
                    <a:p>
                      <a:endParaRPr lang="en-IN"/>
                    </a:p>
                  </a:txBody>
                  <a:tcPr/>
                </a:tc>
                <a:tc hMerge="1" vMerge="1">
                  <a:txBody>
                    <a:bodyPr/>
                    <a:lstStyle/>
                    <a:p>
                      <a:endParaRPr lang="en-IN"/>
                    </a:p>
                  </a:txBody>
                  <a:tcPr/>
                </a:tc>
              </a:tr>
              <a:tr h="245360">
                <a:tc>
                  <a:txBody>
                    <a:bodyPr/>
                    <a:lstStyle/>
                    <a:p>
                      <a:pPr algn="ctr" fontAlgn="ctr"/>
                      <a:r>
                        <a:rPr lang="en-IN" sz="900" b="1" i="0" u="none" strike="noStrike">
                          <a:effectLst/>
                          <a:latin typeface="Arial"/>
                        </a:rPr>
                        <a:t>126</a:t>
                      </a:r>
                    </a:p>
                  </a:txBody>
                  <a:tcPr marL="3944" marR="3944" marT="394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127</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128</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129</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130</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131</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132</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133</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134</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135</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136</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137</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138</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139</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140</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141</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142</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143</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144</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145</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146</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147</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148</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149</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150</a:t>
                      </a:r>
                    </a:p>
                  </a:txBody>
                  <a:tcPr marL="3944" marR="3944" marT="39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900" b="0" i="0" u="none" strike="noStrike">
                        <a:effectLst/>
                        <a:latin typeface="Arial"/>
                      </a:endParaRPr>
                    </a:p>
                  </a:txBody>
                  <a:tcPr marL="3944" marR="3944" marT="39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 gridSpan="2">
                  <a:txBody>
                    <a:bodyPr/>
                    <a:lstStyle/>
                    <a:p>
                      <a:pPr algn="ctr" fontAlgn="ctr"/>
                      <a:r>
                        <a:rPr lang="en-IN" sz="900" b="1" i="0" u="none" strike="noStrike">
                          <a:effectLst/>
                          <a:latin typeface="Arial"/>
                        </a:rPr>
                        <a:t>Full</a:t>
                      </a:r>
                    </a:p>
                  </a:txBody>
                  <a:tcPr marL="3944" marR="3944" marT="394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IN"/>
                    </a:p>
                  </a:txBody>
                  <a:tcPr/>
                </a:tc>
                <a:tc rowSpan="2" gridSpan="2">
                  <a:txBody>
                    <a:bodyPr/>
                    <a:lstStyle/>
                    <a:p>
                      <a:pPr algn="ctr" fontAlgn="ctr"/>
                      <a:r>
                        <a:rPr lang="en-IN" sz="900" b="1" i="0" u="none" strike="noStrike">
                          <a:effectLst/>
                          <a:latin typeface="Arial"/>
                        </a:rPr>
                        <a:t> </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IN"/>
                    </a:p>
                  </a:txBody>
                  <a:tcPr/>
                </a:tc>
                <a:tc rowSpan="2" gridSpan="2">
                  <a:txBody>
                    <a:bodyPr/>
                    <a:lstStyle/>
                    <a:p>
                      <a:pPr algn="ctr" fontAlgn="ctr"/>
                      <a:r>
                        <a:rPr lang="en-IN" sz="900" b="1" i="0" u="none" strike="noStrike">
                          <a:effectLst/>
                          <a:latin typeface="Arial"/>
                        </a:rPr>
                        <a:t> </a:t>
                      </a:r>
                    </a:p>
                  </a:txBody>
                  <a:tcPr marL="3944" marR="3944" marT="39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IN"/>
                    </a:p>
                  </a:txBody>
                  <a:tcPr/>
                </a:tc>
              </a:tr>
              <a:tr h="245360">
                <a:tc>
                  <a:txBody>
                    <a:bodyPr/>
                    <a:lstStyle/>
                    <a:p>
                      <a:pPr algn="ctr" fontAlgn="ctr"/>
                      <a:r>
                        <a:rPr lang="en-IN" sz="900" b="1" i="0" u="none" strike="noStrike">
                          <a:effectLst/>
                          <a:latin typeface="Arial"/>
                        </a:rPr>
                        <a:t>151</a:t>
                      </a:r>
                    </a:p>
                  </a:txBody>
                  <a:tcPr marL="3944" marR="3944" marT="394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152</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153</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154</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155</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156</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157</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158</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159</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160</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161</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162</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163</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164</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165</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166</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167</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168</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169</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170</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171</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172</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173</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174</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175</a:t>
                      </a:r>
                    </a:p>
                  </a:txBody>
                  <a:tcPr marL="3944" marR="3944" marT="39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900" b="0" i="0" u="none" strike="noStrike">
                        <a:effectLst/>
                        <a:latin typeface="Arial"/>
                      </a:endParaRPr>
                    </a:p>
                  </a:txBody>
                  <a:tcPr marL="3944" marR="3944" marT="39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vMerge="1">
                  <a:txBody>
                    <a:bodyPr/>
                    <a:lstStyle/>
                    <a:p>
                      <a:endParaRPr lang="en-IN"/>
                    </a:p>
                  </a:txBody>
                  <a:tcPr/>
                </a:tc>
                <a:tc hMerge="1" vMerge="1">
                  <a:txBody>
                    <a:bodyPr/>
                    <a:lstStyle/>
                    <a:p>
                      <a:endParaRPr lang="en-IN"/>
                    </a:p>
                  </a:txBody>
                  <a:tcPr/>
                </a:tc>
                <a:tc gridSpan="2" vMerge="1">
                  <a:txBody>
                    <a:bodyPr/>
                    <a:lstStyle/>
                    <a:p>
                      <a:endParaRPr lang="en-IN"/>
                    </a:p>
                  </a:txBody>
                  <a:tcPr/>
                </a:tc>
                <a:tc hMerge="1" vMerge="1">
                  <a:txBody>
                    <a:bodyPr/>
                    <a:lstStyle/>
                    <a:p>
                      <a:endParaRPr lang="en-IN"/>
                    </a:p>
                  </a:txBody>
                  <a:tcPr/>
                </a:tc>
                <a:tc gridSpan="2" vMerge="1">
                  <a:txBody>
                    <a:bodyPr/>
                    <a:lstStyle/>
                    <a:p>
                      <a:endParaRPr lang="en-IN"/>
                    </a:p>
                  </a:txBody>
                  <a:tcPr/>
                </a:tc>
                <a:tc hMerge="1" vMerge="1">
                  <a:txBody>
                    <a:bodyPr/>
                    <a:lstStyle/>
                    <a:p>
                      <a:endParaRPr lang="en-IN"/>
                    </a:p>
                  </a:txBody>
                  <a:tcPr/>
                </a:tc>
              </a:tr>
              <a:tr h="245360">
                <a:tc>
                  <a:txBody>
                    <a:bodyPr/>
                    <a:lstStyle/>
                    <a:p>
                      <a:pPr algn="ctr" fontAlgn="ctr"/>
                      <a:r>
                        <a:rPr lang="en-IN" sz="900" b="1" i="0" u="none" strike="noStrike">
                          <a:effectLst/>
                          <a:latin typeface="Arial"/>
                        </a:rPr>
                        <a:t>176</a:t>
                      </a:r>
                    </a:p>
                  </a:txBody>
                  <a:tcPr marL="3944" marR="3944" marT="394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177</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178</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179</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180</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181</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182</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183</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184</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185</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186</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187</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188</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189</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190</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191</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192</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193</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194</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195</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196</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197</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198</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199</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200</a:t>
                      </a:r>
                    </a:p>
                  </a:txBody>
                  <a:tcPr marL="3944" marR="3944" marT="39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900" b="0" i="0" u="none" strike="noStrike">
                        <a:effectLst/>
                        <a:latin typeface="Arial"/>
                      </a:endParaRPr>
                    </a:p>
                  </a:txBody>
                  <a:tcPr marL="3944" marR="3944" marT="39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 gridSpan="2">
                  <a:txBody>
                    <a:bodyPr/>
                    <a:lstStyle/>
                    <a:p>
                      <a:pPr algn="ctr" fontAlgn="ctr"/>
                      <a:r>
                        <a:rPr lang="en-IN" sz="900" b="1" i="0" u="none" strike="noStrike">
                          <a:effectLst/>
                          <a:latin typeface="Arial"/>
                        </a:rPr>
                        <a:t>Partially Used</a:t>
                      </a:r>
                    </a:p>
                  </a:txBody>
                  <a:tcPr marL="3944" marR="3944" marT="394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IN"/>
                    </a:p>
                  </a:txBody>
                  <a:tcPr/>
                </a:tc>
                <a:tc rowSpan="2" gridSpan="2">
                  <a:txBody>
                    <a:bodyPr/>
                    <a:lstStyle/>
                    <a:p>
                      <a:pPr algn="ctr" fontAlgn="ctr"/>
                      <a:r>
                        <a:rPr lang="en-IN" sz="900" b="1" i="0" u="none" strike="noStrike">
                          <a:solidFill>
                            <a:srgbClr val="C0C0C0"/>
                          </a:solidFill>
                          <a:effectLst/>
                          <a:latin typeface="Arial"/>
                        </a:rPr>
                        <a:t> </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9696"/>
                    </a:solidFill>
                  </a:tcPr>
                </a:tc>
                <a:tc rowSpan="2" hMerge="1">
                  <a:txBody>
                    <a:bodyPr/>
                    <a:lstStyle/>
                    <a:p>
                      <a:endParaRPr lang="en-IN"/>
                    </a:p>
                  </a:txBody>
                  <a:tcPr/>
                </a:tc>
                <a:tc rowSpan="2" gridSpan="2">
                  <a:txBody>
                    <a:bodyPr/>
                    <a:lstStyle/>
                    <a:p>
                      <a:pPr algn="ctr" fontAlgn="ctr"/>
                      <a:r>
                        <a:rPr lang="en-IN" sz="900" b="1" i="0" u="none" strike="noStrike">
                          <a:effectLst/>
                          <a:latin typeface="Arial"/>
                        </a:rPr>
                        <a:t> </a:t>
                      </a:r>
                    </a:p>
                  </a:txBody>
                  <a:tcPr marL="3944" marR="3944" marT="39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IN"/>
                    </a:p>
                  </a:txBody>
                  <a:tcPr/>
                </a:tc>
              </a:tr>
              <a:tr h="245360">
                <a:tc>
                  <a:txBody>
                    <a:bodyPr/>
                    <a:lstStyle/>
                    <a:p>
                      <a:pPr algn="ctr" fontAlgn="ctr"/>
                      <a:r>
                        <a:rPr lang="en-IN" sz="900" b="1" i="0" u="none" strike="noStrike">
                          <a:effectLst/>
                          <a:latin typeface="Arial"/>
                        </a:rPr>
                        <a:t>201</a:t>
                      </a:r>
                    </a:p>
                  </a:txBody>
                  <a:tcPr marL="3944" marR="3944" marT="394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202</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203</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204</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205</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206</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207</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208</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209</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210</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211</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212</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213</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214</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215</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216</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217</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218</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219</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220</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221</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222</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223</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224</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225</a:t>
                      </a:r>
                    </a:p>
                  </a:txBody>
                  <a:tcPr marL="3944" marR="3944" marT="39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900" b="0" i="0" u="none" strike="noStrike">
                        <a:effectLst/>
                        <a:latin typeface="Arial"/>
                      </a:endParaRPr>
                    </a:p>
                  </a:txBody>
                  <a:tcPr marL="3944" marR="3944" marT="39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vMerge="1">
                  <a:txBody>
                    <a:bodyPr/>
                    <a:lstStyle/>
                    <a:p>
                      <a:endParaRPr lang="en-IN"/>
                    </a:p>
                  </a:txBody>
                  <a:tcPr/>
                </a:tc>
                <a:tc hMerge="1" vMerge="1">
                  <a:txBody>
                    <a:bodyPr/>
                    <a:lstStyle/>
                    <a:p>
                      <a:endParaRPr lang="en-IN"/>
                    </a:p>
                  </a:txBody>
                  <a:tcPr/>
                </a:tc>
                <a:tc gridSpan="2" vMerge="1">
                  <a:txBody>
                    <a:bodyPr/>
                    <a:lstStyle/>
                    <a:p>
                      <a:endParaRPr lang="en-IN"/>
                    </a:p>
                  </a:txBody>
                  <a:tcPr/>
                </a:tc>
                <a:tc hMerge="1" vMerge="1">
                  <a:txBody>
                    <a:bodyPr/>
                    <a:lstStyle/>
                    <a:p>
                      <a:endParaRPr lang="en-IN"/>
                    </a:p>
                  </a:txBody>
                  <a:tcPr/>
                </a:tc>
                <a:tc gridSpan="2" vMerge="1">
                  <a:txBody>
                    <a:bodyPr/>
                    <a:lstStyle/>
                    <a:p>
                      <a:endParaRPr lang="en-IN"/>
                    </a:p>
                  </a:txBody>
                  <a:tcPr/>
                </a:tc>
                <a:tc hMerge="1" vMerge="1">
                  <a:txBody>
                    <a:bodyPr/>
                    <a:lstStyle/>
                    <a:p>
                      <a:endParaRPr lang="en-IN"/>
                    </a:p>
                  </a:txBody>
                  <a:tcPr/>
                </a:tc>
              </a:tr>
              <a:tr h="245360">
                <a:tc>
                  <a:txBody>
                    <a:bodyPr/>
                    <a:lstStyle/>
                    <a:p>
                      <a:pPr algn="ctr" fontAlgn="ctr"/>
                      <a:r>
                        <a:rPr lang="en-IN" sz="900" b="1" i="0" u="none" strike="noStrike">
                          <a:effectLst/>
                          <a:latin typeface="Arial"/>
                        </a:rPr>
                        <a:t>226</a:t>
                      </a:r>
                    </a:p>
                  </a:txBody>
                  <a:tcPr marL="3944" marR="3944" marT="394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227</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228</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229</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230</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231</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232</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233</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234</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235</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236</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237</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238</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239</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240</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241</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242</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243</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244</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245</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246</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247</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248</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249</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250</a:t>
                      </a:r>
                    </a:p>
                  </a:txBody>
                  <a:tcPr marL="3944" marR="3944" marT="39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900" b="0" i="0" u="none" strike="noStrike">
                        <a:effectLst/>
                        <a:latin typeface="Arial"/>
                      </a:endParaRPr>
                    </a:p>
                  </a:txBody>
                  <a:tcPr marL="3944" marR="3944" marT="39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 gridSpan="2">
                  <a:txBody>
                    <a:bodyPr/>
                    <a:lstStyle/>
                    <a:p>
                      <a:pPr algn="ctr" fontAlgn="ctr"/>
                      <a:r>
                        <a:rPr lang="en-IN" sz="900" b="1" i="0" u="none" strike="noStrike">
                          <a:effectLst/>
                          <a:latin typeface="Arial"/>
                        </a:rPr>
                        <a:t>Empty</a:t>
                      </a:r>
                    </a:p>
                  </a:txBody>
                  <a:tcPr marL="3944" marR="3944" marT="394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IN"/>
                    </a:p>
                  </a:txBody>
                  <a:tcPr/>
                </a:tc>
                <a:tc rowSpan="2" gridSpan="2">
                  <a:txBody>
                    <a:bodyPr/>
                    <a:lstStyle/>
                    <a:p>
                      <a:pPr algn="ctr" fontAlgn="ctr"/>
                      <a:r>
                        <a:rPr lang="en-IN" sz="900" b="1" i="0" u="none" strike="noStrike">
                          <a:solidFill>
                            <a:srgbClr val="C0C0C0"/>
                          </a:solidFill>
                          <a:effectLst/>
                          <a:latin typeface="Arial"/>
                        </a:rPr>
                        <a:t> </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696"/>
                    </a:solidFill>
                  </a:tcPr>
                </a:tc>
                <a:tc rowSpan="2" hMerge="1">
                  <a:txBody>
                    <a:bodyPr/>
                    <a:lstStyle/>
                    <a:p>
                      <a:endParaRPr lang="en-IN"/>
                    </a:p>
                  </a:txBody>
                  <a:tcPr/>
                </a:tc>
                <a:tc rowSpan="2" gridSpan="2">
                  <a:txBody>
                    <a:bodyPr/>
                    <a:lstStyle/>
                    <a:p>
                      <a:pPr algn="ctr" fontAlgn="ctr"/>
                      <a:r>
                        <a:rPr lang="en-IN" sz="900" b="1" i="0" u="none" strike="noStrike">
                          <a:effectLst/>
                          <a:latin typeface="Arial"/>
                        </a:rPr>
                        <a:t> </a:t>
                      </a:r>
                    </a:p>
                  </a:txBody>
                  <a:tcPr marL="3944" marR="3944" marT="39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IN"/>
                    </a:p>
                  </a:txBody>
                  <a:tcPr/>
                </a:tc>
              </a:tr>
              <a:tr h="245360">
                <a:tc>
                  <a:txBody>
                    <a:bodyPr/>
                    <a:lstStyle/>
                    <a:p>
                      <a:pPr algn="ctr" fontAlgn="ctr"/>
                      <a:r>
                        <a:rPr lang="en-IN" sz="900" b="1" i="0" u="none" strike="noStrike">
                          <a:effectLst/>
                          <a:latin typeface="Arial"/>
                        </a:rPr>
                        <a:t>251</a:t>
                      </a:r>
                    </a:p>
                  </a:txBody>
                  <a:tcPr marL="3944" marR="3944" marT="394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252</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253</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254</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255</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256</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257</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258</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259</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260</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261</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262</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263</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264</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265</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266</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267</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268</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269</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270</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271</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272</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273</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274</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275</a:t>
                      </a:r>
                    </a:p>
                  </a:txBody>
                  <a:tcPr marL="3944" marR="3944" marT="39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900" b="0" i="0" u="none" strike="noStrike">
                        <a:effectLst/>
                        <a:latin typeface="Arial"/>
                      </a:endParaRPr>
                    </a:p>
                  </a:txBody>
                  <a:tcPr marL="3944" marR="3944" marT="39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vMerge="1">
                  <a:txBody>
                    <a:bodyPr/>
                    <a:lstStyle/>
                    <a:p>
                      <a:endParaRPr lang="en-IN"/>
                    </a:p>
                  </a:txBody>
                  <a:tcPr/>
                </a:tc>
                <a:tc hMerge="1" vMerge="1">
                  <a:txBody>
                    <a:bodyPr/>
                    <a:lstStyle/>
                    <a:p>
                      <a:endParaRPr lang="en-IN"/>
                    </a:p>
                  </a:txBody>
                  <a:tcPr/>
                </a:tc>
                <a:tc gridSpan="2" vMerge="1">
                  <a:txBody>
                    <a:bodyPr/>
                    <a:lstStyle/>
                    <a:p>
                      <a:endParaRPr lang="en-IN"/>
                    </a:p>
                  </a:txBody>
                  <a:tcPr/>
                </a:tc>
                <a:tc hMerge="1" vMerge="1">
                  <a:txBody>
                    <a:bodyPr/>
                    <a:lstStyle/>
                    <a:p>
                      <a:endParaRPr lang="en-IN"/>
                    </a:p>
                  </a:txBody>
                  <a:tcPr/>
                </a:tc>
                <a:tc gridSpan="2" vMerge="1">
                  <a:txBody>
                    <a:bodyPr/>
                    <a:lstStyle/>
                    <a:p>
                      <a:endParaRPr lang="en-IN"/>
                    </a:p>
                  </a:txBody>
                  <a:tcPr/>
                </a:tc>
                <a:tc hMerge="1" vMerge="1">
                  <a:txBody>
                    <a:bodyPr/>
                    <a:lstStyle/>
                    <a:p>
                      <a:endParaRPr lang="en-IN"/>
                    </a:p>
                  </a:txBody>
                  <a:tcPr/>
                </a:tc>
              </a:tr>
              <a:tr h="245360">
                <a:tc>
                  <a:txBody>
                    <a:bodyPr/>
                    <a:lstStyle/>
                    <a:p>
                      <a:pPr algn="ctr" fontAlgn="ctr"/>
                      <a:r>
                        <a:rPr lang="en-IN" sz="900" b="1" i="0" u="none" strike="noStrike">
                          <a:effectLst/>
                          <a:latin typeface="Arial"/>
                        </a:rPr>
                        <a:t>276</a:t>
                      </a:r>
                    </a:p>
                  </a:txBody>
                  <a:tcPr marL="3944" marR="3944" marT="394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277</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278</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279</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280</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281</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282</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283</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284</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285</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286</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287</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288</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289</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290</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291</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292</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293</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294</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295</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296</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297</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298</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299</a:t>
                      </a:r>
                    </a:p>
                  </a:txBody>
                  <a:tcPr marL="3944" marR="3944" marT="3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effectLst/>
                          <a:latin typeface="Arial"/>
                        </a:rPr>
                        <a:t>300</a:t>
                      </a:r>
                    </a:p>
                  </a:txBody>
                  <a:tcPr marL="3944" marR="3944" marT="39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effectLst/>
                        <a:latin typeface="Arial"/>
                      </a:endParaRPr>
                    </a:p>
                  </a:txBody>
                  <a:tcPr marL="3944" marR="3944" marT="3944"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IN" sz="900" b="0" i="0" u="none" strike="noStrike">
                        <a:effectLst/>
                        <a:latin typeface="Arial"/>
                      </a:endParaRPr>
                    </a:p>
                  </a:txBody>
                  <a:tcPr marL="3944" marR="3944" marT="3944"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en-IN" sz="900" b="0" i="0" u="none" strike="noStrike">
                        <a:effectLst/>
                        <a:latin typeface="Arial"/>
                      </a:endParaRPr>
                    </a:p>
                  </a:txBody>
                  <a:tcPr marL="3944" marR="3944" marT="3944"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en-IN" sz="900" b="0" i="0" u="none" strike="noStrike">
                        <a:effectLst/>
                        <a:latin typeface="Arial"/>
                      </a:endParaRPr>
                    </a:p>
                  </a:txBody>
                  <a:tcPr marL="3944" marR="3944" marT="3944"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en-IN" sz="900" b="0" i="0" u="none" strike="noStrike">
                        <a:effectLst/>
                        <a:latin typeface="Arial"/>
                      </a:endParaRPr>
                    </a:p>
                  </a:txBody>
                  <a:tcPr marL="3944" marR="3944" marT="3944"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en-IN" sz="900" b="0" i="0" u="none" strike="noStrike">
                        <a:effectLst/>
                        <a:latin typeface="Arial"/>
                      </a:endParaRPr>
                    </a:p>
                  </a:txBody>
                  <a:tcPr marL="3944" marR="3944" marT="3944"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en-IN" sz="900" b="0" i="0" u="none" strike="noStrike">
                        <a:effectLst/>
                        <a:latin typeface="Arial"/>
                      </a:endParaRPr>
                    </a:p>
                  </a:txBody>
                  <a:tcPr marL="3944" marR="3944" marT="3944" marB="0" anchor="ctr">
                    <a:lnL>
                      <a:noFill/>
                    </a:lnL>
                    <a:lnR>
                      <a:noFill/>
                    </a:lnR>
                    <a:lnT w="12700" cap="flat" cmpd="sng" algn="ctr">
                      <a:solidFill>
                        <a:srgbClr val="000000"/>
                      </a:solidFill>
                      <a:prstDash val="solid"/>
                      <a:round/>
                      <a:headEnd type="none" w="med" len="med"/>
                      <a:tailEnd type="none" w="med" len="med"/>
                    </a:lnT>
                    <a:lnB>
                      <a:noFill/>
                    </a:lnB>
                  </a:tcPr>
                </a:tc>
              </a:tr>
              <a:tr h="121237">
                <a:tc>
                  <a:txBody>
                    <a:bodyPr/>
                    <a:lstStyle/>
                    <a:p>
                      <a:pPr algn="ctr" fontAlgn="b"/>
                      <a:endParaRPr lang="en-IN" sz="900" b="1" i="0" u="none" strike="noStrike">
                        <a:effectLst/>
                        <a:latin typeface="Arial"/>
                      </a:endParaRPr>
                    </a:p>
                  </a:txBody>
                  <a:tcPr marL="3944" marR="3944" marT="394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IN" sz="900" b="1" i="0" u="none" strike="noStrike">
                        <a:effectLst/>
                        <a:latin typeface="Arial"/>
                      </a:endParaRPr>
                    </a:p>
                  </a:txBody>
                  <a:tcPr marL="3944" marR="3944" marT="394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IN" sz="900" b="1" i="0" u="none" strike="noStrike">
                        <a:effectLst/>
                        <a:latin typeface="Arial"/>
                      </a:endParaRPr>
                    </a:p>
                  </a:txBody>
                  <a:tcPr marL="3944" marR="3944" marT="394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IN" sz="900" b="1" i="0" u="none" strike="noStrike">
                        <a:effectLst/>
                        <a:latin typeface="Arial"/>
                      </a:endParaRPr>
                    </a:p>
                  </a:txBody>
                  <a:tcPr marL="3944" marR="3944" marT="394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r>
              <a:tr h="236701">
                <a:tc gridSpan="11">
                  <a:txBody>
                    <a:bodyPr/>
                    <a:lstStyle/>
                    <a:p>
                      <a:pPr algn="l" fontAlgn="b"/>
                      <a:r>
                        <a:rPr lang="en-IN" sz="900" b="1" i="0" u="none" strike="noStrike">
                          <a:effectLst/>
                          <a:latin typeface="Arial"/>
                        </a:rPr>
                        <a:t>Total Number of children under 5 years old immunized :</a:t>
                      </a:r>
                    </a:p>
                  </a:txBody>
                  <a:tcPr marL="3944" marR="3944" marT="3944"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IN" sz="900" b="1" i="0" u="none" strike="noStrike">
                          <a:effectLst/>
                          <a:latin typeface="Arial"/>
                        </a:rPr>
                        <a:t> </a:t>
                      </a:r>
                    </a:p>
                  </a:txBody>
                  <a:tcPr marL="3944" marR="3944" marT="394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900" b="1" i="0" u="none" strike="noStrike">
                          <a:effectLst/>
                          <a:latin typeface="Arial"/>
                        </a:rPr>
                        <a:t> </a:t>
                      </a:r>
                    </a:p>
                  </a:txBody>
                  <a:tcPr marL="3944" marR="3944" marT="394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900" b="1" i="0" u="none" strike="noStrike">
                          <a:effectLst/>
                          <a:latin typeface="Arial"/>
                        </a:rPr>
                        <a:t> </a:t>
                      </a:r>
                    </a:p>
                  </a:txBody>
                  <a:tcPr marL="3944" marR="3944" marT="394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IN" sz="900" b="1" i="0" u="none" strike="noStrike">
                        <a:effectLst/>
                        <a:latin typeface="Arial"/>
                      </a:endParaRPr>
                    </a:p>
                  </a:txBody>
                  <a:tcPr marL="3944" marR="3944" marT="3944"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r>
              <a:tr h="303092">
                <a:tc>
                  <a:txBody>
                    <a:bodyPr/>
                    <a:lstStyle/>
                    <a:p>
                      <a:pPr algn="l"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r>
              <a:tr h="236701">
                <a:tc gridSpan="6">
                  <a:txBody>
                    <a:bodyPr/>
                    <a:lstStyle/>
                    <a:p>
                      <a:pPr algn="l" fontAlgn="b"/>
                      <a:r>
                        <a:rPr lang="en-IN" sz="900" b="1" i="0" u="none" strike="noStrike">
                          <a:effectLst/>
                          <a:latin typeface="Arial"/>
                        </a:rPr>
                        <a:t>Signature of team members</a:t>
                      </a:r>
                    </a:p>
                  </a:txBody>
                  <a:tcPr marL="3944" marR="3944" marT="3944"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gridSpan="5">
                  <a:txBody>
                    <a:bodyPr/>
                    <a:lstStyle/>
                    <a:p>
                      <a:pPr algn="l" fontAlgn="b"/>
                      <a:r>
                        <a:rPr lang="en-IN" sz="900" b="1" i="0" u="none" strike="noStrike">
                          <a:effectLst/>
                          <a:latin typeface="Arial"/>
                        </a:rPr>
                        <a:t>Signature of supervisor</a:t>
                      </a:r>
                    </a:p>
                  </a:txBody>
                  <a:tcPr marL="3944" marR="3944" marT="3944"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r>
              <a:tr h="121237">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ctr" fontAlgn="b"/>
                      <a:endParaRPr lang="en-IN" sz="900" b="1"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c>
                  <a:txBody>
                    <a:bodyPr/>
                    <a:lstStyle/>
                    <a:p>
                      <a:pPr algn="l" fontAlgn="b"/>
                      <a:endParaRPr lang="en-IN" sz="900" b="0" i="0" u="none" strike="noStrike">
                        <a:effectLst/>
                        <a:latin typeface="Arial"/>
                      </a:endParaRPr>
                    </a:p>
                  </a:txBody>
                  <a:tcPr marL="3944" marR="3944" marT="3944" marB="0" anchor="b">
                    <a:lnL>
                      <a:noFill/>
                    </a:lnL>
                    <a:lnR>
                      <a:noFill/>
                    </a:lnR>
                    <a:lnT>
                      <a:noFill/>
                    </a:lnT>
                    <a:lnB>
                      <a:noFill/>
                    </a:lnB>
                  </a:tcPr>
                </a:tc>
              </a:tr>
              <a:tr h="324742">
                <a:tc gridSpan="32">
                  <a:txBody>
                    <a:bodyPr/>
                    <a:lstStyle/>
                    <a:p>
                      <a:pPr algn="l" fontAlgn="b"/>
                      <a:r>
                        <a:rPr lang="en-IN" sz="800" b="0" i="0" u="none" strike="noStrike" dirty="0">
                          <a:effectLst/>
                          <a:latin typeface="Arial"/>
                        </a:rPr>
                        <a:t>#  Resident high risk site includes : Hard to reach areas, Low immunization coverage areas, Area with refusals, Isolated garden houses, Thickly populated slums with low sanitation, coverage of lower socio-economic groups</a:t>
                      </a:r>
                      <a:br>
                        <a:rPr lang="en-IN" sz="800" b="0" i="0" u="none" strike="noStrike" dirty="0">
                          <a:effectLst/>
                          <a:latin typeface="Arial"/>
                        </a:rPr>
                      </a:br>
                      <a:r>
                        <a:rPr lang="en-IN" sz="800" b="0" i="0" u="none" strike="noStrike" dirty="0">
                          <a:effectLst/>
                          <a:latin typeface="Arial"/>
                        </a:rPr>
                        <a:t>* Type of the Site is categorized as 1- Slums with migration, 2- Nomads,  3- Brick kilns, 4- Construction site, 5- Others)</a:t>
                      </a:r>
                    </a:p>
                  </a:txBody>
                  <a:tcPr marL="3944" marR="3944" marT="3944"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idx="4294967295"/>
          </p:nvPr>
        </p:nvSpPr>
        <p:spPr>
          <a:xfrm>
            <a:off x="76200" y="2641600"/>
            <a:ext cx="9067800" cy="1016000"/>
          </a:xfrm>
        </p:spPr>
        <p:txBody>
          <a:bodyPr/>
          <a:lstStyle/>
          <a:p>
            <a:pPr algn="ctr"/>
            <a:r>
              <a:rPr lang="en-US" sz="6600">
                <a:solidFill>
                  <a:srgbClr val="0070C0"/>
                </a:solidFill>
              </a:rPr>
              <a:t>Thank You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5292080" y="836712"/>
            <a:ext cx="360040" cy="28803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303748" y="1052736"/>
            <a:ext cx="180020" cy="28803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066081624"/>
              </p:ext>
            </p:extLst>
          </p:nvPr>
        </p:nvGraphicFramePr>
        <p:xfrm>
          <a:off x="2" y="116632"/>
          <a:ext cx="9143995" cy="2896533"/>
        </p:xfrm>
        <a:graphic>
          <a:graphicData uri="http://schemas.openxmlformats.org/drawingml/2006/table">
            <a:tbl>
              <a:tblPr/>
              <a:tblGrid>
                <a:gridCol w="3939764"/>
                <a:gridCol w="325264"/>
                <a:gridCol w="325264"/>
                <a:gridCol w="325264"/>
                <a:gridCol w="325264"/>
                <a:gridCol w="357791"/>
                <a:gridCol w="325264"/>
                <a:gridCol w="325264"/>
                <a:gridCol w="325264"/>
                <a:gridCol w="325264"/>
                <a:gridCol w="325264"/>
                <a:gridCol w="325264"/>
                <a:gridCol w="325264"/>
                <a:gridCol w="317134"/>
                <a:gridCol w="317134"/>
                <a:gridCol w="317134"/>
                <a:gridCol w="317134"/>
              </a:tblGrid>
              <a:tr h="171936">
                <a:tc>
                  <a:txBody>
                    <a:bodyPr/>
                    <a:lstStyle/>
                    <a:p>
                      <a:pPr algn="l" fontAlgn="b"/>
                      <a:r>
                        <a:rPr lang="en-US" sz="1400" b="1" i="0" u="none" strike="noStrike" dirty="0">
                          <a:effectLst/>
                          <a:latin typeface="Arial"/>
                        </a:rPr>
                        <a:t>NID :  February 2019</a:t>
                      </a: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gridSpan="4">
                  <a:txBody>
                    <a:bodyPr/>
                    <a:lstStyle/>
                    <a:p>
                      <a:pPr algn="l" fontAlgn="b"/>
                      <a:r>
                        <a:rPr lang="en-US" sz="1400" b="1" i="0" u="none" strike="noStrike">
                          <a:effectLst/>
                          <a:latin typeface="Arial"/>
                        </a:rPr>
                        <a:t>Form: 8 D</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195449">
                <a:tc gridSpan="17">
                  <a:txBody>
                    <a:bodyPr/>
                    <a:lstStyle/>
                    <a:p>
                      <a:pPr algn="ctr" fontAlgn="b"/>
                      <a:r>
                        <a:rPr lang="en-US" sz="1600" b="1" i="0" u="none" strike="noStrike">
                          <a:effectLst/>
                          <a:latin typeface="Arial"/>
                        </a:rPr>
                        <a:t>Tally Sheet for House to House activity</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24911">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dirty="0">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r>
              <a:tr h="124911">
                <a:tc>
                  <a:txBody>
                    <a:bodyPr/>
                    <a:lstStyle/>
                    <a:p>
                      <a:pPr algn="l" fontAlgn="b"/>
                      <a:r>
                        <a:rPr lang="en-US" sz="1000" b="1" i="0" u="none" strike="noStrike">
                          <a:effectLst/>
                          <a:latin typeface="Arial"/>
                        </a:rPr>
                        <a:t>Block / Planning unit :______________________</a:t>
                      </a:r>
                    </a:p>
                  </a:txBody>
                  <a:tcPr marL="9525" marR="9525" marT="9525" marB="0" anchor="b">
                    <a:lnL>
                      <a:noFill/>
                    </a:lnL>
                    <a:lnR>
                      <a:noFill/>
                    </a:lnR>
                    <a:lnT>
                      <a:noFill/>
                    </a:lnT>
                    <a:lnB>
                      <a:noFill/>
                    </a:lnB>
                  </a:tcPr>
                </a:tc>
                <a:tc gridSpan="14">
                  <a:txBody>
                    <a:bodyPr/>
                    <a:lstStyle/>
                    <a:p>
                      <a:pPr algn="l" fontAlgn="b"/>
                      <a:r>
                        <a:rPr lang="en-US" sz="1000" b="1" i="0" u="none" strike="noStrike">
                          <a:effectLst/>
                          <a:latin typeface="Arial"/>
                        </a:rPr>
                        <a:t>Area: ____________________________________________</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r>
              <a:tr h="150549">
                <a:tc gridSpan="12">
                  <a:txBody>
                    <a:bodyPr/>
                    <a:lstStyle/>
                    <a:p>
                      <a:pPr algn="l" fontAlgn="b"/>
                      <a:r>
                        <a:rPr lang="en-US" sz="1000" b="1" i="0" u="none" strike="noStrike">
                          <a:effectLst/>
                          <a:latin typeface="Arial"/>
                        </a:rPr>
                        <a:t>Is this team day area identified in the microplan as migratory / high risk population site? : Y / N</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r>
              <a:tr h="124911">
                <a:tc gridSpan="4">
                  <a:txBody>
                    <a:bodyPr/>
                    <a:lstStyle/>
                    <a:p>
                      <a:pPr algn="l" fontAlgn="b"/>
                      <a:r>
                        <a:rPr lang="en-US" sz="1000" b="1" i="0" u="none" strike="noStrike">
                          <a:effectLst/>
                          <a:latin typeface="Arial"/>
                        </a:rPr>
                        <a:t>If HRA, type of site: Migratory 1 / 2 / 3 / 4 / 5 / 6 (Settled HRA)</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r>
              <a:tr h="124911">
                <a:tc>
                  <a:txBody>
                    <a:bodyPr/>
                    <a:lstStyle/>
                    <a:p>
                      <a:pPr algn="l" fontAlgn="b"/>
                      <a:r>
                        <a:rPr lang="en-US" sz="900" b="1" i="0" u="none" strike="noStrike">
                          <a:effectLst/>
                          <a:latin typeface="Arial"/>
                        </a:rPr>
                        <a:t>Name of team members</a:t>
                      </a:r>
                    </a:p>
                  </a:txBody>
                  <a:tcPr marL="9525" marR="9525" marT="9525" marB="0" anchor="b">
                    <a:lnL>
                      <a:noFill/>
                    </a:lnL>
                    <a:lnR>
                      <a:noFill/>
                    </a:lnR>
                    <a:lnT>
                      <a:noFill/>
                    </a:lnT>
                    <a:lnB>
                      <a:noFill/>
                    </a:lnB>
                  </a:tcPr>
                </a:tc>
                <a:tc gridSpan="7">
                  <a:txBody>
                    <a:bodyPr/>
                    <a:lstStyle/>
                    <a:p>
                      <a:pPr algn="l" fontAlgn="b"/>
                      <a:r>
                        <a:rPr lang="en-US" sz="1000" b="1" i="0" u="none" strike="noStrike">
                          <a:effectLst/>
                          <a:latin typeface="Arial"/>
                        </a:rPr>
                        <a:t>1 _____________________</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l" fontAlgn="b"/>
                      <a:r>
                        <a:rPr lang="en-US" sz="1000" b="1" i="0" u="none" strike="noStrike">
                          <a:effectLst/>
                          <a:latin typeface="Arial"/>
                        </a:rPr>
                        <a:t>2 _________________</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r>
              <a:tr h="124911">
                <a:tc>
                  <a:txBody>
                    <a:bodyPr/>
                    <a:lstStyle/>
                    <a:p>
                      <a:pPr algn="l" fontAlgn="b"/>
                      <a:r>
                        <a:rPr lang="en-US" sz="1000" b="1" i="0" u="none" strike="noStrike">
                          <a:effectLst/>
                          <a:latin typeface="Arial"/>
                        </a:rPr>
                        <a:t>Team No.: _________</a:t>
                      </a:r>
                    </a:p>
                  </a:txBody>
                  <a:tcPr marL="9525" marR="9525" marT="9525" marB="0" anchor="b">
                    <a:lnL>
                      <a:noFill/>
                    </a:lnL>
                    <a:lnR>
                      <a:noFill/>
                    </a:lnR>
                    <a:lnT>
                      <a:noFill/>
                    </a:lnT>
                    <a:lnB>
                      <a:noFill/>
                    </a:lnB>
                  </a:tcPr>
                </a:tc>
                <a:tc gridSpan="6">
                  <a:txBody>
                    <a:bodyPr/>
                    <a:lstStyle/>
                    <a:p>
                      <a:pPr algn="l" fontAlgn="b"/>
                      <a:r>
                        <a:rPr lang="en-US" sz="1000" b="1" i="0" u="none" strike="noStrike">
                          <a:effectLst/>
                          <a:latin typeface="Arial"/>
                        </a:rPr>
                        <a:t>Date: _______________</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r>
              <a:tr h="193338">
                <a:tc gridSpan="17">
                  <a:txBody>
                    <a:bodyPr/>
                    <a:lstStyle/>
                    <a:p>
                      <a:pPr algn="l" fontAlgn="ctr"/>
                      <a:r>
                        <a:rPr lang="en-US" sz="1000" b="1" i="0" u="none" strike="noStrike">
                          <a:effectLst/>
                          <a:latin typeface="Arial"/>
                        </a:rPr>
                        <a:t>bOPV Manufacturer:__________________Batch No.__________________ Expiry date:__________</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24911">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r>
              <a:tr h="124911">
                <a:tc>
                  <a:txBody>
                    <a:bodyPr/>
                    <a:lstStyle/>
                    <a:p>
                      <a:pPr algn="l" fontAlgn="b"/>
                      <a:r>
                        <a:rPr lang="en-US" sz="1000" b="1" i="0" u="none" strike="noStrike">
                          <a:effectLst/>
                          <a:latin typeface="Arial"/>
                        </a:rPr>
                        <a:t>Please use one fresh tally sheet for each day</a:t>
                      </a: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r>
              <a:tr h="124911">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a:noFill/>
                    </a:lnB>
                  </a:tcPr>
                </a:tc>
              </a:tr>
              <a:tr h="218962">
                <a:tc gridSpan="15">
                  <a:txBody>
                    <a:bodyPr/>
                    <a:lstStyle/>
                    <a:p>
                      <a:pPr algn="l" fontAlgn="b"/>
                      <a:r>
                        <a:rPr lang="en-US" sz="900" b="1" i="0" u="none" strike="noStrike">
                          <a:effectLst/>
                          <a:latin typeface="Arial"/>
                        </a:rPr>
                        <a:t>Teams should make an active effort to immunize children outside of houses while doing house-to-house activity. Put a tally mark for each child immunized outside of houses.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r>
              <a:tr h="124911">
                <a:tc gridSpan="3">
                  <a:txBody>
                    <a:bodyPr/>
                    <a:lstStyle/>
                    <a:p>
                      <a:pPr algn="l" fontAlgn="ctr"/>
                      <a:r>
                        <a:rPr lang="en-US" sz="1000" b="1" i="0" u="none" strike="noStrike">
                          <a:effectLst/>
                          <a:latin typeface="Arial"/>
                        </a:rPr>
                        <a:t>No. of children immunized in streets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12">
                  <a:txBody>
                    <a:bodyPr/>
                    <a:lstStyle/>
                    <a:p>
                      <a:pPr algn="l" fontAlgn="ctr"/>
                      <a:r>
                        <a:rPr lang="en-US" sz="1000" b="1" i="0" u="none" strike="noStrike">
                          <a:effectLst/>
                          <a:latin typeface="Arial"/>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1000" b="1" i="0" u="none" strike="noStrike">
                          <a:effectLst/>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124911">
                <a:tc gridSpan="3">
                  <a:txBody>
                    <a:bodyPr/>
                    <a:lstStyle/>
                    <a:p>
                      <a:pPr algn="l" fontAlgn="ctr"/>
                      <a:r>
                        <a:rPr lang="en-US" sz="1000" b="1" i="0" u="none" strike="noStrike">
                          <a:effectLst/>
                          <a:latin typeface="Arial"/>
                        </a:rPr>
                        <a:t>No.of chidren immunized in schools/ playgrounds/ fields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12">
                  <a:txBody>
                    <a:bodyPr/>
                    <a:lstStyle/>
                    <a:p>
                      <a:pPr algn="l" fontAlgn="ctr"/>
                      <a:r>
                        <a:rPr lang="en-US" sz="1000" b="1" i="0" u="none" strike="noStrike">
                          <a:effectLst/>
                          <a:latin typeface="Arial"/>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1000" b="1" i="0" u="none" strike="noStrike">
                          <a:effectLst/>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124911">
                <a:tc>
                  <a:txBody>
                    <a:bodyPr/>
                    <a:lstStyle/>
                    <a:p>
                      <a:pPr algn="l" fontAlgn="b"/>
                      <a:endParaRPr lang="en-US" sz="1000" b="1" i="0" u="none" strike="noStrike">
                        <a:effectLst/>
                        <a:latin typeface="Arial"/>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000" b="1" i="0" u="none" strike="noStrike">
                        <a:effectLst/>
                        <a:latin typeface="Arial"/>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gridSpan="12">
                  <a:txBody>
                    <a:bodyPr/>
                    <a:lstStyle/>
                    <a:p>
                      <a:pPr algn="ctr" fontAlgn="b"/>
                      <a:r>
                        <a:rPr lang="en-US" sz="900" b="1" i="0" u="none" strike="noStrike">
                          <a:effectLst/>
                          <a:latin typeface="Arial"/>
                        </a:rPr>
                        <a:t>Total number of children immunized outside of houses:</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1" i="0" u="none" strike="noStrike">
                        <a:effectLst/>
                        <a:latin typeface="Arial"/>
                      </a:endParaRP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algn="ctr" fontAlgn="b"/>
                      <a:r>
                        <a:rPr lang="en-US" sz="1000" b="1" i="0" u="none" strike="noStrike" dirty="0">
                          <a:effectLst/>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33713131"/>
              </p:ext>
            </p:extLst>
          </p:nvPr>
        </p:nvGraphicFramePr>
        <p:xfrm>
          <a:off x="-3" y="3068960"/>
          <a:ext cx="9144002" cy="1476375"/>
        </p:xfrm>
        <a:graphic>
          <a:graphicData uri="http://schemas.openxmlformats.org/drawingml/2006/table">
            <a:tbl>
              <a:tblPr/>
              <a:tblGrid>
                <a:gridCol w="3973337"/>
                <a:gridCol w="319835"/>
                <a:gridCol w="319835"/>
                <a:gridCol w="319835"/>
                <a:gridCol w="319835"/>
                <a:gridCol w="356740"/>
                <a:gridCol w="319835"/>
                <a:gridCol w="319835"/>
                <a:gridCol w="319835"/>
                <a:gridCol w="319835"/>
                <a:gridCol w="319835"/>
                <a:gridCol w="319835"/>
                <a:gridCol w="319835"/>
                <a:gridCol w="319835"/>
                <a:gridCol w="319835"/>
                <a:gridCol w="328035"/>
                <a:gridCol w="328035"/>
              </a:tblGrid>
              <a:tr h="323850">
                <a:tc gridSpan="15">
                  <a:txBody>
                    <a:bodyPr/>
                    <a:lstStyle/>
                    <a:p>
                      <a:pPr algn="l" fontAlgn="b"/>
                      <a:r>
                        <a:rPr lang="en-US" sz="900" b="1" i="0" u="none" strike="noStrike" dirty="0">
                          <a:effectLst/>
                          <a:latin typeface="Arial"/>
                        </a:rPr>
                        <a:t>After visiting the houses enter the no. of eligible children existing in each house and the no. of children immunized  today under the appropriate squares for that house. If any child in the house has not received OPV doses and is left unimmunized or house is locked, mark a 'X' along the house number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1" i="0" u="none" strike="noStrike">
                        <a:effectLst/>
                        <a:latin typeface="Arial"/>
                      </a:endParaRPr>
                    </a:p>
                  </a:txBody>
                  <a:tcPr marL="9525" marR="9525" marT="9525" marB="0" anchor="b">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000" b="1" i="0" u="none" strike="noStrike">
                        <a:effectLst/>
                        <a:latin typeface="Arial"/>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r>
              <a:tr h="0">
                <a:tc gridSpan="15">
                  <a:txBody>
                    <a:bodyPr/>
                    <a:lstStyle/>
                    <a:p>
                      <a:pPr algn="l" fontAlgn="ctr"/>
                      <a:r>
                        <a:rPr lang="en-US" sz="1000" b="0" i="0" u="none" strike="noStrike">
                          <a:effectLst/>
                          <a:latin typeface="Arial"/>
                        </a:rPr>
                        <a:t>Name and address of first owner with landmarks: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1000" b="1" i="0" u="none" strike="noStrike">
                          <a:effectLst/>
                          <a:latin typeface="Arial"/>
                        </a:rPr>
                        <a:t>Total</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161925">
                <a:tc>
                  <a:txBody>
                    <a:bodyPr/>
                    <a:lstStyle/>
                    <a:p>
                      <a:pPr algn="l" fontAlgn="b"/>
                      <a:r>
                        <a:rPr lang="en-US" sz="900" b="0" i="0" u="none" strike="noStrike">
                          <a:effectLst/>
                          <a:latin typeface="Arial"/>
                        </a:rPr>
                        <a:t>No. of house visited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14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000" b="0" i="0" u="none" strike="noStrike">
                          <a:effectLst/>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en-US"/>
                    </a:p>
                  </a:txBody>
                  <a:tcPr/>
                </a:tc>
              </a:tr>
              <a:tr h="161925">
                <a:tc>
                  <a:txBody>
                    <a:bodyPr/>
                    <a:lstStyle/>
                    <a:p>
                      <a:pPr algn="l" fontAlgn="b"/>
                      <a:r>
                        <a:rPr lang="en-US" sz="900" b="0" i="0" u="none" strike="noStrike">
                          <a:effectLst/>
                          <a:latin typeface="Arial"/>
                        </a:rPr>
                        <a:t>Total no. of children from 0-5 years in the house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effectLst/>
                          <a:latin typeface="Arial"/>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171450">
                <a:tc>
                  <a:txBody>
                    <a:bodyPr/>
                    <a:lstStyle/>
                    <a:p>
                      <a:pPr algn="l" fontAlgn="b"/>
                      <a:r>
                        <a:rPr lang="en-US" sz="900" b="0" i="0" u="none" strike="noStrike">
                          <a:effectLst/>
                          <a:latin typeface="Arial"/>
                        </a:rPr>
                        <a:t>No. of  children from 0-5 years immunized at home today</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effectLst/>
                          <a:latin typeface="Arial"/>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925">
                <a:tc>
                  <a:txBody>
                    <a:bodyPr/>
                    <a:lstStyle/>
                    <a:p>
                      <a:pPr algn="l" fontAlgn="b"/>
                      <a:r>
                        <a:rPr lang="en-US" sz="900" b="0" i="0" u="none" strike="noStrike">
                          <a:effectLst/>
                          <a:latin typeface="Arial"/>
                        </a:rPr>
                        <a:t>No. of house visited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28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000" b="0" i="0" u="none" strike="noStrike">
                          <a:effectLst/>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en-US"/>
                    </a:p>
                  </a:txBody>
                  <a:tcPr/>
                </a:tc>
              </a:tr>
              <a:tr h="161925">
                <a:tc>
                  <a:txBody>
                    <a:bodyPr/>
                    <a:lstStyle/>
                    <a:p>
                      <a:pPr algn="l" fontAlgn="b"/>
                      <a:r>
                        <a:rPr lang="en-US" sz="900" b="0" i="0" u="none" strike="noStrike">
                          <a:effectLst/>
                          <a:latin typeface="Arial"/>
                        </a:rPr>
                        <a:t>Total no. of children from 0-5 years in the house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171450">
                <a:tc>
                  <a:txBody>
                    <a:bodyPr/>
                    <a:lstStyle/>
                    <a:p>
                      <a:pPr algn="l" fontAlgn="b"/>
                      <a:r>
                        <a:rPr lang="en-US" sz="900" b="0" i="0" u="none" strike="noStrike">
                          <a:effectLst/>
                          <a:latin typeface="Arial"/>
                        </a:rPr>
                        <a:t>No. of  children from 0-5 years immunized at home today</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dirty="0">
                          <a:effectLst/>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57328073"/>
              </p:ext>
            </p:extLst>
          </p:nvPr>
        </p:nvGraphicFramePr>
        <p:xfrm>
          <a:off x="-1" y="4581128"/>
          <a:ext cx="9144001" cy="161925"/>
        </p:xfrm>
        <a:graphic>
          <a:graphicData uri="http://schemas.openxmlformats.org/drawingml/2006/table">
            <a:tbl>
              <a:tblPr/>
              <a:tblGrid>
                <a:gridCol w="8487929"/>
                <a:gridCol w="328036"/>
                <a:gridCol w="328036"/>
              </a:tblGrid>
              <a:tr h="0">
                <a:tc>
                  <a:txBody>
                    <a:bodyPr/>
                    <a:lstStyle/>
                    <a:p>
                      <a:pPr algn="l" fontAlgn="ctr"/>
                      <a:r>
                        <a:rPr lang="en-US" sz="1000" b="0" i="0" u="none" strike="noStrike" dirty="0">
                          <a:effectLst/>
                          <a:latin typeface="Arial"/>
                        </a:rPr>
                        <a:t>Name and address of last owner with landmarks: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effectLst/>
                          <a:latin typeface="Arial"/>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effectLst/>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95887915"/>
              </p:ext>
            </p:extLst>
          </p:nvPr>
        </p:nvGraphicFramePr>
        <p:xfrm>
          <a:off x="2" y="4797152"/>
          <a:ext cx="9143996" cy="1982334"/>
        </p:xfrm>
        <a:graphic>
          <a:graphicData uri="http://schemas.openxmlformats.org/drawingml/2006/table">
            <a:tbl>
              <a:tblPr/>
              <a:tblGrid>
                <a:gridCol w="3964444"/>
                <a:gridCol w="319119"/>
                <a:gridCol w="319119"/>
                <a:gridCol w="327303"/>
                <a:gridCol w="327303"/>
                <a:gridCol w="360031"/>
                <a:gridCol w="327303"/>
                <a:gridCol w="319119"/>
                <a:gridCol w="319119"/>
                <a:gridCol w="319119"/>
                <a:gridCol w="319119"/>
                <a:gridCol w="319119"/>
                <a:gridCol w="319119"/>
                <a:gridCol w="319119"/>
                <a:gridCol w="319119"/>
                <a:gridCol w="319119"/>
                <a:gridCol w="327303"/>
              </a:tblGrid>
              <a:tr h="217137">
                <a:tc>
                  <a:txBody>
                    <a:bodyPr/>
                    <a:lstStyle/>
                    <a:p>
                      <a:pPr algn="l" fontAlgn="b"/>
                      <a:endParaRPr lang="en-US" sz="1000" b="0" i="0" u="none" strike="noStrike" dirty="0">
                        <a:effectLst/>
                        <a:latin typeface="Arial"/>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gridSpan="2">
                  <a:txBody>
                    <a:bodyPr/>
                    <a:lstStyle/>
                    <a:p>
                      <a:pPr algn="ctr" fontAlgn="b"/>
                      <a:r>
                        <a:rPr lang="en-US" sz="1000" b="0" i="0" u="none" strike="noStrike">
                          <a:effectLst/>
                          <a:latin typeface="Arial"/>
                        </a:rPr>
                        <a:t>Total</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1000" b="0" i="0" u="none" strike="noStrike">
                          <a:effectLst/>
                          <a:latin typeface="Arial"/>
                        </a:rPr>
                        <a:t>OPV vails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000" b="0" i="0" u="none" strike="noStrike">
                          <a:effectLst/>
                          <a:latin typeface="Arial"/>
                        </a:rPr>
                        <a:t>Received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000" b="0" i="0" u="none" strike="noStrike">
                          <a:effectLst/>
                          <a:latin typeface="Arial"/>
                        </a:rPr>
                        <a:t>Returned</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effectLst/>
                        <a:latin typeface="Arial"/>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r>
              <a:tr h="217137">
                <a:tc>
                  <a:txBody>
                    <a:bodyPr/>
                    <a:lstStyle/>
                    <a:p>
                      <a:pPr algn="r" fontAlgn="b"/>
                      <a:r>
                        <a:rPr lang="en-US" sz="1000" b="0" i="0" u="none" strike="noStrike">
                          <a:effectLst/>
                          <a:latin typeface="Arial"/>
                        </a:rPr>
                        <a:t>Number of houses visited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000" b="0" i="0" u="none" strike="noStrike">
                        <a:effectLst/>
                        <a:latin typeface="Arial"/>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1000" b="0" i="0" u="none" strike="noStrike">
                          <a:effectLst/>
                          <a:latin typeface="Arial"/>
                        </a:rPr>
                        <a:t>Full</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effectLst/>
                        <a:latin typeface="Arial"/>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r>
              <a:tr h="217137">
                <a:tc>
                  <a:txBody>
                    <a:bodyPr/>
                    <a:lstStyle/>
                    <a:p>
                      <a:pPr algn="r" fontAlgn="b"/>
                      <a:r>
                        <a:rPr lang="en-US" sz="1000" b="0" i="0" u="none" strike="noStrike">
                          <a:effectLst/>
                          <a:latin typeface="Arial"/>
                        </a:rPr>
                        <a:t>Number of children immunized in houses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000" b="0" i="0" u="none" strike="noStrike">
                        <a:effectLst/>
                        <a:latin typeface="Arial"/>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1000" b="0" i="0" u="none" strike="noStrike">
                          <a:effectLst/>
                          <a:latin typeface="Arial"/>
                        </a:rPr>
                        <a:t>Partially used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effectLst/>
                        <a:latin typeface="Arial"/>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r>
              <a:tr h="217137">
                <a:tc>
                  <a:txBody>
                    <a:bodyPr/>
                    <a:lstStyle/>
                    <a:p>
                      <a:pPr algn="r" fontAlgn="b"/>
                      <a:r>
                        <a:rPr lang="en-US" sz="1000" b="0" i="0" u="none" strike="noStrike">
                          <a:effectLst/>
                          <a:latin typeface="Arial"/>
                        </a:rPr>
                        <a:t>Number of children immunized outside of houses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000" b="0" i="0" u="none" strike="noStrike">
                        <a:effectLst/>
                        <a:latin typeface="Arial"/>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1000" b="0" i="0" u="none" strike="noStrike">
                          <a:effectLst/>
                          <a:latin typeface="Arial"/>
                        </a:rPr>
                        <a:t>Empty</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0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effectLst/>
                        <a:latin typeface="Arial"/>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r>
              <a:tr h="217137">
                <a:tc>
                  <a:txBody>
                    <a:bodyPr/>
                    <a:lstStyle/>
                    <a:p>
                      <a:pPr algn="l" fontAlgn="b"/>
                      <a:endParaRPr lang="en-US" sz="1000" b="0" i="0" u="none" strike="noStrike">
                        <a:effectLst/>
                        <a:latin typeface="Arial"/>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r>
              <a:tr h="176264">
                <a:tc gridSpan="17">
                  <a:txBody>
                    <a:bodyPr/>
                    <a:lstStyle/>
                    <a:p>
                      <a:pPr algn="l" fontAlgn="b"/>
                      <a:r>
                        <a:rPr lang="en-US" sz="800" b="0" i="0" u="none" strike="noStrike" dirty="0">
                          <a:effectLst/>
                          <a:latin typeface="Arial"/>
                        </a:rPr>
                        <a:t>Signature of team members 1.______________ 2. _______________ Signature of supervisor ______________ Signature of Medical Officer I/C:______________</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7137">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a:endParaRPr>
                    </a:p>
                  </a:txBody>
                  <a:tcPr marL="9525" marR="9525" marT="9525" marB="0" anchor="b">
                    <a:lnL>
                      <a:noFill/>
                    </a:lnL>
                    <a:lnR>
                      <a:noFill/>
                    </a:lnR>
                    <a:lnT>
                      <a:noFill/>
                    </a:lnT>
                    <a:lnB>
                      <a:noFill/>
                    </a:lnB>
                  </a:tcPr>
                </a:tc>
              </a:tr>
              <a:tr h="503248">
                <a:tc gridSpan="17">
                  <a:txBody>
                    <a:bodyPr/>
                    <a:lstStyle/>
                    <a:p>
                      <a:pPr algn="l" fontAlgn="b"/>
                      <a:r>
                        <a:rPr lang="en-US" sz="800" b="0" i="0" u="none" strike="noStrike" dirty="0">
                          <a:effectLst/>
                          <a:latin typeface="Arial"/>
                        </a:rPr>
                        <a:t>#  Resident high risk site includes : Hard to reach areas, Low immunization coverage areas, Area with refusals, Isolated garden houses, Thickly populated slums with low sanitation, coverage of lower socio-economic groups</a:t>
                      </a:r>
                      <a:br>
                        <a:rPr lang="en-US" sz="800" b="0" i="0" u="none" strike="noStrike" dirty="0">
                          <a:effectLst/>
                          <a:latin typeface="Arial"/>
                        </a:rPr>
                      </a:br>
                      <a:r>
                        <a:rPr lang="en-US" sz="800" b="0" i="0" u="none" strike="noStrike" dirty="0">
                          <a:effectLst/>
                          <a:latin typeface="Arial"/>
                        </a:rPr>
                        <a:t>* Type of the Site is categorized as 1- Slums with migration, 2- Nomads,  3- Brick kilns, 4- Construction site, 5- Others)</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1907240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72159491"/>
              </p:ext>
            </p:extLst>
          </p:nvPr>
        </p:nvGraphicFramePr>
        <p:xfrm>
          <a:off x="395525" y="260641"/>
          <a:ext cx="8496955" cy="5888127"/>
        </p:xfrm>
        <a:graphic>
          <a:graphicData uri="http://schemas.openxmlformats.org/drawingml/2006/table">
            <a:tbl>
              <a:tblPr/>
              <a:tblGrid>
                <a:gridCol w="3654478"/>
                <a:gridCol w="301712"/>
                <a:gridCol w="301712"/>
                <a:gridCol w="301712"/>
                <a:gridCol w="301712"/>
                <a:gridCol w="331881"/>
                <a:gridCol w="301712"/>
                <a:gridCol w="301712"/>
                <a:gridCol w="301712"/>
                <a:gridCol w="301712"/>
                <a:gridCol w="301712"/>
                <a:gridCol w="301712"/>
                <a:gridCol w="301712"/>
                <a:gridCol w="294170"/>
                <a:gridCol w="294170"/>
                <a:gridCol w="301712"/>
                <a:gridCol w="301712"/>
              </a:tblGrid>
              <a:tr h="259106">
                <a:tc>
                  <a:txBody>
                    <a:bodyPr/>
                    <a:lstStyle/>
                    <a:p>
                      <a:pPr algn="l" fontAlgn="b"/>
                      <a:r>
                        <a:rPr lang="en-IN" sz="1800" b="1" i="0" u="none" strike="noStrike">
                          <a:effectLst/>
                          <a:latin typeface="Arial"/>
                        </a:rPr>
                        <a:t>NID :  February 2019</a:t>
                      </a: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0"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0"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0"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0"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0"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0"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0"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0"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0"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0"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0" i="0" u="none" strike="noStrike">
                        <a:effectLst/>
                        <a:latin typeface="Arial"/>
                      </a:endParaRPr>
                    </a:p>
                  </a:txBody>
                  <a:tcPr marL="8444" marR="8444" marT="8444" marB="0" anchor="b">
                    <a:lnL>
                      <a:noFill/>
                    </a:lnL>
                    <a:lnR>
                      <a:noFill/>
                    </a:lnR>
                    <a:lnT>
                      <a:noFill/>
                    </a:lnT>
                    <a:lnB>
                      <a:noFill/>
                    </a:lnB>
                  </a:tcPr>
                </a:tc>
                <a:tc gridSpan="4">
                  <a:txBody>
                    <a:bodyPr/>
                    <a:lstStyle/>
                    <a:p>
                      <a:pPr algn="l" fontAlgn="b"/>
                      <a:r>
                        <a:rPr lang="en-IN" sz="1800" b="1" i="0" u="none" strike="noStrike">
                          <a:effectLst/>
                          <a:latin typeface="Arial"/>
                        </a:rPr>
                        <a:t>Form: 8 D</a:t>
                      </a:r>
                    </a:p>
                  </a:txBody>
                  <a:tcPr marL="8444" marR="8444" marT="8444"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r>
              <a:tr h="291494">
                <a:tc gridSpan="17">
                  <a:txBody>
                    <a:bodyPr/>
                    <a:lstStyle/>
                    <a:p>
                      <a:pPr algn="ctr" fontAlgn="b"/>
                      <a:r>
                        <a:rPr lang="en-IN" sz="2000" b="1" i="0" u="none" strike="noStrike">
                          <a:effectLst/>
                          <a:latin typeface="Arial"/>
                        </a:rPr>
                        <a:t>Tally Sheet for House to House activity</a:t>
                      </a:r>
                    </a:p>
                  </a:txBody>
                  <a:tcPr marL="8444" marR="8444" marT="8444"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6163">
                <a:tc>
                  <a:txBody>
                    <a:bodyPr/>
                    <a:lstStyle/>
                    <a:p>
                      <a:pPr algn="l" fontAlgn="b"/>
                      <a:endParaRPr lang="en-IN" sz="1100" b="0"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0"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0"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0"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0"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0"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0"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0"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0"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0"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0"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0"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0"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0"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0"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0"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0" i="0" u="none" strike="noStrike">
                        <a:effectLst/>
                        <a:latin typeface="Arial"/>
                      </a:endParaRPr>
                    </a:p>
                  </a:txBody>
                  <a:tcPr marL="8444" marR="8444" marT="8444" marB="0" anchor="b">
                    <a:lnL>
                      <a:noFill/>
                    </a:lnL>
                    <a:lnR>
                      <a:noFill/>
                    </a:lnR>
                    <a:lnT>
                      <a:noFill/>
                    </a:lnT>
                    <a:lnB>
                      <a:noFill/>
                    </a:lnB>
                  </a:tcPr>
                </a:tc>
              </a:tr>
              <a:tr h="186163">
                <a:tc>
                  <a:txBody>
                    <a:bodyPr/>
                    <a:lstStyle/>
                    <a:p>
                      <a:pPr algn="l" fontAlgn="b"/>
                      <a:r>
                        <a:rPr lang="en-IN" sz="1100" b="1" i="0" u="none" strike="noStrike">
                          <a:effectLst/>
                          <a:latin typeface="Arial"/>
                        </a:rPr>
                        <a:t>Block / Planning unit :______________________</a:t>
                      </a:r>
                    </a:p>
                  </a:txBody>
                  <a:tcPr marL="8444" marR="8444" marT="8444" marB="0" anchor="b">
                    <a:lnL>
                      <a:noFill/>
                    </a:lnL>
                    <a:lnR>
                      <a:noFill/>
                    </a:lnR>
                    <a:lnT>
                      <a:noFill/>
                    </a:lnT>
                    <a:lnB>
                      <a:noFill/>
                    </a:lnB>
                  </a:tcPr>
                </a:tc>
                <a:tc gridSpan="14">
                  <a:txBody>
                    <a:bodyPr/>
                    <a:lstStyle/>
                    <a:p>
                      <a:pPr algn="l" fontAlgn="b"/>
                      <a:r>
                        <a:rPr lang="en-IN" sz="1100" b="1" i="0" u="none" strike="noStrike">
                          <a:effectLst/>
                          <a:latin typeface="Arial"/>
                        </a:rPr>
                        <a:t>Area: ____________________________________________</a:t>
                      </a:r>
                    </a:p>
                  </a:txBody>
                  <a:tcPr marL="8444" marR="8444" marT="8444"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r>
              <a:tr h="186163">
                <a:tc gridSpan="12">
                  <a:txBody>
                    <a:bodyPr/>
                    <a:lstStyle/>
                    <a:p>
                      <a:pPr algn="l" fontAlgn="b"/>
                      <a:r>
                        <a:rPr lang="en-IN" sz="1100" b="1" i="0" u="none" strike="noStrike">
                          <a:effectLst/>
                          <a:latin typeface="Arial"/>
                        </a:rPr>
                        <a:t>Is this team day area identified in the microplan as migratory / high risk population site? : Y / N</a:t>
                      </a:r>
                    </a:p>
                  </a:txBody>
                  <a:tcPr marL="8444" marR="8444" marT="8444"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r>
              <a:tr h="186163">
                <a:tc gridSpan="4">
                  <a:txBody>
                    <a:bodyPr/>
                    <a:lstStyle/>
                    <a:p>
                      <a:pPr algn="l" fontAlgn="b"/>
                      <a:r>
                        <a:rPr lang="en-IN" sz="1100" b="1" i="0" u="none" strike="noStrike">
                          <a:effectLst/>
                          <a:latin typeface="Arial"/>
                        </a:rPr>
                        <a:t>If HRA, type of site: Migratory 1 / 2 / 3 / 4 / 5 / 6 (Settled HRA)</a:t>
                      </a:r>
                    </a:p>
                  </a:txBody>
                  <a:tcPr marL="8444" marR="8444" marT="8444"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r>
              <a:tr h="186163">
                <a:tc>
                  <a:txBody>
                    <a:bodyPr/>
                    <a:lstStyle/>
                    <a:p>
                      <a:pPr algn="l" fontAlgn="b"/>
                      <a:r>
                        <a:rPr lang="en-IN" sz="1050" b="1" i="0" u="none" strike="noStrike">
                          <a:effectLst/>
                          <a:latin typeface="Arial"/>
                        </a:rPr>
                        <a:t>Name of team members</a:t>
                      </a:r>
                    </a:p>
                  </a:txBody>
                  <a:tcPr marL="8444" marR="8444" marT="8444" marB="0" anchor="b">
                    <a:lnL>
                      <a:noFill/>
                    </a:lnL>
                    <a:lnR>
                      <a:noFill/>
                    </a:lnR>
                    <a:lnT>
                      <a:noFill/>
                    </a:lnT>
                    <a:lnB>
                      <a:noFill/>
                    </a:lnB>
                  </a:tcPr>
                </a:tc>
                <a:tc gridSpan="7">
                  <a:txBody>
                    <a:bodyPr/>
                    <a:lstStyle/>
                    <a:p>
                      <a:pPr algn="l" fontAlgn="b"/>
                      <a:r>
                        <a:rPr lang="en-IN" sz="1100" b="1" i="0" u="none" strike="noStrike">
                          <a:effectLst/>
                          <a:latin typeface="Arial"/>
                        </a:rPr>
                        <a:t>1 _____________________</a:t>
                      </a:r>
                    </a:p>
                  </a:txBody>
                  <a:tcPr marL="8444" marR="8444" marT="8444"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6">
                  <a:txBody>
                    <a:bodyPr/>
                    <a:lstStyle/>
                    <a:p>
                      <a:pPr algn="l" fontAlgn="b"/>
                      <a:r>
                        <a:rPr lang="en-IN" sz="1100" b="1" i="0" u="none" strike="noStrike">
                          <a:effectLst/>
                          <a:latin typeface="Arial"/>
                        </a:rPr>
                        <a:t>2 _________________</a:t>
                      </a:r>
                    </a:p>
                  </a:txBody>
                  <a:tcPr marL="8444" marR="8444" marT="8444"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r>
              <a:tr h="186163">
                <a:tc>
                  <a:txBody>
                    <a:bodyPr/>
                    <a:lstStyle/>
                    <a:p>
                      <a:pPr algn="l" fontAlgn="b"/>
                      <a:r>
                        <a:rPr lang="en-IN" sz="1100" b="1" i="0" u="none" strike="noStrike">
                          <a:effectLst/>
                          <a:latin typeface="Arial"/>
                        </a:rPr>
                        <a:t>Team No.: _________</a:t>
                      </a:r>
                    </a:p>
                  </a:txBody>
                  <a:tcPr marL="8444" marR="8444" marT="8444" marB="0" anchor="b">
                    <a:lnL>
                      <a:noFill/>
                    </a:lnL>
                    <a:lnR>
                      <a:noFill/>
                    </a:lnR>
                    <a:lnT>
                      <a:noFill/>
                    </a:lnT>
                    <a:lnB>
                      <a:noFill/>
                    </a:lnB>
                  </a:tcPr>
                </a:tc>
                <a:tc gridSpan="6">
                  <a:txBody>
                    <a:bodyPr/>
                    <a:lstStyle/>
                    <a:p>
                      <a:pPr algn="l" fontAlgn="b"/>
                      <a:r>
                        <a:rPr lang="en-IN" sz="1100" b="1" i="0" u="none" strike="noStrike">
                          <a:effectLst/>
                          <a:latin typeface="Arial"/>
                        </a:rPr>
                        <a:t>Date: _______________</a:t>
                      </a:r>
                    </a:p>
                  </a:txBody>
                  <a:tcPr marL="8444" marR="8444" marT="8444"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r>
              <a:tr h="570033">
                <a:tc gridSpan="17">
                  <a:txBody>
                    <a:bodyPr/>
                    <a:lstStyle/>
                    <a:p>
                      <a:pPr algn="l" fontAlgn="ctr"/>
                      <a:r>
                        <a:rPr lang="en-IN" sz="1100" b="1" i="0" u="none" strike="noStrike">
                          <a:effectLst/>
                          <a:latin typeface="Arial"/>
                        </a:rPr>
                        <a:t>bOPV Manufacturer:__________________Batch No.__________________ Expiry date:__________</a:t>
                      </a:r>
                    </a:p>
                  </a:txBody>
                  <a:tcPr marL="8444" marR="8444" marT="8444" marB="0" anchor="ctr">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6163">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r>
              <a:tr h="186163">
                <a:tc>
                  <a:txBody>
                    <a:bodyPr/>
                    <a:lstStyle/>
                    <a:p>
                      <a:pPr algn="l" fontAlgn="b"/>
                      <a:r>
                        <a:rPr lang="en-IN" sz="1100" b="1" i="0" u="none" strike="noStrike">
                          <a:effectLst/>
                          <a:latin typeface="Arial"/>
                        </a:rPr>
                        <a:t>Please use one fresh tally sheet for each day</a:t>
                      </a: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r>
              <a:tr h="186163">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a:noFill/>
                    </a:lnB>
                  </a:tcPr>
                </a:tc>
              </a:tr>
              <a:tr h="388659">
                <a:tc gridSpan="15">
                  <a:txBody>
                    <a:bodyPr/>
                    <a:lstStyle/>
                    <a:p>
                      <a:pPr algn="l" fontAlgn="b"/>
                      <a:r>
                        <a:rPr lang="en-IN" sz="1050" b="1" i="0" u="none" strike="noStrike">
                          <a:effectLst/>
                          <a:latin typeface="Arial"/>
                        </a:rPr>
                        <a:t>Teams should make an active effort to immunize children outside of houses while doing house-to-house activity. Put a tally mark for each child immunized outside of houses.</a:t>
                      </a:r>
                    </a:p>
                  </a:txBody>
                  <a:tcPr marL="8444" marR="8444" marT="8444"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w="12700" cap="flat" cmpd="sng" algn="ctr">
                      <a:solidFill>
                        <a:srgbClr val="000000"/>
                      </a:solidFill>
                      <a:prstDash val="solid"/>
                      <a:round/>
                      <a:headEnd type="none" w="med" len="med"/>
                      <a:tailEnd type="none" w="med" len="med"/>
                    </a:lnB>
                  </a:tcPr>
                </a:tc>
              </a:tr>
              <a:tr h="186163">
                <a:tc gridSpan="3">
                  <a:txBody>
                    <a:bodyPr/>
                    <a:lstStyle/>
                    <a:p>
                      <a:pPr algn="l" fontAlgn="ctr"/>
                      <a:r>
                        <a:rPr lang="en-IN" sz="1100" b="1" i="0" u="none" strike="noStrike">
                          <a:effectLst/>
                          <a:latin typeface="Arial"/>
                        </a:rPr>
                        <a:t>No. of children immunized in streets </a:t>
                      </a:r>
                    </a:p>
                  </a:txBody>
                  <a:tcPr marL="8444" marR="8444" marT="84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12">
                  <a:txBody>
                    <a:bodyPr/>
                    <a:lstStyle/>
                    <a:p>
                      <a:pPr algn="l" fontAlgn="ctr"/>
                      <a:r>
                        <a:rPr lang="en-IN" sz="1100" b="1" i="0" u="none" strike="noStrike">
                          <a:effectLst/>
                          <a:latin typeface="Arial"/>
                        </a:rPr>
                        <a:t> </a:t>
                      </a:r>
                    </a:p>
                  </a:txBody>
                  <a:tcPr marL="8444" marR="8444" marT="84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ctr" fontAlgn="b"/>
                      <a:r>
                        <a:rPr lang="en-IN" sz="1100" b="1" i="0" u="none" strike="noStrike">
                          <a:effectLst/>
                          <a:latin typeface="Arial"/>
                        </a:rPr>
                        <a:t> </a:t>
                      </a:r>
                    </a:p>
                  </a:txBody>
                  <a:tcPr marL="8444" marR="8444" marT="84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r>
              <a:tr h="186163">
                <a:tc gridSpan="3">
                  <a:txBody>
                    <a:bodyPr/>
                    <a:lstStyle/>
                    <a:p>
                      <a:pPr algn="l" fontAlgn="ctr"/>
                      <a:r>
                        <a:rPr lang="en-IN" sz="1100" b="1" i="0" u="none" strike="noStrike">
                          <a:effectLst/>
                          <a:latin typeface="Arial"/>
                        </a:rPr>
                        <a:t>No.of chidren immunized in schools/ playgrounds/ fields</a:t>
                      </a:r>
                    </a:p>
                  </a:txBody>
                  <a:tcPr marL="8444" marR="8444" marT="84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12">
                  <a:txBody>
                    <a:bodyPr/>
                    <a:lstStyle/>
                    <a:p>
                      <a:pPr algn="l" fontAlgn="ctr"/>
                      <a:r>
                        <a:rPr lang="en-IN" sz="1100" b="1" i="0" u="none" strike="noStrike">
                          <a:effectLst/>
                          <a:latin typeface="Arial"/>
                        </a:rPr>
                        <a:t> </a:t>
                      </a:r>
                    </a:p>
                  </a:txBody>
                  <a:tcPr marL="8444" marR="8444" marT="84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ctr" fontAlgn="b"/>
                      <a:r>
                        <a:rPr lang="en-IN" sz="1100" b="1" i="0" u="none" strike="noStrike">
                          <a:effectLst/>
                          <a:latin typeface="Arial"/>
                        </a:rPr>
                        <a:t> </a:t>
                      </a:r>
                    </a:p>
                  </a:txBody>
                  <a:tcPr marL="8444" marR="8444" marT="84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r>
              <a:tr h="291494">
                <a:tc>
                  <a:txBody>
                    <a:bodyPr/>
                    <a:lstStyle/>
                    <a:p>
                      <a:pPr algn="l" fontAlgn="b"/>
                      <a:endParaRPr lang="en-IN" sz="1100" b="1" i="0" u="none" strike="noStrike">
                        <a:effectLst/>
                        <a:latin typeface="Arial"/>
                      </a:endParaRPr>
                    </a:p>
                  </a:txBody>
                  <a:tcPr marL="8444" marR="8444" marT="844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w="12700" cap="flat" cmpd="sng" algn="ctr">
                      <a:solidFill>
                        <a:srgbClr val="000000"/>
                      </a:solidFill>
                      <a:prstDash val="solid"/>
                      <a:round/>
                      <a:headEnd type="none" w="med" len="med"/>
                      <a:tailEnd type="none" w="med" len="med"/>
                    </a:lnT>
                    <a:lnB>
                      <a:noFill/>
                    </a:lnB>
                  </a:tcPr>
                </a:tc>
                <a:tc gridSpan="12">
                  <a:txBody>
                    <a:bodyPr/>
                    <a:lstStyle/>
                    <a:p>
                      <a:pPr algn="ctr" fontAlgn="b"/>
                      <a:r>
                        <a:rPr lang="en-IN" sz="1050" b="1" i="0" u="none" strike="noStrike">
                          <a:effectLst/>
                          <a:latin typeface="Arial"/>
                        </a:rPr>
                        <a:t>Total number of children immunized outside of houses:</a:t>
                      </a:r>
                    </a:p>
                  </a:txBody>
                  <a:tcPr marL="8444" marR="8444" marT="8444"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100" b="1" i="0" u="none" strike="noStrike">
                        <a:effectLst/>
                        <a:latin typeface="Arial"/>
                      </a:endParaRPr>
                    </a:p>
                  </a:txBody>
                  <a:tcPr marL="8444" marR="8444" marT="844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algn="ctr" fontAlgn="b"/>
                      <a:r>
                        <a:rPr lang="en-IN" sz="1100" b="1" i="0" u="none" strike="noStrike">
                          <a:effectLst/>
                          <a:latin typeface="Arial"/>
                        </a:rPr>
                        <a:t> </a:t>
                      </a:r>
                    </a:p>
                  </a:txBody>
                  <a:tcPr marL="8444" marR="8444" marT="84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r>
              <a:tr h="186163">
                <a:tc>
                  <a:txBody>
                    <a:bodyPr/>
                    <a:lstStyle/>
                    <a:p>
                      <a:pPr algn="l" fontAlgn="b"/>
                      <a:endParaRPr lang="en-IN" sz="1100" b="1" i="0" u="none" strike="noStrike">
                        <a:effectLst/>
                        <a:latin typeface="Arial"/>
                      </a:endParaRPr>
                    </a:p>
                  </a:txBody>
                  <a:tcPr marL="8444" marR="8444" marT="844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1" i="0" u="none" strike="noStrike">
                        <a:effectLst/>
                        <a:latin typeface="Arial"/>
                      </a:endParaRPr>
                    </a:p>
                  </a:txBody>
                  <a:tcPr marL="8444" marR="8444" marT="844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100" b="1" i="0" u="none" strike="noStrike">
                        <a:effectLst/>
                        <a:latin typeface="Arial"/>
                      </a:endParaRPr>
                    </a:p>
                  </a:txBody>
                  <a:tcPr marL="8444" marR="8444" marT="8444" marB="0" anchor="b">
                    <a:lnL>
                      <a:noFill/>
                    </a:lnL>
                    <a:lnR>
                      <a:noFill/>
                    </a:lnR>
                    <a:lnT w="12700" cap="flat" cmpd="sng" algn="ctr">
                      <a:solidFill>
                        <a:srgbClr val="000000"/>
                      </a:solidFill>
                      <a:prstDash val="solid"/>
                      <a:round/>
                      <a:headEnd type="none" w="med" len="med"/>
                      <a:tailEnd type="none" w="med" len="med"/>
                    </a:lnT>
                    <a:lnB>
                      <a:noFill/>
                    </a:lnB>
                  </a:tcPr>
                </a:tc>
              </a:tr>
              <a:tr h="478440">
                <a:tc gridSpan="15">
                  <a:txBody>
                    <a:bodyPr/>
                    <a:lstStyle/>
                    <a:p>
                      <a:pPr algn="l" fontAlgn="b"/>
                      <a:r>
                        <a:rPr lang="en-IN" sz="1050" b="1" i="0" u="none" strike="noStrike">
                          <a:effectLst/>
                          <a:latin typeface="Arial"/>
                        </a:rPr>
                        <a:t>After visiting the houses enter the no. of eligible children existing in each house and the no. of children immunized  today under the appropriate squares for that house. If any child in the house has not received OPV doses and is left unimmunized or house is locked, mark a 'X' along the house number</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100" b="1" i="0" u="none" strike="noStrike">
                        <a:effectLst/>
                        <a:latin typeface="Arial"/>
                      </a:endParaRPr>
                    </a:p>
                  </a:txBody>
                  <a:tcPr marL="8444" marR="8444" marT="8444" marB="0" anchor="b">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100" b="1" i="0" u="none" strike="noStrike">
                        <a:effectLst/>
                        <a:latin typeface="Arial"/>
                      </a:endParaRPr>
                    </a:p>
                  </a:txBody>
                  <a:tcPr marL="8444" marR="8444" marT="8444" marB="0" anchor="b">
                    <a:lnL>
                      <a:noFill/>
                    </a:lnL>
                    <a:lnR>
                      <a:noFill/>
                    </a:lnR>
                    <a:lnT>
                      <a:noFill/>
                    </a:lnT>
                    <a:lnB w="12700" cap="flat" cmpd="sng" algn="ctr">
                      <a:solidFill>
                        <a:srgbClr val="000000"/>
                      </a:solidFill>
                      <a:prstDash val="solid"/>
                      <a:round/>
                      <a:headEnd type="none" w="med" len="med"/>
                      <a:tailEnd type="none" w="med" len="med"/>
                    </a:lnB>
                  </a:tcPr>
                </a:tc>
              </a:tr>
              <a:tr h="186163">
                <a:tc gridSpan="15">
                  <a:txBody>
                    <a:bodyPr/>
                    <a:lstStyle/>
                    <a:p>
                      <a:pPr algn="l" fontAlgn="ctr"/>
                      <a:r>
                        <a:rPr lang="en-IN" sz="1100" b="0" i="0" u="none" strike="noStrike">
                          <a:effectLst/>
                          <a:latin typeface="Arial"/>
                        </a:rPr>
                        <a:t>Name and address of first owner with landmarks:</a:t>
                      </a:r>
                    </a:p>
                  </a:txBody>
                  <a:tcPr marL="8444" marR="8444" marT="84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ctr" fontAlgn="b"/>
                      <a:r>
                        <a:rPr lang="en-IN" sz="1100" b="1" i="0" u="none" strike="noStrike">
                          <a:effectLst/>
                          <a:latin typeface="Arial"/>
                        </a:rPr>
                        <a:t>Total</a:t>
                      </a:r>
                    </a:p>
                  </a:txBody>
                  <a:tcPr marL="8444" marR="8444" marT="84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r>
              <a:tr h="186163">
                <a:tc>
                  <a:txBody>
                    <a:bodyPr/>
                    <a:lstStyle/>
                    <a:p>
                      <a:pPr algn="l" fontAlgn="b"/>
                      <a:r>
                        <a:rPr lang="en-IN" sz="1050" b="0" i="0" u="none" strike="noStrike">
                          <a:effectLst/>
                          <a:latin typeface="Arial"/>
                        </a:rPr>
                        <a:t>No. of house visited</a:t>
                      </a:r>
                    </a:p>
                  </a:txBody>
                  <a:tcPr marL="8444" marR="8444" marT="84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effectLst/>
                          <a:latin typeface="Arial"/>
                        </a:rPr>
                        <a:t>1</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effectLst/>
                          <a:latin typeface="Arial"/>
                        </a:rPr>
                        <a:t>2</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effectLst/>
                          <a:latin typeface="Arial"/>
                        </a:rPr>
                        <a:t>3</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effectLst/>
                          <a:latin typeface="Arial"/>
                        </a:rPr>
                        <a:t>4</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effectLst/>
                          <a:latin typeface="Arial"/>
                        </a:rPr>
                        <a:t>5</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effectLst/>
                          <a:latin typeface="Arial"/>
                        </a:rPr>
                        <a:t>6</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effectLst/>
                          <a:latin typeface="Arial"/>
                        </a:rPr>
                        <a:t>7</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effectLst/>
                          <a:latin typeface="Arial"/>
                        </a:rPr>
                        <a:t>8</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effectLst/>
                          <a:latin typeface="Arial"/>
                        </a:rPr>
                        <a:t>9</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effectLst/>
                          <a:latin typeface="Arial"/>
                        </a:rPr>
                        <a:t>10</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effectLst/>
                          <a:latin typeface="Arial"/>
                        </a:rPr>
                        <a:t>11</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effectLst/>
                          <a:latin typeface="Arial"/>
                        </a:rPr>
                        <a:t>12</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effectLst/>
                          <a:latin typeface="Arial"/>
                        </a:rPr>
                        <a:t>13</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effectLst/>
                          <a:latin typeface="Arial"/>
                        </a:rPr>
                        <a:t>14</a:t>
                      </a:r>
                    </a:p>
                  </a:txBody>
                  <a:tcPr marL="8444" marR="8444" marT="844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IN" sz="1100" b="0" i="0" u="none" strike="noStrike">
                          <a:effectLst/>
                          <a:latin typeface="Arial"/>
                        </a:rPr>
                        <a:t> </a:t>
                      </a:r>
                    </a:p>
                  </a:txBody>
                  <a:tcPr marL="8444" marR="8444" marT="84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en-IN"/>
                    </a:p>
                  </a:txBody>
                  <a:tcPr/>
                </a:tc>
              </a:tr>
              <a:tr h="186163">
                <a:tc>
                  <a:txBody>
                    <a:bodyPr/>
                    <a:lstStyle/>
                    <a:p>
                      <a:pPr algn="l" fontAlgn="b"/>
                      <a:r>
                        <a:rPr lang="en-IN" sz="1050" b="0" i="0" u="none" strike="noStrike">
                          <a:effectLst/>
                          <a:latin typeface="Arial"/>
                        </a:rPr>
                        <a:t>Total no. of children from 0-5 years in the house</a:t>
                      </a:r>
                    </a:p>
                  </a:txBody>
                  <a:tcPr marL="8444" marR="8444" marT="84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effectLst/>
                          <a:latin typeface="Arial"/>
                        </a:rPr>
                        <a:t> </a:t>
                      </a:r>
                    </a:p>
                  </a:txBody>
                  <a:tcPr marL="8444" marR="8444" marT="84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194329">
                <a:tc>
                  <a:txBody>
                    <a:bodyPr/>
                    <a:lstStyle/>
                    <a:p>
                      <a:pPr algn="l" fontAlgn="b"/>
                      <a:r>
                        <a:rPr lang="en-IN" sz="1050" b="0" i="0" u="none" strike="noStrike">
                          <a:effectLst/>
                          <a:latin typeface="Arial"/>
                        </a:rPr>
                        <a:t>No. of  children from 0-5 years immunized at home today</a:t>
                      </a:r>
                    </a:p>
                  </a:txBody>
                  <a:tcPr marL="8444" marR="8444" marT="84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0" i="0" u="none" strike="noStrike">
                          <a:effectLst/>
                          <a:latin typeface="Arial"/>
                        </a:rPr>
                        <a:t> </a:t>
                      </a:r>
                    </a:p>
                  </a:txBody>
                  <a:tcPr marL="8444" marR="8444" marT="84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163">
                <a:tc>
                  <a:txBody>
                    <a:bodyPr/>
                    <a:lstStyle/>
                    <a:p>
                      <a:pPr algn="l" fontAlgn="b"/>
                      <a:r>
                        <a:rPr lang="en-IN" sz="1050" b="0" i="0" u="none" strike="noStrike">
                          <a:effectLst/>
                          <a:latin typeface="Arial"/>
                        </a:rPr>
                        <a:t>No. of house visited</a:t>
                      </a:r>
                    </a:p>
                  </a:txBody>
                  <a:tcPr marL="8444" marR="8444" marT="84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effectLst/>
                          <a:latin typeface="Arial"/>
                        </a:rPr>
                        <a:t>15</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effectLst/>
                          <a:latin typeface="Arial"/>
                        </a:rPr>
                        <a:t>16</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effectLst/>
                          <a:latin typeface="Arial"/>
                        </a:rPr>
                        <a:t>17</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effectLst/>
                          <a:latin typeface="Arial"/>
                        </a:rPr>
                        <a:t>18</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effectLst/>
                          <a:latin typeface="Arial"/>
                        </a:rPr>
                        <a:t>19</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effectLst/>
                          <a:latin typeface="Arial"/>
                        </a:rPr>
                        <a:t>20</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effectLst/>
                          <a:latin typeface="Arial"/>
                        </a:rPr>
                        <a:t>21</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effectLst/>
                          <a:latin typeface="Arial"/>
                        </a:rPr>
                        <a:t>22</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effectLst/>
                          <a:latin typeface="Arial"/>
                        </a:rPr>
                        <a:t>23</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effectLst/>
                          <a:latin typeface="Arial"/>
                        </a:rPr>
                        <a:t>24</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effectLst/>
                          <a:latin typeface="Arial"/>
                        </a:rPr>
                        <a:t>25</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effectLst/>
                          <a:latin typeface="Arial"/>
                        </a:rPr>
                        <a:t>26</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effectLst/>
                          <a:latin typeface="Arial"/>
                        </a:rPr>
                        <a:t>27</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effectLst/>
                          <a:latin typeface="Arial"/>
                        </a:rPr>
                        <a:t>28</a:t>
                      </a:r>
                    </a:p>
                  </a:txBody>
                  <a:tcPr marL="8444" marR="8444" marT="844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IN" sz="1100" b="0" i="0" u="none" strike="noStrike">
                          <a:effectLst/>
                          <a:latin typeface="Arial"/>
                        </a:rPr>
                        <a:t> </a:t>
                      </a:r>
                    </a:p>
                  </a:txBody>
                  <a:tcPr marL="8444" marR="8444" marT="84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en-IN"/>
                    </a:p>
                  </a:txBody>
                  <a:tcPr/>
                </a:tc>
              </a:tr>
              <a:tr h="186163">
                <a:tc>
                  <a:txBody>
                    <a:bodyPr/>
                    <a:lstStyle/>
                    <a:p>
                      <a:pPr algn="l" fontAlgn="b"/>
                      <a:r>
                        <a:rPr lang="en-IN" sz="1050" b="0" i="0" u="none" strike="noStrike">
                          <a:effectLst/>
                          <a:latin typeface="Arial"/>
                        </a:rPr>
                        <a:t>Total no. of children from 0-5 years in the house</a:t>
                      </a:r>
                    </a:p>
                  </a:txBody>
                  <a:tcPr marL="8444" marR="8444" marT="84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194329">
                <a:tc>
                  <a:txBody>
                    <a:bodyPr/>
                    <a:lstStyle/>
                    <a:p>
                      <a:pPr algn="l" fontAlgn="b"/>
                      <a:r>
                        <a:rPr lang="en-IN" sz="1050" b="0" i="0" u="none" strike="noStrike">
                          <a:effectLst/>
                          <a:latin typeface="Arial"/>
                        </a:rPr>
                        <a:t>No. of  children from 0-5 years immunized at home today</a:t>
                      </a:r>
                    </a:p>
                  </a:txBody>
                  <a:tcPr marL="8444" marR="8444" marT="84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effectLst/>
                          <a:latin typeface="Arial"/>
                        </a:rPr>
                        <a:t> </a:t>
                      </a:r>
                    </a:p>
                  </a:txBody>
                  <a:tcPr marL="8444" marR="8444" marT="84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fontAlgn="b"/>
                      <a:r>
                        <a:rPr lang="en-IN" sz="1100" b="0" i="0" u="none" strike="noStrike" dirty="0">
                          <a:effectLst/>
                          <a:latin typeface="Arial"/>
                        </a:rPr>
                        <a:t> </a:t>
                      </a:r>
                    </a:p>
                  </a:txBody>
                  <a:tcPr marL="8444" marR="8444" marT="844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71665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84046350"/>
              </p:ext>
            </p:extLst>
          </p:nvPr>
        </p:nvGraphicFramePr>
        <p:xfrm>
          <a:off x="107504" y="116632"/>
          <a:ext cx="8928991" cy="6436273"/>
        </p:xfrm>
        <a:graphic>
          <a:graphicData uri="http://schemas.openxmlformats.org/drawingml/2006/table">
            <a:tbl>
              <a:tblPr/>
              <a:tblGrid>
                <a:gridCol w="495429"/>
                <a:gridCol w="1306133"/>
                <a:gridCol w="2014862"/>
                <a:gridCol w="192051"/>
                <a:gridCol w="484169"/>
                <a:gridCol w="664326"/>
                <a:gridCol w="664326"/>
                <a:gridCol w="529209"/>
                <a:gridCol w="529209"/>
                <a:gridCol w="653065"/>
                <a:gridCol w="698106"/>
                <a:gridCol w="698106"/>
              </a:tblGrid>
              <a:tr h="337755">
                <a:tc gridSpan="2">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IN" sz="1100" b="1" i="0" u="none" strike="noStrike" dirty="0" smtClean="0">
                          <a:effectLst/>
                          <a:latin typeface="+mn-lt"/>
                        </a:rPr>
                        <a:t>NID : Feb  2019</a:t>
                      </a:r>
                    </a:p>
                  </a:txBody>
                  <a:tcPr marL="4537" marR="4537" marT="4537" marB="0" anchor="b">
                    <a:lnL>
                      <a:noFill/>
                    </a:lnL>
                    <a:lnR>
                      <a:noFill/>
                    </a:lnR>
                    <a:lnT>
                      <a:noFill/>
                    </a:lnT>
                    <a:lnB>
                      <a:noFill/>
                    </a:lnB>
                  </a:tcPr>
                </a:tc>
                <a:tc hMerge="1">
                  <a:txBody>
                    <a:bodyPr/>
                    <a:lstStyle/>
                    <a:p>
                      <a:endParaRPr lang="en-IN"/>
                    </a:p>
                  </a:txBody>
                  <a:tcPr/>
                </a:tc>
                <a:tc gridSpan="2">
                  <a:txBody>
                    <a:bodyPr/>
                    <a:lstStyle/>
                    <a:p>
                      <a:pPr algn="l" fontAlgn="b"/>
                      <a:endParaRPr lang="en-IN" sz="1000" b="1" i="0" u="none" strike="noStrike">
                        <a:effectLst/>
                        <a:latin typeface="Arial"/>
                      </a:endParaRPr>
                    </a:p>
                  </a:txBody>
                  <a:tcPr marL="4537" marR="4537" marT="4537" marB="0" anchor="b">
                    <a:lnL>
                      <a:noFill/>
                    </a:lnL>
                    <a:lnR>
                      <a:noFill/>
                    </a:lnR>
                    <a:lnT>
                      <a:noFill/>
                    </a:lnT>
                    <a:lnB>
                      <a:noFill/>
                    </a:lnB>
                  </a:tcPr>
                </a:tc>
                <a:tc hMerge="1">
                  <a:txBody>
                    <a:bodyPr/>
                    <a:lstStyle/>
                    <a:p>
                      <a:endParaRPr lang="en-IN"/>
                    </a:p>
                  </a:txBody>
                  <a:tcPr/>
                </a:tc>
                <a:tc>
                  <a:txBody>
                    <a:bodyPr/>
                    <a:lstStyle/>
                    <a:p>
                      <a:pPr algn="l" fontAlgn="b"/>
                      <a:endParaRPr lang="en-IN" sz="1000" b="1" i="0" u="none" strike="noStrike">
                        <a:effectLst/>
                        <a:latin typeface="Arial"/>
                      </a:endParaRPr>
                    </a:p>
                  </a:txBody>
                  <a:tcPr marL="4537" marR="4537" marT="4537" marB="0" anchor="b">
                    <a:lnL>
                      <a:noFill/>
                    </a:lnL>
                    <a:lnR>
                      <a:noFill/>
                    </a:lnR>
                    <a:lnT>
                      <a:noFill/>
                    </a:lnT>
                    <a:lnB>
                      <a:noFill/>
                    </a:lnB>
                  </a:tcPr>
                </a:tc>
                <a:tc>
                  <a:txBody>
                    <a:bodyPr/>
                    <a:lstStyle/>
                    <a:p>
                      <a:pPr algn="l" fontAlgn="b"/>
                      <a:endParaRPr lang="en-IN" sz="1000" b="1" i="0" u="none" strike="noStrike">
                        <a:effectLst/>
                        <a:latin typeface="Arial"/>
                      </a:endParaRPr>
                    </a:p>
                  </a:txBody>
                  <a:tcPr marL="4537" marR="4537" marT="4537" marB="0" anchor="b">
                    <a:lnL>
                      <a:noFill/>
                    </a:lnL>
                    <a:lnR>
                      <a:noFill/>
                    </a:lnR>
                    <a:lnT>
                      <a:noFill/>
                    </a:lnT>
                    <a:lnB>
                      <a:noFill/>
                    </a:lnB>
                  </a:tcPr>
                </a:tc>
                <a:tc>
                  <a:txBody>
                    <a:bodyPr/>
                    <a:lstStyle/>
                    <a:p>
                      <a:pPr algn="l" fontAlgn="b"/>
                      <a:endParaRPr lang="en-IN" sz="1000" b="1" i="0" u="none" strike="noStrike">
                        <a:effectLst/>
                        <a:latin typeface="Arial"/>
                      </a:endParaRPr>
                    </a:p>
                  </a:txBody>
                  <a:tcPr marL="4537" marR="4537" marT="4537" marB="0" anchor="b">
                    <a:lnL>
                      <a:noFill/>
                    </a:lnL>
                    <a:lnR>
                      <a:noFill/>
                    </a:lnR>
                    <a:lnT>
                      <a:noFill/>
                    </a:lnT>
                    <a:lnB>
                      <a:noFill/>
                    </a:lnB>
                  </a:tcPr>
                </a:tc>
                <a:tc>
                  <a:txBody>
                    <a:bodyPr/>
                    <a:lstStyle/>
                    <a:p>
                      <a:pPr algn="l" fontAlgn="b"/>
                      <a:endParaRPr lang="en-IN" sz="1000" b="1" i="0" u="none" strike="noStrike">
                        <a:effectLst/>
                        <a:latin typeface="Arial"/>
                      </a:endParaRPr>
                    </a:p>
                  </a:txBody>
                  <a:tcPr marL="4537" marR="4537" marT="4537" marB="0" anchor="b">
                    <a:lnL>
                      <a:noFill/>
                    </a:lnL>
                    <a:lnR>
                      <a:noFill/>
                    </a:lnR>
                    <a:lnT>
                      <a:noFill/>
                    </a:lnT>
                    <a:lnB>
                      <a:noFill/>
                    </a:lnB>
                  </a:tcPr>
                </a:tc>
                <a:tc>
                  <a:txBody>
                    <a:bodyPr/>
                    <a:lstStyle/>
                    <a:p>
                      <a:pPr algn="l" fontAlgn="b"/>
                      <a:endParaRPr lang="en-IN" sz="1000" b="1" i="0" u="none" strike="noStrike">
                        <a:effectLst/>
                        <a:latin typeface="Arial"/>
                      </a:endParaRPr>
                    </a:p>
                  </a:txBody>
                  <a:tcPr marL="4537" marR="4537" marT="4537" marB="0" anchor="b">
                    <a:lnL>
                      <a:noFill/>
                    </a:lnL>
                    <a:lnR>
                      <a:noFill/>
                    </a:lnR>
                    <a:lnT>
                      <a:noFill/>
                    </a:lnT>
                    <a:lnB>
                      <a:noFill/>
                    </a:lnB>
                  </a:tcPr>
                </a:tc>
                <a:tc>
                  <a:txBody>
                    <a:bodyPr/>
                    <a:lstStyle/>
                    <a:p>
                      <a:pPr algn="l" fontAlgn="b"/>
                      <a:endParaRPr lang="en-IN" sz="1000" b="1" i="0" u="none" strike="noStrike">
                        <a:effectLst/>
                        <a:latin typeface="Arial"/>
                      </a:endParaRPr>
                    </a:p>
                  </a:txBody>
                  <a:tcPr marL="4537" marR="4537" marT="4537" marB="0" anchor="b">
                    <a:lnL>
                      <a:noFill/>
                    </a:lnL>
                    <a:lnR>
                      <a:noFill/>
                    </a:lnR>
                    <a:lnT>
                      <a:noFill/>
                    </a:lnT>
                    <a:lnB>
                      <a:noFill/>
                    </a:lnB>
                  </a:tcPr>
                </a:tc>
                <a:tc>
                  <a:txBody>
                    <a:bodyPr/>
                    <a:lstStyle/>
                    <a:p>
                      <a:pPr algn="l" fontAlgn="b"/>
                      <a:endParaRPr lang="en-IN" sz="1000" b="1" i="0" u="none" strike="noStrike">
                        <a:effectLst/>
                        <a:latin typeface="Arial"/>
                      </a:endParaRPr>
                    </a:p>
                  </a:txBody>
                  <a:tcPr marL="4537" marR="4537" marT="4537" marB="0" anchor="b">
                    <a:lnL>
                      <a:noFill/>
                    </a:lnL>
                    <a:lnR>
                      <a:noFill/>
                    </a:lnR>
                    <a:lnT>
                      <a:noFill/>
                    </a:lnT>
                    <a:lnB>
                      <a:noFill/>
                    </a:lnB>
                  </a:tcPr>
                </a:tc>
                <a:tc>
                  <a:txBody>
                    <a:bodyPr/>
                    <a:lstStyle/>
                    <a:p>
                      <a:pPr algn="r" fontAlgn="b"/>
                      <a:r>
                        <a:rPr lang="en-IN" sz="1100" b="1" i="0" u="none" strike="noStrike">
                          <a:effectLst/>
                          <a:latin typeface="Arial"/>
                        </a:rPr>
                        <a:t>Form 8 B</a:t>
                      </a:r>
                    </a:p>
                  </a:txBody>
                  <a:tcPr marL="4537" marR="4537" marT="4537" marB="0" anchor="b">
                    <a:lnL>
                      <a:noFill/>
                    </a:lnL>
                    <a:lnR>
                      <a:noFill/>
                    </a:lnR>
                    <a:lnT>
                      <a:noFill/>
                    </a:lnT>
                    <a:lnB>
                      <a:noFill/>
                    </a:lnB>
                  </a:tcPr>
                </a:tc>
              </a:tr>
              <a:tr h="190031">
                <a:tc gridSpan="12">
                  <a:txBody>
                    <a:bodyPr/>
                    <a:lstStyle/>
                    <a:p>
                      <a:pPr algn="ctr" fontAlgn="b"/>
                      <a:r>
                        <a:rPr lang="en-IN" sz="2000" b="1" i="0" u="none" strike="noStrike" dirty="0">
                          <a:effectLst/>
                          <a:latin typeface="Arial"/>
                        </a:rPr>
                        <a:t>X Marked Houses Information Sheet</a:t>
                      </a:r>
                    </a:p>
                  </a:txBody>
                  <a:tcPr marL="4537" marR="4537" marT="4537"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307774">
                <a:tc gridSpan="2">
                  <a:txBody>
                    <a:bodyPr/>
                    <a:lstStyle/>
                    <a:p>
                      <a:pPr algn="l" fontAlgn="b"/>
                      <a:r>
                        <a:rPr lang="en-IN" sz="1600" b="1" i="0" u="none" strike="noStrike" dirty="0">
                          <a:solidFill>
                            <a:srgbClr val="FF0000"/>
                          </a:solidFill>
                          <a:effectLst/>
                          <a:latin typeface="Arial"/>
                        </a:rPr>
                        <a:t>Team No.</a:t>
                      </a:r>
                    </a:p>
                  </a:txBody>
                  <a:tcPr marL="4537" marR="4537" marT="4537" marB="0" anchor="b">
                    <a:lnL>
                      <a:noFill/>
                    </a:lnL>
                    <a:lnR>
                      <a:noFill/>
                    </a:lnR>
                    <a:lnT>
                      <a:noFill/>
                    </a:lnT>
                    <a:lnB>
                      <a:noFill/>
                    </a:lnB>
                  </a:tcPr>
                </a:tc>
                <a:tc hMerge="1">
                  <a:txBody>
                    <a:bodyPr/>
                    <a:lstStyle/>
                    <a:p>
                      <a:endParaRPr lang="en-IN"/>
                    </a:p>
                  </a:txBody>
                  <a:tcPr/>
                </a:tc>
                <a:tc>
                  <a:txBody>
                    <a:bodyPr/>
                    <a:lstStyle/>
                    <a:p>
                      <a:pPr algn="l" fontAlgn="b"/>
                      <a:endParaRPr lang="en-IN" sz="1000" b="1" i="0" u="none" strike="noStrike">
                        <a:effectLst/>
                        <a:latin typeface="Arial"/>
                      </a:endParaRPr>
                    </a:p>
                  </a:txBody>
                  <a:tcPr marL="4537" marR="4537" marT="4537" marB="0" anchor="b">
                    <a:lnL>
                      <a:noFill/>
                    </a:lnL>
                    <a:lnR>
                      <a:noFill/>
                    </a:lnR>
                    <a:lnT>
                      <a:noFill/>
                    </a:lnT>
                    <a:lnB>
                      <a:noFill/>
                    </a:lnB>
                  </a:tcPr>
                </a:tc>
                <a:tc gridSpan="2">
                  <a:txBody>
                    <a:bodyPr/>
                    <a:lstStyle/>
                    <a:p>
                      <a:endParaRPr lang="en-IN"/>
                    </a:p>
                  </a:txBody>
                  <a:tcPr marL="4537" marR="4537" marT="4537" marB="0" anchor="b">
                    <a:lnL>
                      <a:noFill/>
                    </a:lnL>
                    <a:lnR>
                      <a:noFill/>
                    </a:lnR>
                    <a:lnT>
                      <a:noFill/>
                    </a:lnT>
                    <a:lnB>
                      <a:noFill/>
                    </a:lnB>
                  </a:tcPr>
                </a:tc>
                <a:tc hMerge="1">
                  <a:txBody>
                    <a:bodyPr/>
                    <a:lstStyle/>
                    <a:p>
                      <a:pPr algn="l" fontAlgn="b"/>
                      <a:endParaRPr lang="en-IN" sz="1000" b="1" i="0" u="none" strike="noStrike">
                        <a:effectLst/>
                        <a:latin typeface="Arial"/>
                      </a:endParaRPr>
                    </a:p>
                  </a:txBody>
                  <a:tcPr marL="4537" marR="4537" marT="4537" marB="0" anchor="b">
                    <a:lnL>
                      <a:noFill/>
                    </a:lnL>
                    <a:lnR>
                      <a:noFill/>
                    </a:lnR>
                    <a:lnT>
                      <a:noFill/>
                    </a:lnT>
                    <a:lnB>
                      <a:noFill/>
                    </a:lnB>
                  </a:tcPr>
                </a:tc>
                <a:tc>
                  <a:txBody>
                    <a:bodyPr/>
                    <a:lstStyle/>
                    <a:p>
                      <a:pPr algn="l" fontAlgn="b"/>
                      <a:endParaRPr lang="en-IN" sz="1000" b="1" i="0" u="none" strike="noStrike">
                        <a:effectLst/>
                        <a:latin typeface="Arial"/>
                      </a:endParaRPr>
                    </a:p>
                  </a:txBody>
                  <a:tcPr marL="4537" marR="4537" marT="4537" marB="0" anchor="b">
                    <a:lnL>
                      <a:noFill/>
                    </a:lnL>
                    <a:lnR>
                      <a:noFill/>
                    </a:lnR>
                    <a:lnT>
                      <a:noFill/>
                    </a:lnT>
                    <a:lnB>
                      <a:noFill/>
                    </a:lnB>
                  </a:tcPr>
                </a:tc>
                <a:tc>
                  <a:txBody>
                    <a:bodyPr/>
                    <a:lstStyle/>
                    <a:p>
                      <a:pPr algn="l" fontAlgn="b"/>
                      <a:endParaRPr lang="en-IN" sz="1000" b="1" i="0" u="none" strike="noStrike">
                        <a:effectLst/>
                        <a:latin typeface="Arial"/>
                      </a:endParaRPr>
                    </a:p>
                  </a:txBody>
                  <a:tcPr marL="4537" marR="4537" marT="4537" marB="0" anchor="b">
                    <a:lnL>
                      <a:noFill/>
                    </a:lnL>
                    <a:lnR>
                      <a:noFill/>
                    </a:lnR>
                    <a:lnT>
                      <a:noFill/>
                    </a:lnT>
                    <a:lnB>
                      <a:noFill/>
                    </a:lnB>
                  </a:tcPr>
                </a:tc>
                <a:tc>
                  <a:txBody>
                    <a:bodyPr/>
                    <a:lstStyle/>
                    <a:p>
                      <a:pPr algn="l" fontAlgn="b"/>
                      <a:endParaRPr lang="en-IN" sz="1000" b="1" i="0" u="none" strike="noStrike">
                        <a:effectLst/>
                        <a:latin typeface="Arial"/>
                      </a:endParaRPr>
                    </a:p>
                  </a:txBody>
                  <a:tcPr marL="4537" marR="4537" marT="4537" marB="0" anchor="b">
                    <a:lnL>
                      <a:noFill/>
                    </a:lnL>
                    <a:lnR>
                      <a:noFill/>
                    </a:lnR>
                    <a:lnT>
                      <a:noFill/>
                    </a:lnT>
                    <a:lnB>
                      <a:noFill/>
                    </a:lnB>
                  </a:tcPr>
                </a:tc>
                <a:tc>
                  <a:txBody>
                    <a:bodyPr/>
                    <a:lstStyle/>
                    <a:p>
                      <a:pPr algn="l" fontAlgn="b"/>
                      <a:endParaRPr lang="en-IN" sz="1000" b="1" i="0" u="none" strike="noStrike">
                        <a:effectLst/>
                        <a:latin typeface="Arial"/>
                      </a:endParaRPr>
                    </a:p>
                  </a:txBody>
                  <a:tcPr marL="4537" marR="4537" marT="4537" marB="0" anchor="b">
                    <a:lnL>
                      <a:noFill/>
                    </a:lnL>
                    <a:lnR>
                      <a:noFill/>
                    </a:lnR>
                    <a:lnT>
                      <a:noFill/>
                    </a:lnT>
                    <a:lnB>
                      <a:noFill/>
                    </a:lnB>
                  </a:tcPr>
                </a:tc>
                <a:tc>
                  <a:txBody>
                    <a:bodyPr/>
                    <a:lstStyle/>
                    <a:p>
                      <a:pPr algn="l" fontAlgn="b"/>
                      <a:endParaRPr lang="en-IN" sz="1000" b="1" i="0" u="none" strike="noStrike">
                        <a:effectLst/>
                        <a:latin typeface="Arial"/>
                      </a:endParaRPr>
                    </a:p>
                  </a:txBody>
                  <a:tcPr marL="4537" marR="4537" marT="4537" marB="0" anchor="b">
                    <a:lnL>
                      <a:noFill/>
                    </a:lnL>
                    <a:lnR>
                      <a:noFill/>
                    </a:lnR>
                    <a:lnT>
                      <a:noFill/>
                    </a:lnT>
                    <a:lnB>
                      <a:noFill/>
                    </a:lnB>
                  </a:tcPr>
                </a:tc>
                <a:tc>
                  <a:txBody>
                    <a:bodyPr/>
                    <a:lstStyle/>
                    <a:p>
                      <a:pPr algn="l" fontAlgn="b"/>
                      <a:endParaRPr lang="en-IN" sz="1000" b="1" i="0" u="none" strike="noStrike">
                        <a:effectLst/>
                        <a:latin typeface="Arial"/>
                      </a:endParaRPr>
                    </a:p>
                  </a:txBody>
                  <a:tcPr marL="4537" marR="4537" marT="4537" marB="0" anchor="b">
                    <a:lnL>
                      <a:noFill/>
                    </a:lnL>
                    <a:lnR>
                      <a:noFill/>
                    </a:lnR>
                    <a:lnT>
                      <a:noFill/>
                    </a:lnT>
                    <a:lnB>
                      <a:noFill/>
                    </a:lnB>
                  </a:tcPr>
                </a:tc>
                <a:tc>
                  <a:txBody>
                    <a:bodyPr/>
                    <a:lstStyle/>
                    <a:p>
                      <a:pPr algn="l" fontAlgn="b"/>
                      <a:endParaRPr lang="en-IN" sz="1000" b="1" i="0" u="none" strike="noStrike">
                        <a:effectLst/>
                        <a:latin typeface="Arial"/>
                      </a:endParaRPr>
                    </a:p>
                  </a:txBody>
                  <a:tcPr marL="4537" marR="4537" marT="4537" marB="0" anchor="b">
                    <a:lnL>
                      <a:noFill/>
                    </a:lnL>
                    <a:lnR>
                      <a:noFill/>
                    </a:lnR>
                    <a:lnT>
                      <a:noFill/>
                    </a:lnT>
                    <a:lnB>
                      <a:noFill/>
                    </a:lnB>
                  </a:tcPr>
                </a:tc>
              </a:tr>
              <a:tr h="307774">
                <a:tc>
                  <a:txBody>
                    <a:bodyPr/>
                    <a:lstStyle/>
                    <a:p>
                      <a:pPr algn="l" fontAlgn="b"/>
                      <a:endParaRPr lang="en-IN" sz="1000" b="1" i="0" u="none" strike="noStrike">
                        <a:effectLst/>
                        <a:latin typeface="Arial"/>
                      </a:endParaRPr>
                    </a:p>
                  </a:txBody>
                  <a:tcPr marL="4537" marR="4537" marT="45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4537" marR="4537" marT="45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4537" marR="4537" marT="4537" marB="0" anchor="b">
                    <a:lnL>
                      <a:noFill/>
                    </a:lnL>
                    <a:lnR>
                      <a:noFill/>
                    </a:lnR>
                    <a:lnT>
                      <a:noFill/>
                    </a:lnT>
                    <a:lnB w="12700" cap="flat" cmpd="sng" algn="ctr">
                      <a:solidFill>
                        <a:srgbClr val="000000"/>
                      </a:solidFill>
                      <a:prstDash val="solid"/>
                      <a:round/>
                      <a:headEnd type="none" w="med" len="med"/>
                      <a:tailEnd type="none" w="med" len="med"/>
                    </a:lnB>
                  </a:tcPr>
                </a:tc>
                <a:tc gridSpan="2">
                  <a:txBody>
                    <a:bodyPr/>
                    <a:lstStyle/>
                    <a:p>
                      <a:endParaRPr lang="en-IN"/>
                    </a:p>
                  </a:txBody>
                  <a:tcPr marL="4537" marR="4537" marT="4537"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pPr algn="l" fontAlgn="b"/>
                      <a:endParaRPr lang="en-IN" sz="1000" b="1" i="0" u="none" strike="noStrike">
                        <a:effectLst/>
                        <a:latin typeface="Arial"/>
                      </a:endParaRPr>
                    </a:p>
                  </a:txBody>
                  <a:tcPr marL="4537" marR="4537" marT="45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4537" marR="4537" marT="45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4537" marR="4537" marT="45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4537" marR="4537" marT="45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4537" marR="4537" marT="45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4537" marR="4537" marT="45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4537" marR="4537" marT="45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1" i="0" u="none" strike="noStrike">
                        <a:effectLst/>
                        <a:latin typeface="Arial"/>
                      </a:endParaRPr>
                    </a:p>
                  </a:txBody>
                  <a:tcPr marL="4537" marR="4537" marT="4537" marB="0" anchor="b">
                    <a:lnL>
                      <a:noFill/>
                    </a:lnL>
                    <a:lnR>
                      <a:noFill/>
                    </a:lnR>
                    <a:lnT>
                      <a:noFill/>
                    </a:lnT>
                    <a:lnB w="12700" cap="flat" cmpd="sng" algn="ctr">
                      <a:solidFill>
                        <a:srgbClr val="000000"/>
                      </a:solidFill>
                      <a:prstDash val="solid"/>
                      <a:round/>
                      <a:headEnd type="none" w="med" len="med"/>
                      <a:tailEnd type="none" w="med" len="med"/>
                    </a:lnB>
                  </a:tcPr>
                </a:tc>
              </a:tr>
              <a:tr h="173211">
                <a:tc rowSpan="3">
                  <a:txBody>
                    <a:bodyPr/>
                    <a:lstStyle/>
                    <a:p>
                      <a:pPr algn="ctr" fontAlgn="ctr"/>
                      <a:r>
                        <a:rPr lang="en-IN" sz="1000" b="1" i="0" u="none" strike="noStrike">
                          <a:effectLst/>
                          <a:latin typeface="Arial"/>
                        </a:rPr>
                        <a:t>House Number</a:t>
                      </a:r>
                    </a:p>
                  </a:txBody>
                  <a:tcPr marL="4537" marR="4537" marT="45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IN" sz="1000" b="1" i="0" u="none" strike="noStrike">
                          <a:effectLst/>
                          <a:latin typeface="Arial"/>
                        </a:rPr>
                        <a:t>Name of Family Head</a:t>
                      </a:r>
                    </a:p>
                  </a:txBody>
                  <a:tcPr marL="4537" marR="4537" marT="45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IN" sz="1000" b="1" i="0" u="none" strike="noStrike">
                          <a:effectLst/>
                          <a:latin typeface="Arial"/>
                        </a:rPr>
                        <a:t>Address of X Marked House</a:t>
                      </a:r>
                    </a:p>
                  </a:txBody>
                  <a:tcPr marL="4537" marR="4537" marT="45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fontAlgn="ctr"/>
                      <a:r>
                        <a:rPr lang="en-IN" sz="1000" b="1" i="0" u="none" strike="noStrike">
                          <a:effectLst/>
                          <a:latin typeface="Arial"/>
                        </a:rPr>
                        <a:t>Reason for X Mark</a:t>
                      </a:r>
                    </a:p>
                  </a:txBody>
                  <a:tcPr marL="4537" marR="4537" marT="4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fontAlgn="ctr"/>
                      <a:endParaRPr lang="en-IN" sz="1000" b="1" i="0" u="none" strike="noStrike">
                        <a:effectLst/>
                        <a:latin typeface="Arial"/>
                      </a:endParaRPr>
                    </a:p>
                  </a:txBody>
                  <a:tcPr marL="4537" marR="4537" marT="4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rowSpan="3">
                  <a:txBody>
                    <a:bodyPr/>
                    <a:lstStyle/>
                    <a:p>
                      <a:pPr algn="ctr" fontAlgn="ctr"/>
                      <a:r>
                        <a:rPr lang="en-IN" sz="1000" b="1" i="0" u="none" strike="noStrike">
                          <a:effectLst/>
                          <a:latin typeface="Arial"/>
                        </a:rPr>
                        <a:t>No. of children missed in X houses</a:t>
                      </a:r>
                    </a:p>
                  </a:txBody>
                  <a:tcPr marL="4537" marR="4537" marT="45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IN" sz="1000" b="1" i="0" u="none" strike="noStrike">
                          <a:effectLst/>
                          <a:latin typeface="Arial"/>
                        </a:rPr>
                        <a:t>Date House Converted from X to P</a:t>
                      </a:r>
                    </a:p>
                  </a:txBody>
                  <a:tcPr marL="4537" marR="4537" marT="45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IN" sz="1000" b="1" i="0" u="none" strike="noStrike">
                          <a:effectLst/>
                          <a:latin typeface="Arial"/>
                        </a:rPr>
                        <a:t>No. of children immunized</a:t>
                      </a:r>
                    </a:p>
                  </a:txBody>
                  <a:tcPr marL="4537" marR="4537" marT="45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9228">
                <a:tc vMerge="1">
                  <a:txBody>
                    <a:bodyPr/>
                    <a:lstStyle/>
                    <a:p>
                      <a:endParaRPr lang="en-IN"/>
                    </a:p>
                  </a:txBody>
                  <a:tcPr/>
                </a:tc>
                <a:tc vMerge="1">
                  <a:txBody>
                    <a:bodyPr/>
                    <a:lstStyle/>
                    <a:p>
                      <a:endParaRPr lang="en-IN"/>
                    </a:p>
                  </a:txBody>
                  <a:tcPr/>
                </a:tc>
                <a:tc vMerge="1">
                  <a:txBody>
                    <a:bodyPr/>
                    <a:lstStyle/>
                    <a:p>
                      <a:endParaRPr lang="en-IN"/>
                    </a:p>
                  </a:txBody>
                  <a:tcPr/>
                </a:tc>
                <a:tc gridSpan="2">
                  <a:txBody>
                    <a:bodyPr/>
                    <a:lstStyle/>
                    <a:p>
                      <a:pPr algn="ctr" fontAlgn="ctr"/>
                      <a:r>
                        <a:rPr lang="en-IN" sz="1000" b="1" i="0" u="none" strike="noStrike">
                          <a:effectLst/>
                          <a:latin typeface="Arial"/>
                        </a:rPr>
                        <a:t>Child out of house</a:t>
                      </a:r>
                    </a:p>
                  </a:txBody>
                  <a:tcPr marL="4537" marR="4537" marT="45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IN" sz="1000" b="1" i="0" u="none" strike="noStrike">
                        <a:effectLst/>
                        <a:latin typeface="Arial"/>
                      </a:endParaRPr>
                    </a:p>
                  </a:txBody>
                  <a:tcPr marL="4537" marR="4537" marT="45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1" i="0" u="none" strike="noStrike">
                          <a:effectLst/>
                          <a:latin typeface="Arial"/>
                        </a:rPr>
                        <a:t>Child out of Village</a:t>
                      </a:r>
                    </a:p>
                  </a:txBody>
                  <a:tcPr marL="4537" marR="4537" marT="45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1" i="0" u="none" strike="noStrike">
                          <a:effectLst/>
                          <a:latin typeface="Arial"/>
                        </a:rPr>
                        <a:t>Resistance</a:t>
                      </a:r>
                    </a:p>
                  </a:txBody>
                  <a:tcPr marL="4537" marR="4537" marT="45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1" i="0" u="none" strike="noStrike">
                          <a:effectLst/>
                          <a:latin typeface="Arial"/>
                        </a:rPr>
                        <a:t>Locked</a:t>
                      </a:r>
                    </a:p>
                  </a:txBody>
                  <a:tcPr marL="4537" marR="4537" marT="45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1" i="0" u="none" strike="noStrike">
                          <a:effectLst/>
                          <a:latin typeface="Arial"/>
                        </a:rPr>
                        <a:t>Others</a:t>
                      </a:r>
                    </a:p>
                  </a:txBody>
                  <a:tcPr marL="4537" marR="4537" marT="45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tr>
              <a:tr h="173211">
                <a:tc vMerge="1">
                  <a:txBody>
                    <a:bodyPr/>
                    <a:lstStyle/>
                    <a:p>
                      <a:endParaRPr lang="en-IN"/>
                    </a:p>
                  </a:txBody>
                  <a:tcPr/>
                </a:tc>
                <a:tc vMerge="1">
                  <a:txBody>
                    <a:bodyPr/>
                    <a:lstStyle/>
                    <a:p>
                      <a:endParaRPr lang="en-IN"/>
                    </a:p>
                  </a:txBody>
                  <a:tcPr/>
                </a:tc>
                <a:tc vMerge="1">
                  <a:txBody>
                    <a:bodyPr/>
                    <a:lstStyle/>
                    <a:p>
                      <a:endParaRPr lang="en-IN"/>
                    </a:p>
                  </a:txBody>
                  <a:tcPr/>
                </a:tc>
                <a:tc gridSpan="2">
                  <a:txBody>
                    <a:bodyPr/>
                    <a:lstStyle/>
                    <a:p>
                      <a:pPr algn="ctr" fontAlgn="ctr"/>
                      <a:r>
                        <a:rPr lang="en-IN" sz="1000" b="1" i="0" u="none" strike="noStrike">
                          <a:effectLst/>
                          <a:latin typeface="Arial"/>
                        </a:rPr>
                        <a:t>X-H</a:t>
                      </a:r>
                    </a:p>
                  </a:txBody>
                  <a:tcPr marL="4537" marR="4537" marT="45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fontAlgn="ctr"/>
                      <a:endParaRPr lang="en-IN" sz="1000" b="1" i="0" u="none" strike="noStrike">
                        <a:effectLst/>
                        <a:latin typeface="Arial"/>
                      </a:endParaRPr>
                    </a:p>
                  </a:txBody>
                  <a:tcPr marL="4537" marR="4537" marT="45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1" i="0" u="none" strike="noStrike">
                          <a:effectLst/>
                          <a:latin typeface="Arial"/>
                        </a:rPr>
                        <a:t>X-V</a:t>
                      </a:r>
                    </a:p>
                  </a:txBody>
                  <a:tcPr marL="4537" marR="4537" marT="45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1" i="0" u="none" strike="noStrike">
                          <a:effectLst/>
                          <a:latin typeface="Arial"/>
                        </a:rPr>
                        <a:t>X-R</a:t>
                      </a:r>
                    </a:p>
                  </a:txBody>
                  <a:tcPr marL="4537" marR="4537" marT="45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1" i="0" u="none" strike="noStrike">
                          <a:effectLst/>
                          <a:latin typeface="Arial"/>
                        </a:rPr>
                        <a:t>X-L</a:t>
                      </a:r>
                    </a:p>
                  </a:txBody>
                  <a:tcPr marL="4537" marR="4537" marT="45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1" i="0" u="none" strike="noStrike">
                          <a:effectLst/>
                          <a:latin typeface="Arial"/>
                        </a:rPr>
                        <a:t>X-O</a:t>
                      </a:r>
                    </a:p>
                  </a:txBody>
                  <a:tcPr marL="4537" marR="4537" marT="45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tr>
              <a:tr h="346642">
                <a:tc>
                  <a:txBody>
                    <a:bodyPr/>
                    <a:lstStyle/>
                    <a:p>
                      <a:pPr algn="l" fontAlgn="b"/>
                      <a:r>
                        <a:rPr lang="en-IN" sz="1000" b="1" i="0" u="none" strike="noStrike">
                          <a:effectLst/>
                          <a:latin typeface="Arial"/>
                        </a:rPr>
                        <a:t> </a:t>
                      </a:r>
                    </a:p>
                  </a:txBody>
                  <a:tcPr marL="4537" marR="4537" marT="453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IN" sz="1000" b="1" i="0" u="none" strike="noStrike">
                        <a:effectLst/>
                        <a:latin typeface="Arial"/>
                      </a:endParaRP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6642">
                <a:tc>
                  <a:txBody>
                    <a:bodyPr/>
                    <a:lstStyle/>
                    <a:p>
                      <a:pPr algn="l" fontAlgn="b"/>
                      <a:r>
                        <a:rPr lang="en-IN" sz="1000" b="1" i="0" u="none" strike="noStrike">
                          <a:effectLst/>
                          <a:latin typeface="Arial"/>
                        </a:rPr>
                        <a:t> </a:t>
                      </a:r>
                    </a:p>
                  </a:txBody>
                  <a:tcPr marL="4537" marR="4537" marT="453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IN" sz="1000" b="1" i="0" u="none" strike="noStrike">
                        <a:effectLst/>
                        <a:latin typeface="Arial"/>
                      </a:endParaRP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6642">
                <a:tc>
                  <a:txBody>
                    <a:bodyPr/>
                    <a:lstStyle/>
                    <a:p>
                      <a:pPr algn="l" fontAlgn="b"/>
                      <a:r>
                        <a:rPr lang="en-IN" sz="1000" b="1" i="0" u="none" strike="noStrike">
                          <a:effectLst/>
                          <a:latin typeface="Arial"/>
                        </a:rPr>
                        <a:t> </a:t>
                      </a:r>
                    </a:p>
                  </a:txBody>
                  <a:tcPr marL="4537" marR="4537" marT="453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IN" sz="1000" b="1" i="0" u="none" strike="noStrike">
                        <a:effectLst/>
                        <a:latin typeface="Arial"/>
                      </a:endParaRP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6642">
                <a:tc>
                  <a:txBody>
                    <a:bodyPr/>
                    <a:lstStyle/>
                    <a:p>
                      <a:pPr algn="l" fontAlgn="b"/>
                      <a:r>
                        <a:rPr lang="en-IN" sz="1000" b="1" i="0" u="none" strike="noStrike">
                          <a:effectLst/>
                          <a:latin typeface="Arial"/>
                        </a:rPr>
                        <a:t> </a:t>
                      </a:r>
                    </a:p>
                  </a:txBody>
                  <a:tcPr marL="4537" marR="4537" marT="453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IN" sz="1000" b="1" i="0" u="none" strike="noStrike">
                        <a:effectLst/>
                        <a:latin typeface="Arial"/>
                      </a:endParaRP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6642">
                <a:tc>
                  <a:txBody>
                    <a:bodyPr/>
                    <a:lstStyle/>
                    <a:p>
                      <a:pPr algn="l" fontAlgn="b"/>
                      <a:r>
                        <a:rPr lang="en-IN" sz="1000" b="1" i="0" u="none" strike="noStrike">
                          <a:effectLst/>
                          <a:latin typeface="Arial"/>
                        </a:rPr>
                        <a:t> </a:t>
                      </a:r>
                    </a:p>
                  </a:txBody>
                  <a:tcPr marL="4537" marR="4537" marT="453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IN" sz="1000" b="1" i="0" u="none" strike="noStrike">
                        <a:effectLst/>
                        <a:latin typeface="Arial"/>
                      </a:endParaRP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6642">
                <a:tc>
                  <a:txBody>
                    <a:bodyPr/>
                    <a:lstStyle/>
                    <a:p>
                      <a:pPr algn="l" fontAlgn="b"/>
                      <a:r>
                        <a:rPr lang="en-IN" sz="1000" b="1" i="0" u="none" strike="noStrike">
                          <a:effectLst/>
                          <a:latin typeface="Arial"/>
                        </a:rPr>
                        <a:t> </a:t>
                      </a:r>
                    </a:p>
                  </a:txBody>
                  <a:tcPr marL="4537" marR="4537" marT="453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IN" sz="1000" b="1" i="0" u="none" strike="noStrike">
                        <a:effectLst/>
                        <a:latin typeface="Arial"/>
                      </a:endParaRP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6642">
                <a:tc>
                  <a:txBody>
                    <a:bodyPr/>
                    <a:lstStyle/>
                    <a:p>
                      <a:pPr algn="l" fontAlgn="b"/>
                      <a:r>
                        <a:rPr lang="en-IN" sz="1000" b="1" i="0" u="none" strike="noStrike">
                          <a:effectLst/>
                          <a:latin typeface="Arial"/>
                        </a:rPr>
                        <a:t> </a:t>
                      </a:r>
                    </a:p>
                  </a:txBody>
                  <a:tcPr marL="4537" marR="4537" marT="453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IN" sz="1000" b="1" i="0" u="none" strike="noStrike">
                        <a:effectLst/>
                        <a:latin typeface="Arial"/>
                      </a:endParaRP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6642">
                <a:tc>
                  <a:txBody>
                    <a:bodyPr/>
                    <a:lstStyle/>
                    <a:p>
                      <a:pPr algn="l" fontAlgn="b"/>
                      <a:r>
                        <a:rPr lang="en-IN" sz="1000" b="1" i="0" u="none" strike="noStrike">
                          <a:effectLst/>
                          <a:latin typeface="Arial"/>
                        </a:rPr>
                        <a:t> </a:t>
                      </a:r>
                    </a:p>
                  </a:txBody>
                  <a:tcPr marL="4537" marR="4537" marT="453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IN" sz="1000" b="1" i="0" u="none" strike="noStrike">
                        <a:effectLst/>
                        <a:latin typeface="Arial"/>
                      </a:endParaRP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6642">
                <a:tc>
                  <a:txBody>
                    <a:bodyPr/>
                    <a:lstStyle/>
                    <a:p>
                      <a:pPr algn="l" fontAlgn="b"/>
                      <a:r>
                        <a:rPr lang="en-IN" sz="1000" b="1" i="0" u="none" strike="noStrike">
                          <a:effectLst/>
                          <a:latin typeface="Arial"/>
                        </a:rPr>
                        <a:t> </a:t>
                      </a:r>
                    </a:p>
                  </a:txBody>
                  <a:tcPr marL="4537" marR="4537" marT="453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IN" sz="1000" b="1" i="0" u="none" strike="noStrike">
                        <a:effectLst/>
                        <a:latin typeface="Arial"/>
                      </a:endParaRP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6642">
                <a:tc>
                  <a:txBody>
                    <a:bodyPr/>
                    <a:lstStyle/>
                    <a:p>
                      <a:pPr algn="l" fontAlgn="b"/>
                      <a:r>
                        <a:rPr lang="en-IN" sz="1000" b="1" i="0" u="none" strike="noStrike">
                          <a:effectLst/>
                          <a:latin typeface="Arial"/>
                        </a:rPr>
                        <a:t> </a:t>
                      </a:r>
                    </a:p>
                  </a:txBody>
                  <a:tcPr marL="4537" marR="4537" marT="453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l" fontAlgn="b"/>
                      <a:endParaRPr lang="en-IN" sz="1000" b="1" i="0" u="none" strike="noStrike">
                        <a:effectLst/>
                        <a:latin typeface="Arial"/>
                      </a:endParaRP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effectLst/>
                          <a:latin typeface="Arial"/>
                        </a:rPr>
                        <a:t> </a:t>
                      </a:r>
                    </a:p>
                  </a:txBody>
                  <a:tcPr marL="4537" marR="4537" marT="453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614">
                <a:tc>
                  <a:txBody>
                    <a:bodyPr/>
                    <a:lstStyle/>
                    <a:p>
                      <a:pPr algn="l" fontAlgn="ctr"/>
                      <a:r>
                        <a:rPr lang="en-IN" sz="1000" b="1" i="0" u="none" strike="noStrike">
                          <a:effectLst/>
                          <a:latin typeface="Arial"/>
                        </a:rPr>
                        <a:t> </a:t>
                      </a:r>
                    </a:p>
                  </a:txBody>
                  <a:tcPr marL="4537" marR="4537" marT="4537" marB="0" anchor="ctr">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1" i="0" u="none" strike="noStrike">
                          <a:effectLst/>
                          <a:latin typeface="Arial"/>
                        </a:rPr>
                        <a:t> </a:t>
                      </a:r>
                    </a:p>
                  </a:txBody>
                  <a:tcPr marL="4537" marR="4537" marT="4537"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1" i="0" u="none" strike="noStrike">
                          <a:effectLst/>
                          <a:latin typeface="Arial"/>
                        </a:rPr>
                        <a:t>TOTAL   :</a:t>
                      </a:r>
                    </a:p>
                  </a:txBody>
                  <a:tcPr marL="4537" marR="4537" marT="45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IN" sz="1000" b="1" i="0" u="none" strike="noStrike">
                          <a:effectLst/>
                          <a:latin typeface="Arial"/>
                        </a:rPr>
                        <a:t> </a:t>
                      </a:r>
                    </a:p>
                  </a:txBody>
                  <a:tcPr marL="4537" marR="4537" marT="45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l" fontAlgn="ctr"/>
                      <a:endParaRPr lang="en-IN" sz="1000" b="1" i="0" u="none" strike="noStrike">
                        <a:effectLst/>
                        <a:latin typeface="Arial"/>
                      </a:endParaRPr>
                    </a:p>
                  </a:txBody>
                  <a:tcPr marL="4537" marR="4537" marT="45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1" i="0" u="none" strike="noStrike">
                          <a:effectLst/>
                          <a:latin typeface="Arial"/>
                        </a:rPr>
                        <a:t> </a:t>
                      </a:r>
                    </a:p>
                  </a:txBody>
                  <a:tcPr marL="4537" marR="4537" marT="45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1" i="0" u="none" strike="noStrike">
                          <a:effectLst/>
                          <a:latin typeface="Arial"/>
                        </a:rPr>
                        <a:t> </a:t>
                      </a:r>
                    </a:p>
                  </a:txBody>
                  <a:tcPr marL="4537" marR="4537" marT="45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1" i="0" u="none" strike="noStrike">
                          <a:effectLst/>
                          <a:latin typeface="Arial"/>
                        </a:rPr>
                        <a:t> </a:t>
                      </a:r>
                    </a:p>
                  </a:txBody>
                  <a:tcPr marL="4537" marR="4537" marT="45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1" i="0" u="none" strike="noStrike">
                          <a:effectLst/>
                          <a:latin typeface="Arial"/>
                        </a:rPr>
                        <a:t> </a:t>
                      </a:r>
                    </a:p>
                  </a:txBody>
                  <a:tcPr marL="4537" marR="4537" marT="45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1" i="0" u="none" strike="noStrike">
                          <a:effectLst/>
                          <a:latin typeface="Arial"/>
                        </a:rPr>
                        <a:t> </a:t>
                      </a:r>
                    </a:p>
                  </a:txBody>
                  <a:tcPr marL="4537" marR="4537" marT="45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1" i="0" u="none" strike="noStrike">
                          <a:effectLst/>
                          <a:latin typeface="Arial"/>
                        </a:rPr>
                        <a:t> </a:t>
                      </a:r>
                    </a:p>
                  </a:txBody>
                  <a:tcPr marL="4537" marR="4537" marT="45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1" i="0" u="none" strike="noStrike">
                          <a:effectLst/>
                          <a:latin typeface="Arial"/>
                        </a:rPr>
                        <a:t> </a:t>
                      </a:r>
                    </a:p>
                  </a:txBody>
                  <a:tcPr marL="4537" marR="4537" marT="45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774">
                <a:tc>
                  <a:txBody>
                    <a:bodyPr/>
                    <a:lstStyle/>
                    <a:p>
                      <a:pPr algn="l" fontAlgn="b"/>
                      <a:endParaRPr lang="en-IN" sz="1000" b="1" i="0" u="none" strike="noStrike">
                        <a:effectLst/>
                        <a:latin typeface="Arial"/>
                      </a:endParaRPr>
                    </a:p>
                  </a:txBody>
                  <a:tcPr marL="4537" marR="4537" marT="45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4537" marR="4537" marT="45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4537" marR="4537" marT="4537" marB="0" anchor="b">
                    <a:lnL>
                      <a:noFill/>
                    </a:lnL>
                    <a:lnR>
                      <a:noFill/>
                    </a:lnR>
                    <a:lnT w="12700" cap="flat" cmpd="sng" algn="ctr">
                      <a:solidFill>
                        <a:srgbClr val="000000"/>
                      </a:solidFill>
                      <a:prstDash val="solid"/>
                      <a:round/>
                      <a:headEnd type="none" w="med" len="med"/>
                      <a:tailEnd type="none" w="med" len="med"/>
                    </a:lnT>
                    <a:lnB>
                      <a:noFill/>
                    </a:lnB>
                  </a:tcPr>
                </a:tc>
                <a:tc gridSpan="2">
                  <a:txBody>
                    <a:bodyPr/>
                    <a:lstStyle/>
                    <a:p>
                      <a:endParaRPr lang="en-IN"/>
                    </a:p>
                  </a:txBody>
                  <a:tcPr marL="4537" marR="4537" marT="4537"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pPr algn="l" fontAlgn="b"/>
                      <a:endParaRPr lang="en-IN" sz="1000" b="1" i="0" u="none" strike="noStrike">
                        <a:effectLst/>
                        <a:latin typeface="Arial"/>
                      </a:endParaRPr>
                    </a:p>
                  </a:txBody>
                  <a:tcPr marL="4537" marR="4537" marT="45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4537" marR="4537" marT="45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4537" marR="4537" marT="45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4537" marR="4537" marT="45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4537" marR="4537" marT="45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4537" marR="4537" marT="45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4537" marR="4537" marT="45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1" i="0" u="none" strike="noStrike">
                        <a:effectLst/>
                        <a:latin typeface="Arial"/>
                      </a:endParaRPr>
                    </a:p>
                  </a:txBody>
                  <a:tcPr marL="4537" marR="4537" marT="4537" marB="0" anchor="b">
                    <a:lnL>
                      <a:noFill/>
                    </a:lnL>
                    <a:lnR>
                      <a:noFill/>
                    </a:lnR>
                    <a:lnT w="12700" cap="flat" cmpd="sng" algn="ctr">
                      <a:solidFill>
                        <a:srgbClr val="000000"/>
                      </a:solidFill>
                      <a:prstDash val="solid"/>
                      <a:round/>
                      <a:headEnd type="none" w="med" len="med"/>
                      <a:tailEnd type="none" w="med" len="med"/>
                    </a:lnT>
                    <a:lnB>
                      <a:noFill/>
                    </a:lnB>
                  </a:tcPr>
                </a:tc>
              </a:tr>
              <a:tr h="364175">
                <a:tc>
                  <a:txBody>
                    <a:bodyPr/>
                    <a:lstStyle/>
                    <a:p>
                      <a:pPr algn="l" fontAlgn="b"/>
                      <a:endParaRPr lang="en-IN" sz="1000" b="1" i="0" u="none" strike="noStrike" dirty="0">
                        <a:effectLst/>
                        <a:latin typeface="Arial"/>
                      </a:endParaRPr>
                    </a:p>
                  </a:txBody>
                  <a:tcPr marL="4537" marR="4537" marT="4537" marB="0" anchor="b">
                    <a:lnL>
                      <a:noFill/>
                    </a:lnL>
                    <a:lnR>
                      <a:noFill/>
                    </a:lnR>
                    <a:lnT>
                      <a:noFill/>
                    </a:lnT>
                    <a:lnB>
                      <a:noFill/>
                    </a:lnB>
                  </a:tcPr>
                </a:tc>
                <a:tc>
                  <a:txBody>
                    <a:bodyPr/>
                    <a:lstStyle/>
                    <a:p>
                      <a:pPr algn="l" fontAlgn="b"/>
                      <a:endParaRPr lang="en-IN" sz="1000" b="1" i="0" u="none" strike="noStrike" dirty="0">
                        <a:effectLst/>
                        <a:latin typeface="Arial"/>
                      </a:endParaRPr>
                    </a:p>
                  </a:txBody>
                  <a:tcPr marL="4537" marR="4537" marT="4537" marB="0" anchor="b">
                    <a:lnL>
                      <a:noFill/>
                    </a:lnL>
                    <a:lnR>
                      <a:noFill/>
                    </a:lnR>
                    <a:lnT>
                      <a:noFill/>
                    </a:lnT>
                    <a:lnB>
                      <a:noFill/>
                    </a:lnB>
                  </a:tcPr>
                </a:tc>
                <a:tc>
                  <a:txBody>
                    <a:bodyPr/>
                    <a:lstStyle/>
                    <a:p>
                      <a:pPr algn="l" fontAlgn="b"/>
                      <a:endParaRPr lang="en-IN" sz="1000" b="1" i="0" u="none" strike="noStrike" dirty="0">
                        <a:effectLst/>
                        <a:latin typeface="Arial"/>
                      </a:endParaRPr>
                    </a:p>
                  </a:txBody>
                  <a:tcPr marL="4537" marR="4537" marT="4537" marB="0" anchor="b">
                    <a:lnL>
                      <a:noFill/>
                    </a:lnL>
                    <a:lnR>
                      <a:noFill/>
                    </a:lnR>
                    <a:lnT>
                      <a:noFill/>
                    </a:lnT>
                    <a:lnB>
                      <a:noFill/>
                    </a:lnB>
                  </a:tcPr>
                </a:tc>
                <a:tc gridSpan="2">
                  <a:txBody>
                    <a:bodyPr/>
                    <a:lstStyle/>
                    <a:p>
                      <a:endParaRPr lang="en-IN"/>
                    </a:p>
                  </a:txBody>
                  <a:tcPr marL="4537" marR="4537" marT="4537" marB="0" anchor="b">
                    <a:lnL>
                      <a:noFill/>
                    </a:lnL>
                    <a:lnR>
                      <a:noFill/>
                    </a:lnR>
                    <a:lnT>
                      <a:noFill/>
                    </a:lnT>
                    <a:lnB>
                      <a:noFill/>
                    </a:lnB>
                  </a:tcPr>
                </a:tc>
                <a:tc hMerge="1">
                  <a:txBody>
                    <a:bodyPr/>
                    <a:lstStyle/>
                    <a:p>
                      <a:pPr algn="l" fontAlgn="b"/>
                      <a:endParaRPr lang="en-IN" sz="1000" b="1" i="0" u="none" strike="noStrike">
                        <a:effectLst/>
                        <a:latin typeface="Arial"/>
                      </a:endParaRPr>
                    </a:p>
                  </a:txBody>
                  <a:tcPr marL="4537" marR="4537" marT="4537" marB="0" anchor="b">
                    <a:lnL>
                      <a:noFill/>
                    </a:lnL>
                    <a:lnR>
                      <a:noFill/>
                    </a:lnR>
                    <a:lnT>
                      <a:noFill/>
                    </a:lnT>
                    <a:lnB>
                      <a:noFill/>
                    </a:lnB>
                  </a:tcPr>
                </a:tc>
                <a:tc>
                  <a:txBody>
                    <a:bodyPr/>
                    <a:lstStyle/>
                    <a:p>
                      <a:pPr algn="l" fontAlgn="b"/>
                      <a:endParaRPr lang="en-IN" sz="1000" b="1" i="0" u="none" strike="noStrike">
                        <a:effectLst/>
                        <a:latin typeface="Arial"/>
                      </a:endParaRPr>
                    </a:p>
                  </a:txBody>
                  <a:tcPr marL="4537" marR="4537" marT="4537" marB="0" anchor="b">
                    <a:lnL>
                      <a:noFill/>
                    </a:lnL>
                    <a:lnR>
                      <a:noFill/>
                    </a:lnR>
                    <a:lnT>
                      <a:noFill/>
                    </a:lnT>
                    <a:lnB>
                      <a:noFill/>
                    </a:lnB>
                  </a:tcPr>
                </a:tc>
                <a:tc>
                  <a:txBody>
                    <a:bodyPr/>
                    <a:lstStyle/>
                    <a:p>
                      <a:pPr algn="l" fontAlgn="b"/>
                      <a:endParaRPr lang="en-IN" sz="1000" b="1" i="0" u="none" strike="noStrike">
                        <a:effectLst/>
                        <a:latin typeface="Arial"/>
                      </a:endParaRPr>
                    </a:p>
                  </a:txBody>
                  <a:tcPr marL="4537" marR="4537" marT="4537" marB="0" anchor="b">
                    <a:lnL>
                      <a:noFill/>
                    </a:lnL>
                    <a:lnR>
                      <a:noFill/>
                    </a:lnR>
                    <a:lnT>
                      <a:noFill/>
                    </a:lnT>
                    <a:lnB>
                      <a:noFill/>
                    </a:lnB>
                  </a:tcPr>
                </a:tc>
                <a:tc>
                  <a:txBody>
                    <a:bodyPr/>
                    <a:lstStyle/>
                    <a:p>
                      <a:pPr algn="l" fontAlgn="b"/>
                      <a:endParaRPr lang="en-IN" sz="1000" b="1" i="0" u="none" strike="noStrike">
                        <a:effectLst/>
                        <a:latin typeface="Arial"/>
                      </a:endParaRPr>
                    </a:p>
                  </a:txBody>
                  <a:tcPr marL="4537" marR="4537" marT="4537" marB="0" anchor="b">
                    <a:lnL>
                      <a:noFill/>
                    </a:lnL>
                    <a:lnR>
                      <a:noFill/>
                    </a:lnR>
                    <a:lnT>
                      <a:noFill/>
                    </a:lnT>
                    <a:lnB>
                      <a:noFill/>
                    </a:lnB>
                  </a:tcPr>
                </a:tc>
                <a:tc>
                  <a:txBody>
                    <a:bodyPr/>
                    <a:lstStyle/>
                    <a:p>
                      <a:pPr algn="l" fontAlgn="b"/>
                      <a:endParaRPr lang="en-IN" sz="1000" b="1" i="0" u="none" strike="noStrike">
                        <a:effectLst/>
                        <a:latin typeface="Arial"/>
                      </a:endParaRPr>
                    </a:p>
                  </a:txBody>
                  <a:tcPr marL="4537" marR="4537" marT="4537" marB="0" anchor="b">
                    <a:lnL>
                      <a:noFill/>
                    </a:lnL>
                    <a:lnR>
                      <a:noFill/>
                    </a:lnR>
                    <a:lnT>
                      <a:noFill/>
                    </a:lnT>
                    <a:lnB>
                      <a:noFill/>
                    </a:lnB>
                  </a:tcPr>
                </a:tc>
                <a:tc gridSpan="3">
                  <a:txBody>
                    <a:bodyPr/>
                    <a:lstStyle/>
                    <a:p>
                      <a:pPr algn="ctr" fontAlgn="b"/>
                      <a:r>
                        <a:rPr lang="en-IN" sz="1000" b="1" i="0" u="none" strike="noStrike" dirty="0">
                          <a:effectLst/>
                          <a:latin typeface="Arial"/>
                        </a:rPr>
                        <a:t>Signature of the Vaccinator</a:t>
                      </a:r>
                    </a:p>
                  </a:txBody>
                  <a:tcPr marL="4537" marR="4537" marT="4537" marB="0" anchor="b">
                    <a:lnL>
                      <a:noFill/>
                    </a:lnL>
                    <a:lnR>
                      <a:noFill/>
                    </a:lnR>
                    <a:lnT>
                      <a:noFill/>
                    </a:lnT>
                    <a:lnB>
                      <a:noFill/>
                    </a:lnB>
                  </a:tcPr>
                </a:tc>
                <a:tc hMerge="1">
                  <a:txBody>
                    <a:bodyPr/>
                    <a:lstStyle/>
                    <a:p>
                      <a:pPr algn="l" fontAlgn="b"/>
                      <a:endParaRPr lang="en-IN" sz="600" b="1" i="0" u="none" strike="noStrike" dirty="0">
                        <a:effectLst/>
                        <a:latin typeface="Arial"/>
                      </a:endParaRPr>
                    </a:p>
                  </a:txBody>
                  <a:tcPr marL="4537" marR="4537" marT="4537" marB="0" anchor="b">
                    <a:lnL>
                      <a:noFill/>
                    </a:lnL>
                    <a:lnR>
                      <a:noFill/>
                    </a:lnR>
                    <a:lnT>
                      <a:noFill/>
                    </a:lnT>
                    <a:lnB>
                      <a:noFill/>
                    </a:lnB>
                  </a:tcPr>
                </a:tc>
                <a:tc hMerge="1">
                  <a:txBody>
                    <a:bodyPr/>
                    <a:lstStyle/>
                    <a:p>
                      <a:pPr algn="l" fontAlgn="b"/>
                      <a:endParaRPr lang="en-IN" sz="600" b="1" i="0" u="none" strike="noStrike" dirty="0">
                        <a:effectLst/>
                        <a:latin typeface="Arial"/>
                      </a:endParaRPr>
                    </a:p>
                  </a:txBody>
                  <a:tcPr marL="4537" marR="4537" marT="4537"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16273840"/>
              </p:ext>
            </p:extLst>
          </p:nvPr>
        </p:nvGraphicFramePr>
        <p:xfrm>
          <a:off x="107504" y="116632"/>
          <a:ext cx="8928991" cy="6672822"/>
        </p:xfrm>
        <a:graphic>
          <a:graphicData uri="http://schemas.openxmlformats.org/drawingml/2006/table">
            <a:tbl>
              <a:tblPr/>
              <a:tblGrid>
                <a:gridCol w="5158706"/>
                <a:gridCol w="754057"/>
                <a:gridCol w="754057"/>
                <a:gridCol w="754057"/>
                <a:gridCol w="754057"/>
                <a:gridCol w="754057"/>
              </a:tblGrid>
              <a:tr h="202088">
                <a:tc>
                  <a:txBody>
                    <a:bodyPr/>
                    <a:lstStyle/>
                    <a:p>
                      <a:pPr algn="l" fontAlgn="b"/>
                      <a:r>
                        <a:rPr lang="en-IN" sz="1100" b="1" i="0" u="none" strike="noStrike" dirty="0" smtClean="0">
                          <a:effectLst/>
                          <a:latin typeface="+mn-lt"/>
                        </a:rPr>
                        <a:t>NID : Feb  2019</a:t>
                      </a:r>
                      <a:endParaRPr lang="en-IN" sz="1100" b="1" i="0" u="none" strike="noStrike" dirty="0">
                        <a:effectLst/>
                        <a:latin typeface="+mn-lt"/>
                      </a:endParaRPr>
                    </a:p>
                  </a:txBody>
                  <a:tcPr marL="3740" marR="3740" marT="3740" marB="0" anchor="ctr">
                    <a:lnL>
                      <a:noFill/>
                    </a:lnL>
                    <a:lnR>
                      <a:noFill/>
                    </a:lnR>
                    <a:lnT>
                      <a:noFill/>
                    </a:lnT>
                    <a:lnB>
                      <a:noFill/>
                    </a:lnB>
                  </a:tcPr>
                </a:tc>
                <a:tc>
                  <a:txBody>
                    <a:bodyPr/>
                    <a:lstStyle/>
                    <a:p>
                      <a:pPr algn="l" fontAlgn="b"/>
                      <a:endParaRPr lang="en-IN" sz="1000" b="0" i="0" u="none" strike="noStrike">
                        <a:effectLst/>
                        <a:latin typeface="Arial"/>
                      </a:endParaRPr>
                    </a:p>
                  </a:txBody>
                  <a:tcPr marL="3740" marR="3740" marT="3740" marB="0" anchor="ctr">
                    <a:lnL>
                      <a:noFill/>
                    </a:lnL>
                    <a:lnR>
                      <a:noFill/>
                    </a:lnR>
                    <a:lnT>
                      <a:noFill/>
                    </a:lnT>
                    <a:lnB>
                      <a:noFill/>
                    </a:lnB>
                  </a:tcPr>
                </a:tc>
                <a:tc>
                  <a:txBody>
                    <a:bodyPr/>
                    <a:lstStyle/>
                    <a:p>
                      <a:pPr algn="l" fontAlgn="b"/>
                      <a:endParaRPr lang="en-IN" sz="1000" b="0" i="0" u="none" strike="noStrike">
                        <a:effectLst/>
                        <a:latin typeface="Arial"/>
                      </a:endParaRPr>
                    </a:p>
                  </a:txBody>
                  <a:tcPr marL="3740" marR="3740" marT="3740" marB="0" anchor="ctr">
                    <a:lnL>
                      <a:noFill/>
                    </a:lnL>
                    <a:lnR>
                      <a:noFill/>
                    </a:lnR>
                    <a:lnT>
                      <a:noFill/>
                    </a:lnT>
                    <a:lnB>
                      <a:noFill/>
                    </a:lnB>
                  </a:tcPr>
                </a:tc>
                <a:tc>
                  <a:txBody>
                    <a:bodyPr/>
                    <a:lstStyle/>
                    <a:p>
                      <a:pPr algn="l" fontAlgn="b"/>
                      <a:endParaRPr lang="en-IN" sz="1000" b="0" i="0" u="none" strike="noStrike">
                        <a:effectLst/>
                        <a:latin typeface="Arial"/>
                      </a:endParaRPr>
                    </a:p>
                  </a:txBody>
                  <a:tcPr marL="3740" marR="3740" marT="3740" marB="0" anchor="ctr">
                    <a:lnL>
                      <a:noFill/>
                    </a:lnL>
                    <a:lnR>
                      <a:noFill/>
                    </a:lnR>
                    <a:lnT>
                      <a:noFill/>
                    </a:lnT>
                    <a:lnB>
                      <a:noFill/>
                    </a:lnB>
                  </a:tcPr>
                </a:tc>
                <a:tc gridSpan="2">
                  <a:txBody>
                    <a:bodyPr/>
                    <a:lstStyle/>
                    <a:p>
                      <a:pPr algn="r" fontAlgn="b"/>
                      <a:r>
                        <a:rPr lang="en-IN" sz="1100" b="1" i="0" u="none" strike="noStrike" dirty="0">
                          <a:effectLst/>
                          <a:latin typeface="Arial"/>
                        </a:rPr>
                        <a:t>Form 7 A</a:t>
                      </a:r>
                    </a:p>
                  </a:txBody>
                  <a:tcPr marL="3740" marR="3740" marT="3740" marB="0" anchor="ctr">
                    <a:lnL>
                      <a:noFill/>
                    </a:lnL>
                    <a:lnR>
                      <a:noFill/>
                    </a:lnR>
                    <a:lnT>
                      <a:noFill/>
                    </a:lnT>
                    <a:lnB>
                      <a:noFill/>
                    </a:lnB>
                  </a:tcPr>
                </a:tc>
                <a:tc hMerge="1">
                  <a:txBody>
                    <a:bodyPr/>
                    <a:lstStyle/>
                    <a:p>
                      <a:pPr algn="r" fontAlgn="b"/>
                      <a:endParaRPr lang="en-IN" sz="700" b="1" i="0" u="none" strike="noStrike" dirty="0">
                        <a:effectLst/>
                        <a:latin typeface="Arial"/>
                      </a:endParaRPr>
                    </a:p>
                  </a:txBody>
                  <a:tcPr marL="3740" marR="3740" marT="3740" marB="0" anchor="b">
                    <a:lnL>
                      <a:noFill/>
                    </a:lnL>
                    <a:lnR>
                      <a:noFill/>
                    </a:lnR>
                    <a:lnT>
                      <a:noFill/>
                    </a:lnT>
                    <a:lnB>
                      <a:noFill/>
                    </a:lnB>
                  </a:tcPr>
                </a:tc>
              </a:tr>
              <a:tr h="229980">
                <a:tc gridSpan="6">
                  <a:txBody>
                    <a:bodyPr/>
                    <a:lstStyle/>
                    <a:p>
                      <a:pPr algn="ctr" fontAlgn="b"/>
                      <a:r>
                        <a:rPr lang="en-IN" sz="1800" b="1" i="0" u="none" strike="noStrike" dirty="0">
                          <a:effectLst/>
                          <a:latin typeface="Arial"/>
                        </a:rPr>
                        <a:t>Supervisor's Checklist for Supervising Booth Activity</a:t>
                      </a:r>
                    </a:p>
                  </a:txBody>
                  <a:tcPr marL="3740" marR="3740" marT="3740" marB="0" anchor="ctr">
                    <a:lnL>
                      <a:noFill/>
                    </a:lnL>
                    <a:lnR>
                      <a:noFill/>
                    </a:lnR>
                    <a:lnT>
                      <a:noFill/>
                    </a:lnT>
                    <a:lnB>
                      <a:noFill/>
                    </a:lnB>
                  </a:tcPr>
                </a:tc>
                <a:tc hMerge="1">
                  <a:txBody>
                    <a:bodyPr/>
                    <a:lstStyle/>
                    <a:p>
                      <a:pPr algn="ctr" fontAlgn="b"/>
                      <a:endParaRPr lang="en-IN" sz="800" b="1" i="0" u="none" strike="noStrike" dirty="0">
                        <a:effectLst/>
                        <a:latin typeface="Arial"/>
                      </a:endParaRPr>
                    </a:p>
                  </a:txBody>
                  <a:tcPr marL="3740" marR="3740" marT="3740" marB="0" anchor="b">
                    <a:lnL>
                      <a:noFill/>
                    </a:lnL>
                    <a:lnR>
                      <a:noFill/>
                    </a:lnR>
                    <a:lnT>
                      <a:noFill/>
                    </a:lnT>
                    <a:lnB>
                      <a:noFill/>
                    </a:lnB>
                  </a:tcPr>
                </a:tc>
                <a:tc hMerge="1">
                  <a:txBody>
                    <a:bodyPr/>
                    <a:lstStyle/>
                    <a:p>
                      <a:pPr algn="ctr" fontAlgn="b"/>
                      <a:endParaRPr lang="en-IN" sz="800" b="1" i="0" u="none" strike="noStrike" dirty="0">
                        <a:effectLst/>
                        <a:latin typeface="Arial"/>
                      </a:endParaRPr>
                    </a:p>
                  </a:txBody>
                  <a:tcPr marL="3740" marR="3740" marT="3740" marB="0" anchor="b">
                    <a:lnL>
                      <a:noFill/>
                    </a:lnL>
                    <a:lnR>
                      <a:noFill/>
                    </a:lnR>
                    <a:lnT>
                      <a:noFill/>
                    </a:lnT>
                    <a:lnB>
                      <a:noFill/>
                    </a:lnB>
                  </a:tcPr>
                </a:tc>
                <a:tc hMerge="1">
                  <a:txBody>
                    <a:bodyPr/>
                    <a:lstStyle/>
                    <a:p>
                      <a:pPr algn="ctr" fontAlgn="b"/>
                      <a:endParaRPr lang="en-IN" sz="800" b="1" i="0" u="none" strike="noStrike" dirty="0">
                        <a:effectLst/>
                        <a:latin typeface="Arial"/>
                      </a:endParaRPr>
                    </a:p>
                  </a:txBody>
                  <a:tcPr marL="3740" marR="3740" marT="3740" marB="0" anchor="b">
                    <a:lnL>
                      <a:noFill/>
                    </a:lnL>
                    <a:lnR>
                      <a:noFill/>
                    </a:lnR>
                    <a:lnT>
                      <a:noFill/>
                    </a:lnT>
                    <a:lnB>
                      <a:noFill/>
                    </a:lnB>
                  </a:tcPr>
                </a:tc>
                <a:tc hMerge="1">
                  <a:txBody>
                    <a:bodyPr/>
                    <a:lstStyle/>
                    <a:p>
                      <a:pPr algn="ctr" fontAlgn="b"/>
                      <a:endParaRPr lang="en-IN" sz="800" b="1" i="0" u="none" strike="noStrike" dirty="0">
                        <a:effectLst/>
                        <a:latin typeface="Arial"/>
                      </a:endParaRPr>
                    </a:p>
                  </a:txBody>
                  <a:tcPr marL="3740" marR="3740" marT="3740" marB="0" anchor="b">
                    <a:lnL>
                      <a:noFill/>
                    </a:lnL>
                    <a:lnR>
                      <a:noFill/>
                    </a:lnR>
                    <a:lnT>
                      <a:noFill/>
                    </a:lnT>
                    <a:lnB>
                      <a:noFill/>
                    </a:lnB>
                  </a:tcPr>
                </a:tc>
                <a:tc hMerge="1">
                  <a:txBody>
                    <a:bodyPr/>
                    <a:lstStyle/>
                    <a:p>
                      <a:pPr algn="ctr" fontAlgn="b"/>
                      <a:endParaRPr lang="en-IN" sz="800" b="1" i="0" u="none" strike="noStrike" dirty="0">
                        <a:effectLst/>
                        <a:latin typeface="Arial"/>
                      </a:endParaRPr>
                    </a:p>
                  </a:txBody>
                  <a:tcPr marL="3740" marR="3740" marT="3740" marB="0" anchor="b">
                    <a:lnL>
                      <a:noFill/>
                    </a:lnL>
                    <a:lnR>
                      <a:noFill/>
                    </a:lnR>
                    <a:lnT>
                      <a:noFill/>
                    </a:lnT>
                    <a:lnB>
                      <a:noFill/>
                    </a:lnB>
                  </a:tcPr>
                </a:tc>
              </a:tr>
              <a:tr h="202088">
                <a:tc>
                  <a:txBody>
                    <a:bodyPr/>
                    <a:lstStyle/>
                    <a:p>
                      <a:pPr algn="l" fontAlgn="b"/>
                      <a:endParaRPr lang="en-IN" sz="1100" b="1" i="0" u="none" strike="noStrike" dirty="0">
                        <a:effectLst/>
                        <a:latin typeface="Arial"/>
                      </a:endParaRPr>
                    </a:p>
                  </a:txBody>
                  <a:tcPr marL="3740" marR="3740" marT="3740" marB="0" anchor="ctr">
                    <a:lnL>
                      <a:noFill/>
                    </a:lnL>
                    <a:lnR>
                      <a:noFill/>
                    </a:lnR>
                    <a:lnT>
                      <a:noFill/>
                    </a:lnT>
                    <a:lnB>
                      <a:noFill/>
                    </a:lnB>
                  </a:tcPr>
                </a:tc>
                <a:tc>
                  <a:txBody>
                    <a:bodyPr/>
                    <a:lstStyle/>
                    <a:p>
                      <a:pPr algn="l" fontAlgn="b"/>
                      <a:endParaRPr lang="en-IN" sz="1100" b="1" i="0" u="none" strike="noStrike" dirty="0">
                        <a:effectLst/>
                        <a:latin typeface="Arial"/>
                      </a:endParaRPr>
                    </a:p>
                  </a:txBody>
                  <a:tcPr marL="3740" marR="3740" marT="3740" marB="0" anchor="ctr">
                    <a:lnL>
                      <a:noFill/>
                    </a:lnL>
                    <a:lnR>
                      <a:noFill/>
                    </a:lnR>
                    <a:lnT>
                      <a:noFill/>
                    </a:lnT>
                    <a:lnB>
                      <a:noFill/>
                    </a:lnB>
                  </a:tcPr>
                </a:tc>
                <a:tc>
                  <a:txBody>
                    <a:bodyPr/>
                    <a:lstStyle/>
                    <a:p>
                      <a:pPr algn="l" fontAlgn="b"/>
                      <a:endParaRPr lang="en-IN" sz="1100" b="1" i="0" u="none" strike="noStrike" dirty="0">
                        <a:effectLst/>
                        <a:latin typeface="Arial"/>
                      </a:endParaRPr>
                    </a:p>
                  </a:txBody>
                  <a:tcPr marL="3740" marR="3740" marT="3740" marB="0" anchor="ctr">
                    <a:lnL>
                      <a:noFill/>
                    </a:lnL>
                    <a:lnR>
                      <a:noFill/>
                    </a:lnR>
                    <a:lnT>
                      <a:noFill/>
                    </a:lnT>
                    <a:lnB>
                      <a:noFill/>
                    </a:lnB>
                  </a:tcPr>
                </a:tc>
                <a:tc>
                  <a:txBody>
                    <a:bodyPr/>
                    <a:lstStyle/>
                    <a:p>
                      <a:pPr algn="l" fontAlgn="b"/>
                      <a:endParaRPr lang="en-IN" sz="1100" b="1" i="0" u="none" strike="noStrike">
                        <a:effectLst/>
                        <a:latin typeface="Arial"/>
                      </a:endParaRPr>
                    </a:p>
                  </a:txBody>
                  <a:tcPr marL="3740" marR="3740" marT="3740" marB="0" anchor="ctr">
                    <a:lnL>
                      <a:noFill/>
                    </a:lnL>
                    <a:lnR>
                      <a:noFill/>
                    </a:lnR>
                    <a:lnT>
                      <a:noFill/>
                    </a:lnT>
                    <a:lnB>
                      <a:noFill/>
                    </a:lnB>
                  </a:tcPr>
                </a:tc>
                <a:tc>
                  <a:txBody>
                    <a:bodyPr/>
                    <a:lstStyle/>
                    <a:p>
                      <a:pPr algn="l" fontAlgn="b"/>
                      <a:endParaRPr lang="en-IN" sz="1100" b="1" i="0" u="none" strike="noStrike">
                        <a:effectLst/>
                        <a:latin typeface="Arial"/>
                      </a:endParaRPr>
                    </a:p>
                  </a:txBody>
                  <a:tcPr marL="3740" marR="3740" marT="3740" marB="0" anchor="ctr">
                    <a:lnL>
                      <a:noFill/>
                    </a:lnL>
                    <a:lnR>
                      <a:noFill/>
                    </a:lnR>
                    <a:lnT>
                      <a:noFill/>
                    </a:lnT>
                    <a:lnB>
                      <a:noFill/>
                    </a:lnB>
                  </a:tcPr>
                </a:tc>
                <a:tc>
                  <a:txBody>
                    <a:bodyPr/>
                    <a:lstStyle/>
                    <a:p>
                      <a:pPr algn="l" fontAlgn="b"/>
                      <a:endParaRPr lang="en-IN" sz="1100" b="1" i="0" u="none" strike="noStrike" dirty="0">
                        <a:effectLst/>
                        <a:latin typeface="Arial"/>
                      </a:endParaRPr>
                    </a:p>
                  </a:txBody>
                  <a:tcPr marL="3740" marR="3740" marT="3740" marB="0" anchor="ctr">
                    <a:lnL>
                      <a:noFill/>
                    </a:lnL>
                    <a:lnR>
                      <a:noFill/>
                    </a:lnR>
                    <a:lnT>
                      <a:noFill/>
                    </a:lnT>
                    <a:lnB>
                      <a:noFill/>
                    </a:lnB>
                  </a:tcPr>
                </a:tc>
              </a:tr>
              <a:tr h="159966">
                <a:tc>
                  <a:txBody>
                    <a:bodyPr/>
                    <a:lstStyle/>
                    <a:p>
                      <a:pPr algn="l" fontAlgn="b"/>
                      <a:r>
                        <a:rPr lang="en-IN" sz="1000" b="1" i="0" u="none" strike="noStrike">
                          <a:effectLst/>
                          <a:latin typeface="Arial"/>
                        </a:rPr>
                        <a:t>Name of Supervisor: ______________________________</a:t>
                      </a:r>
                    </a:p>
                  </a:txBody>
                  <a:tcPr marL="3740" marR="3740" marT="3740" marB="0" anchor="ctr">
                    <a:lnL>
                      <a:noFill/>
                    </a:lnL>
                    <a:lnR>
                      <a:noFill/>
                    </a:lnR>
                    <a:lnT>
                      <a:noFill/>
                    </a:lnT>
                    <a:lnB>
                      <a:noFill/>
                    </a:lnB>
                  </a:tcPr>
                </a:tc>
                <a:tc>
                  <a:txBody>
                    <a:bodyPr/>
                    <a:lstStyle/>
                    <a:p>
                      <a:pPr algn="l" fontAlgn="b"/>
                      <a:endParaRPr lang="en-IN" sz="1000" b="0" i="0" u="none" strike="noStrike">
                        <a:effectLst/>
                        <a:latin typeface="Arial"/>
                      </a:endParaRPr>
                    </a:p>
                  </a:txBody>
                  <a:tcPr marL="3740" marR="3740" marT="3740" marB="0" anchor="ctr">
                    <a:lnL>
                      <a:noFill/>
                    </a:lnL>
                    <a:lnR>
                      <a:noFill/>
                    </a:lnR>
                    <a:lnT>
                      <a:noFill/>
                    </a:lnT>
                    <a:lnB>
                      <a:noFill/>
                    </a:lnB>
                  </a:tcPr>
                </a:tc>
                <a:tc>
                  <a:txBody>
                    <a:bodyPr/>
                    <a:lstStyle/>
                    <a:p>
                      <a:pPr algn="l" fontAlgn="b"/>
                      <a:endParaRPr lang="en-IN" sz="1000" b="0" i="0" u="none" strike="noStrike">
                        <a:effectLst/>
                        <a:latin typeface="Arial"/>
                      </a:endParaRPr>
                    </a:p>
                  </a:txBody>
                  <a:tcPr marL="3740" marR="3740" marT="3740" marB="0" anchor="ctr">
                    <a:lnL>
                      <a:noFill/>
                    </a:lnL>
                    <a:lnR>
                      <a:noFill/>
                    </a:lnR>
                    <a:lnT>
                      <a:noFill/>
                    </a:lnT>
                    <a:lnB>
                      <a:noFill/>
                    </a:lnB>
                  </a:tcPr>
                </a:tc>
                <a:tc>
                  <a:txBody>
                    <a:bodyPr/>
                    <a:lstStyle/>
                    <a:p>
                      <a:pPr algn="l" fontAlgn="b"/>
                      <a:endParaRPr lang="en-IN" sz="1000" b="0" i="0" u="none" strike="noStrike">
                        <a:effectLst/>
                        <a:latin typeface="Arial"/>
                      </a:endParaRPr>
                    </a:p>
                  </a:txBody>
                  <a:tcPr marL="3740" marR="3740" marT="3740" marB="0" anchor="ctr">
                    <a:lnL>
                      <a:noFill/>
                    </a:lnL>
                    <a:lnR>
                      <a:noFill/>
                    </a:lnR>
                    <a:lnT>
                      <a:noFill/>
                    </a:lnT>
                    <a:lnB>
                      <a:noFill/>
                    </a:lnB>
                  </a:tcPr>
                </a:tc>
                <a:tc>
                  <a:txBody>
                    <a:bodyPr/>
                    <a:lstStyle/>
                    <a:p>
                      <a:pPr algn="l" fontAlgn="b"/>
                      <a:endParaRPr lang="en-IN" sz="1000" b="0" i="0" u="none" strike="noStrike">
                        <a:effectLst/>
                        <a:latin typeface="Arial"/>
                      </a:endParaRPr>
                    </a:p>
                  </a:txBody>
                  <a:tcPr marL="3740" marR="3740" marT="3740" marB="0" anchor="ctr">
                    <a:lnL>
                      <a:noFill/>
                    </a:lnL>
                    <a:lnR>
                      <a:noFill/>
                    </a:lnR>
                    <a:lnT>
                      <a:noFill/>
                    </a:lnT>
                    <a:lnB>
                      <a:noFill/>
                    </a:lnB>
                  </a:tcPr>
                </a:tc>
                <a:tc>
                  <a:txBody>
                    <a:bodyPr/>
                    <a:lstStyle/>
                    <a:p>
                      <a:pPr algn="l" fontAlgn="b"/>
                      <a:endParaRPr lang="en-IN" sz="1000" b="0" i="0" u="none" strike="noStrike">
                        <a:effectLst/>
                        <a:latin typeface="Arial"/>
                      </a:endParaRPr>
                    </a:p>
                  </a:txBody>
                  <a:tcPr marL="3740" marR="3740" marT="3740" marB="0" anchor="ctr">
                    <a:lnL>
                      <a:noFill/>
                    </a:lnL>
                    <a:lnR>
                      <a:noFill/>
                    </a:lnR>
                    <a:lnT>
                      <a:noFill/>
                    </a:lnT>
                    <a:lnB>
                      <a:noFill/>
                    </a:lnB>
                  </a:tcPr>
                </a:tc>
              </a:tr>
              <a:tr h="312463">
                <a:tc gridSpan="3">
                  <a:txBody>
                    <a:bodyPr/>
                    <a:lstStyle/>
                    <a:p>
                      <a:pPr algn="l" fontAlgn="ctr"/>
                      <a:r>
                        <a:rPr lang="en-IN" sz="1000" b="1" i="0" u="none" strike="noStrike" dirty="0">
                          <a:effectLst/>
                          <a:latin typeface="Arial"/>
                        </a:rPr>
                        <a:t>District_________________  Block(Taluk</a:t>
                      </a:r>
                      <a:r>
                        <a:rPr lang="en-IN" sz="1000" b="1" i="0" u="none" strike="noStrike" dirty="0" smtClean="0">
                          <a:effectLst/>
                          <a:latin typeface="Arial"/>
                        </a:rPr>
                        <a:t>)______________________ </a:t>
                      </a:r>
                      <a:r>
                        <a:rPr lang="en-IN" sz="1000" b="1" i="0" u="none" strike="noStrike" dirty="0">
                          <a:effectLst/>
                          <a:latin typeface="Arial"/>
                        </a:rPr>
                        <a:t>Urban area : </a:t>
                      </a:r>
                      <a:r>
                        <a:rPr lang="en-IN" sz="1000" b="1" i="0" u="none" strike="noStrike" dirty="0" smtClean="0">
                          <a:effectLst/>
                          <a:latin typeface="Arial"/>
                        </a:rPr>
                        <a:t>________________________  </a:t>
                      </a:r>
                      <a:endParaRPr lang="en-IN" sz="1000" b="1" i="0" u="none" strike="noStrike" dirty="0">
                        <a:effectLst/>
                        <a:latin typeface="Arial"/>
                      </a:endParaRPr>
                    </a:p>
                  </a:txBody>
                  <a:tcPr marL="3740" marR="3740" marT="374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r" fontAlgn="ctr"/>
                      <a:r>
                        <a:rPr lang="en-IN" sz="1000" b="1" i="0" u="none" strike="noStrike" dirty="0">
                          <a:effectLst/>
                          <a:latin typeface="Arial"/>
                        </a:rPr>
                        <a:t>Round:  __________________</a:t>
                      </a:r>
                    </a:p>
                  </a:txBody>
                  <a:tcPr marL="3740" marR="3740" marT="374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pPr algn="l" fontAlgn="ctr"/>
                      <a:endParaRPr lang="en-IN" sz="1000" b="0" i="0" u="none" strike="noStrike" dirty="0">
                        <a:effectLst/>
                        <a:latin typeface="Arial"/>
                      </a:endParaRPr>
                    </a:p>
                  </a:txBody>
                  <a:tcPr marL="3740" marR="3740" marT="374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pPr algn="r" fontAlgn="ctr"/>
                      <a:endParaRPr lang="en-IN" sz="1000" b="1" i="0" u="none" strike="noStrike" dirty="0">
                        <a:effectLst/>
                        <a:latin typeface="Arial"/>
                      </a:endParaRPr>
                    </a:p>
                  </a:txBody>
                  <a:tcPr marL="3740" marR="3740" marT="3740" marB="0" anchor="ctr">
                    <a:lnL>
                      <a:noFill/>
                    </a:lnL>
                    <a:lnR>
                      <a:noFill/>
                    </a:lnR>
                    <a:lnT>
                      <a:noFill/>
                    </a:lnT>
                    <a:lnB w="12700" cap="flat" cmpd="sng" algn="ctr">
                      <a:solidFill>
                        <a:srgbClr val="000000"/>
                      </a:solidFill>
                      <a:prstDash val="solid"/>
                      <a:round/>
                      <a:headEnd type="none" w="med" len="med"/>
                      <a:tailEnd type="none" w="med" len="med"/>
                    </a:lnB>
                  </a:tcPr>
                </a:tc>
              </a:tr>
              <a:tr h="222440">
                <a:tc>
                  <a:txBody>
                    <a:bodyPr/>
                    <a:lstStyle/>
                    <a:p>
                      <a:pPr algn="l" fontAlgn="ctr"/>
                      <a:r>
                        <a:rPr lang="en-IN" sz="1000" b="1" i="0" u="none" strike="noStrike">
                          <a:effectLst/>
                          <a:latin typeface="Arial"/>
                        </a:rPr>
                        <a:t>Booth Number</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1"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1"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1"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1"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1"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440">
                <a:tc>
                  <a:txBody>
                    <a:bodyPr/>
                    <a:lstStyle/>
                    <a:p>
                      <a:pPr algn="l" fontAlgn="ctr"/>
                      <a:r>
                        <a:rPr lang="en-IN" sz="1000" b="1" i="0" u="none" strike="noStrike">
                          <a:effectLst/>
                          <a:latin typeface="Arial"/>
                        </a:rPr>
                        <a:t>Booth Location</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1"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1"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1"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1"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1"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9966">
                <a:tc>
                  <a:txBody>
                    <a:bodyPr/>
                    <a:lstStyle/>
                    <a:p>
                      <a:pPr algn="l" fontAlgn="ctr"/>
                      <a:r>
                        <a:rPr lang="en-IN" sz="1000" b="1" i="0" u="none" strike="noStrike">
                          <a:effectLst/>
                          <a:latin typeface="Arial"/>
                        </a:rPr>
                        <a:t>Note : Write Y (Yes) or N (No) in answer to each question</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1" i="0" u="none" strike="noStrike">
                          <a:effectLst/>
                          <a:latin typeface="Arial"/>
                        </a:rPr>
                        <a:t>Y / N</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1" i="0" u="none" strike="noStrike">
                          <a:effectLst/>
                          <a:latin typeface="Arial"/>
                        </a:rPr>
                        <a:t>Y / N</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1" i="0" u="none" strike="noStrike">
                          <a:effectLst/>
                          <a:latin typeface="Arial"/>
                        </a:rPr>
                        <a:t>Y / N</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1" i="0" u="none" strike="noStrike">
                          <a:effectLst/>
                          <a:latin typeface="Arial"/>
                        </a:rPr>
                        <a:t>Y / N</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1" i="0" u="none" strike="noStrike">
                          <a:effectLst/>
                          <a:latin typeface="Arial"/>
                        </a:rPr>
                        <a:t>Y / N</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5329">
                <a:tc>
                  <a:txBody>
                    <a:bodyPr/>
                    <a:lstStyle/>
                    <a:p>
                      <a:pPr algn="l" fontAlgn="ctr"/>
                      <a:r>
                        <a:rPr lang="en-IN" sz="1000" b="0" i="0" u="none" strike="noStrike">
                          <a:effectLst/>
                          <a:latin typeface="Arial"/>
                        </a:rPr>
                        <a:t>Is the booth situated in a strategic place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5329">
                <a:tc>
                  <a:txBody>
                    <a:bodyPr/>
                    <a:lstStyle/>
                    <a:p>
                      <a:pPr algn="l" fontAlgn="ctr"/>
                      <a:r>
                        <a:rPr lang="en-IN" sz="1000" b="0" i="0" u="none" strike="noStrike">
                          <a:effectLst/>
                          <a:latin typeface="Arial"/>
                        </a:rPr>
                        <a:t>Does the booth have an IEC material (like banner) displayed prominently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5329">
                <a:tc>
                  <a:txBody>
                    <a:bodyPr/>
                    <a:lstStyle/>
                    <a:p>
                      <a:pPr algn="l" fontAlgn="ctr"/>
                      <a:r>
                        <a:rPr lang="en-IN" sz="1000" b="0" i="0" u="none" strike="noStrike">
                          <a:effectLst/>
                          <a:latin typeface="Arial"/>
                        </a:rPr>
                        <a:t>Have all team members reported to work ? If no, arrange for replacement</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5329">
                <a:tc>
                  <a:txBody>
                    <a:bodyPr/>
                    <a:lstStyle/>
                    <a:p>
                      <a:pPr algn="l" fontAlgn="ctr"/>
                      <a:r>
                        <a:rPr lang="en-IN" sz="1000" b="0" i="0" u="none" strike="noStrike">
                          <a:effectLst/>
                          <a:latin typeface="Arial"/>
                        </a:rPr>
                        <a:t>Is the team clear on the work they are supposed to do today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5329">
                <a:tc>
                  <a:txBody>
                    <a:bodyPr/>
                    <a:lstStyle/>
                    <a:p>
                      <a:pPr algn="l" fontAlgn="ctr"/>
                      <a:r>
                        <a:rPr lang="en-IN" sz="1000" b="0" i="0" u="none" strike="noStrike">
                          <a:effectLst/>
                          <a:latin typeface="Arial"/>
                        </a:rPr>
                        <a:t>Does the team have sufficient OPV vials? If no, arrange to supply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6100">
                <a:tc>
                  <a:txBody>
                    <a:bodyPr/>
                    <a:lstStyle/>
                    <a:p>
                      <a:pPr algn="l" fontAlgn="ctr"/>
                      <a:r>
                        <a:rPr lang="en-IN" sz="1000" b="0" i="0" u="none" strike="noStrike">
                          <a:effectLst/>
                          <a:latin typeface="Arial"/>
                        </a:rPr>
                        <a:t>Does the team have vaccine carrier and sufficient frozen ice packs/ ice ? If no, arrange to supply</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5329">
                <a:tc>
                  <a:txBody>
                    <a:bodyPr/>
                    <a:lstStyle/>
                    <a:p>
                      <a:pPr algn="l" fontAlgn="ctr"/>
                      <a:r>
                        <a:rPr lang="en-IN" sz="1000" b="0" i="0" u="none" strike="noStrike">
                          <a:effectLst/>
                          <a:latin typeface="Arial"/>
                        </a:rPr>
                        <a:t>Does the team have sufficient tally sheets, vials opener ? If no, arrange to supply</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5329">
                <a:tc>
                  <a:txBody>
                    <a:bodyPr/>
                    <a:lstStyle/>
                    <a:p>
                      <a:pPr algn="l" fontAlgn="ctr"/>
                      <a:r>
                        <a:rPr lang="en-IN" sz="1000" b="0" i="0" u="none" strike="noStrike">
                          <a:effectLst/>
                          <a:latin typeface="Arial"/>
                        </a:rPr>
                        <a:t>Are there any exceptionally long queues at the booth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5329">
                <a:tc>
                  <a:txBody>
                    <a:bodyPr/>
                    <a:lstStyle/>
                    <a:p>
                      <a:pPr algn="l" fontAlgn="ctr"/>
                      <a:r>
                        <a:rPr lang="en-IN" sz="1000" b="0" i="0" u="none" strike="noStrike">
                          <a:effectLst/>
                          <a:latin typeface="Arial"/>
                        </a:rPr>
                        <a:t>Is the team giving OPV to all children below five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6100">
                <a:tc>
                  <a:txBody>
                    <a:bodyPr/>
                    <a:lstStyle/>
                    <a:p>
                      <a:pPr algn="l" fontAlgn="ctr"/>
                      <a:r>
                        <a:rPr lang="en-IN" sz="1000" b="0" i="0" u="none" strike="noStrike">
                          <a:effectLst/>
                          <a:latin typeface="Arial"/>
                        </a:rPr>
                        <a:t>Is the team removing one vial at a time from vaccine carrier and keeping the carrier lid closed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5329">
                <a:tc>
                  <a:txBody>
                    <a:bodyPr/>
                    <a:lstStyle/>
                    <a:p>
                      <a:pPr algn="l" fontAlgn="ctr"/>
                      <a:r>
                        <a:rPr lang="en-IN" sz="1000" b="0" i="0" u="none" strike="noStrike">
                          <a:effectLst/>
                          <a:latin typeface="Arial"/>
                        </a:rPr>
                        <a:t>Does the team have correct knowledge about VVM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5329">
                <a:tc>
                  <a:txBody>
                    <a:bodyPr/>
                    <a:lstStyle/>
                    <a:p>
                      <a:pPr algn="l" fontAlgn="ctr"/>
                      <a:r>
                        <a:rPr lang="en-IN" sz="1000" b="0" i="0" u="none" strike="noStrike">
                          <a:effectLst/>
                          <a:latin typeface="Arial"/>
                        </a:rPr>
                        <a:t>Is the team reading VVM before administering OPV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dirty="0">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5329">
                <a:tc>
                  <a:txBody>
                    <a:bodyPr/>
                    <a:lstStyle/>
                    <a:p>
                      <a:pPr algn="l" fontAlgn="ctr"/>
                      <a:r>
                        <a:rPr lang="en-IN" sz="1000" b="0" i="0" u="none" strike="noStrike">
                          <a:effectLst/>
                          <a:latin typeface="Arial"/>
                        </a:rPr>
                        <a:t>Do they have any vaccine with VVM in Stage 3 or 4 ? If yes, remove and give replacement</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5329">
                <a:tc>
                  <a:txBody>
                    <a:bodyPr/>
                    <a:lstStyle/>
                    <a:p>
                      <a:pPr algn="l" fontAlgn="ctr"/>
                      <a:r>
                        <a:rPr lang="en-IN" sz="1000" b="0" i="0" u="none" strike="noStrike">
                          <a:effectLst/>
                          <a:latin typeface="Arial"/>
                        </a:rPr>
                        <a:t>Is the vaccine carrier and the currently used OPV vial protected from sunlight</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5329">
                <a:tc>
                  <a:txBody>
                    <a:bodyPr/>
                    <a:lstStyle/>
                    <a:p>
                      <a:pPr algn="l" fontAlgn="ctr"/>
                      <a:r>
                        <a:rPr lang="en-IN" sz="1000" b="0" i="0" u="none" strike="noStrike">
                          <a:effectLst/>
                          <a:latin typeface="Arial"/>
                        </a:rPr>
                        <a:t>Is the team marking the left little finger of the chidlren correctly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5329">
                <a:tc>
                  <a:txBody>
                    <a:bodyPr/>
                    <a:lstStyle/>
                    <a:p>
                      <a:pPr algn="l" fontAlgn="ctr"/>
                      <a:r>
                        <a:rPr lang="en-IN" sz="1000" b="0" i="0" u="none" strike="noStrike">
                          <a:effectLst/>
                          <a:latin typeface="Arial"/>
                        </a:rPr>
                        <a:t>Is the team marking the tally sheet correctly and after each child immunized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5329">
                <a:tc>
                  <a:txBody>
                    <a:bodyPr/>
                    <a:lstStyle/>
                    <a:p>
                      <a:pPr algn="l" fontAlgn="ctr"/>
                      <a:r>
                        <a:rPr lang="en-IN" sz="1000" b="0" i="0" u="none" strike="noStrike">
                          <a:effectLst/>
                          <a:latin typeface="Arial"/>
                        </a:rPr>
                        <a:t>Are the team members / volunteers mobilizing children from the community to the booth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5329">
                <a:tc>
                  <a:txBody>
                    <a:bodyPr/>
                    <a:lstStyle/>
                    <a:p>
                      <a:pPr algn="l" fontAlgn="ctr"/>
                      <a:r>
                        <a:rPr lang="en-IN" sz="1000" b="0" i="0" u="none" strike="noStrike">
                          <a:effectLst/>
                          <a:latin typeface="Arial"/>
                        </a:rPr>
                        <a:t>Are the Team member / volunteers proactively seeking children walking past the booths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5329">
                <a:tc>
                  <a:txBody>
                    <a:bodyPr/>
                    <a:lstStyle/>
                    <a:p>
                      <a:pPr algn="l" fontAlgn="ctr"/>
                      <a:r>
                        <a:rPr lang="en-IN" sz="1000" b="0" i="0" u="none" strike="noStrike">
                          <a:effectLst/>
                          <a:latin typeface="Arial"/>
                        </a:rPr>
                        <a:t>Corrective actions taken</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5329">
                <a:tc>
                  <a:txBody>
                    <a:bodyPr/>
                    <a:lstStyle/>
                    <a:p>
                      <a:pPr algn="l" fontAlgn="ctr"/>
                      <a:r>
                        <a:rPr lang="en-IN" sz="1000" b="0" i="0" u="none" strike="noStrike">
                          <a:effectLst/>
                          <a:latin typeface="Arial"/>
                        </a:rPr>
                        <a:t>Comments</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0" i="0" u="none" strike="noStrike">
                          <a:effectLst/>
                          <a:latin typeface="Arial"/>
                        </a:rPr>
                        <a:t> </a:t>
                      </a:r>
                    </a:p>
                  </a:txBody>
                  <a:tcPr marL="3740" marR="3740" marT="37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9966">
                <a:tc>
                  <a:txBody>
                    <a:bodyPr/>
                    <a:lstStyle/>
                    <a:p>
                      <a:pPr algn="l" fontAlgn="b"/>
                      <a:endParaRPr lang="en-IN" sz="1000" b="0" i="0" u="none" strike="noStrike">
                        <a:effectLst/>
                        <a:latin typeface="Arial"/>
                      </a:endParaRPr>
                    </a:p>
                  </a:txBody>
                  <a:tcPr marL="3740" marR="3740" marT="374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0" i="0" u="none" strike="noStrike">
                        <a:effectLst/>
                        <a:latin typeface="Arial"/>
                      </a:endParaRPr>
                    </a:p>
                  </a:txBody>
                  <a:tcPr marL="3740" marR="3740" marT="374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0" i="0" u="none" strike="noStrike">
                        <a:effectLst/>
                        <a:latin typeface="Arial"/>
                      </a:endParaRPr>
                    </a:p>
                  </a:txBody>
                  <a:tcPr marL="3740" marR="3740" marT="374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0" i="0" u="none" strike="noStrike">
                        <a:effectLst/>
                        <a:latin typeface="Arial"/>
                      </a:endParaRPr>
                    </a:p>
                  </a:txBody>
                  <a:tcPr marL="3740" marR="3740" marT="374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0" i="0" u="none" strike="noStrike">
                        <a:effectLst/>
                        <a:latin typeface="Arial"/>
                      </a:endParaRPr>
                    </a:p>
                  </a:txBody>
                  <a:tcPr marL="3740" marR="3740" marT="374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0" i="0" u="none" strike="noStrike">
                        <a:effectLst/>
                        <a:latin typeface="Arial"/>
                      </a:endParaRPr>
                    </a:p>
                  </a:txBody>
                  <a:tcPr marL="3740" marR="3740" marT="3740" marB="0" anchor="ctr">
                    <a:lnL>
                      <a:noFill/>
                    </a:lnL>
                    <a:lnR>
                      <a:noFill/>
                    </a:lnR>
                    <a:lnT w="12700" cap="flat" cmpd="sng" algn="ctr">
                      <a:solidFill>
                        <a:srgbClr val="000000"/>
                      </a:solidFill>
                      <a:prstDash val="solid"/>
                      <a:round/>
                      <a:headEnd type="none" w="med" len="med"/>
                      <a:tailEnd type="none" w="med" len="med"/>
                    </a:lnT>
                    <a:lnB>
                      <a:noFill/>
                    </a:lnB>
                  </a:tcPr>
                </a:tc>
              </a:tr>
              <a:tr h="425223">
                <a:tc>
                  <a:txBody>
                    <a:bodyPr/>
                    <a:lstStyle/>
                    <a:p>
                      <a:pPr algn="l" fontAlgn="b"/>
                      <a:endParaRPr lang="en-IN" sz="1000" b="0" i="0" u="none" strike="noStrike" dirty="0">
                        <a:effectLst/>
                        <a:latin typeface="Arial"/>
                      </a:endParaRPr>
                    </a:p>
                  </a:txBody>
                  <a:tcPr marL="3740" marR="3740" marT="3740" marB="0" anchor="ctr">
                    <a:lnL>
                      <a:noFill/>
                    </a:lnL>
                    <a:lnR>
                      <a:noFill/>
                    </a:lnR>
                    <a:lnT>
                      <a:noFill/>
                    </a:lnT>
                    <a:lnB>
                      <a:noFill/>
                    </a:lnB>
                  </a:tcPr>
                </a:tc>
                <a:tc>
                  <a:txBody>
                    <a:bodyPr/>
                    <a:lstStyle/>
                    <a:p>
                      <a:pPr algn="l" fontAlgn="b"/>
                      <a:endParaRPr lang="en-IN" sz="1000" b="0" i="0" u="none" strike="noStrike">
                        <a:effectLst/>
                        <a:latin typeface="Arial"/>
                      </a:endParaRPr>
                    </a:p>
                  </a:txBody>
                  <a:tcPr marL="3740" marR="3740" marT="3740" marB="0" anchor="ctr">
                    <a:lnL>
                      <a:noFill/>
                    </a:lnL>
                    <a:lnR>
                      <a:noFill/>
                    </a:lnR>
                    <a:lnT>
                      <a:noFill/>
                    </a:lnT>
                    <a:lnB>
                      <a:noFill/>
                    </a:lnB>
                  </a:tcPr>
                </a:tc>
                <a:tc>
                  <a:txBody>
                    <a:bodyPr/>
                    <a:lstStyle/>
                    <a:p>
                      <a:pPr algn="l" fontAlgn="b"/>
                      <a:endParaRPr lang="en-IN" sz="1000" b="0" i="0" u="none" strike="noStrike">
                        <a:effectLst/>
                        <a:latin typeface="Arial"/>
                      </a:endParaRPr>
                    </a:p>
                  </a:txBody>
                  <a:tcPr marL="3740" marR="3740" marT="3740" marB="0" anchor="ctr">
                    <a:lnL>
                      <a:noFill/>
                    </a:lnL>
                    <a:lnR>
                      <a:noFill/>
                    </a:lnR>
                    <a:lnT>
                      <a:noFill/>
                    </a:lnT>
                    <a:lnB>
                      <a:noFill/>
                    </a:lnB>
                  </a:tcPr>
                </a:tc>
                <a:tc gridSpan="3">
                  <a:txBody>
                    <a:bodyPr/>
                    <a:lstStyle/>
                    <a:p>
                      <a:pPr algn="r" fontAlgn="b"/>
                      <a:r>
                        <a:rPr lang="en-IN" sz="1000" b="1" i="0" u="none" strike="noStrike" dirty="0">
                          <a:effectLst/>
                          <a:latin typeface="Arial"/>
                        </a:rPr>
                        <a:t>Signature of the Supervisor</a:t>
                      </a:r>
                    </a:p>
                  </a:txBody>
                  <a:tcPr marL="3740" marR="3740" marT="3740" marB="0" anchor="ctr">
                    <a:lnL>
                      <a:noFill/>
                    </a:lnL>
                    <a:lnR>
                      <a:noFill/>
                    </a:lnR>
                    <a:lnT>
                      <a:noFill/>
                    </a:lnT>
                    <a:lnB>
                      <a:noFill/>
                    </a:lnB>
                  </a:tcPr>
                </a:tc>
                <a:tc hMerge="1">
                  <a:txBody>
                    <a:bodyPr/>
                    <a:lstStyle/>
                    <a:p>
                      <a:pPr algn="r" fontAlgn="b"/>
                      <a:endParaRPr lang="en-IN" sz="500" b="1" i="0" u="none" strike="noStrike" dirty="0">
                        <a:effectLst/>
                        <a:latin typeface="Arial"/>
                      </a:endParaRPr>
                    </a:p>
                  </a:txBody>
                  <a:tcPr marL="3740" marR="3740" marT="3740" marB="0" anchor="b">
                    <a:lnL>
                      <a:noFill/>
                    </a:lnL>
                    <a:lnR>
                      <a:noFill/>
                    </a:lnR>
                    <a:lnT>
                      <a:noFill/>
                    </a:lnT>
                    <a:lnB>
                      <a:noFill/>
                    </a:lnB>
                  </a:tcPr>
                </a:tc>
                <a:tc hMerge="1">
                  <a:txBody>
                    <a:bodyPr/>
                    <a:lstStyle/>
                    <a:p>
                      <a:pPr algn="l" fontAlgn="b"/>
                      <a:endParaRPr lang="en-IN" sz="500" b="0" i="0" u="none" strike="noStrike" dirty="0">
                        <a:effectLst/>
                        <a:latin typeface="Arial"/>
                      </a:endParaRPr>
                    </a:p>
                  </a:txBody>
                  <a:tcPr marL="3740" marR="3740" marT="3740"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4232061756"/>
              </p:ext>
            </p:extLst>
          </p:nvPr>
        </p:nvGraphicFramePr>
        <p:xfrm>
          <a:off x="1763713" y="44450"/>
          <a:ext cx="6083300" cy="6672263"/>
        </p:xfrm>
        <a:graphic>
          <a:graphicData uri="http://schemas.openxmlformats.org/presentationml/2006/ole">
            <mc:AlternateContent xmlns:mc="http://schemas.openxmlformats.org/markup-compatibility/2006">
              <mc:Choice xmlns:v="urn:schemas-microsoft-com:vml" Requires="v">
                <p:oleObj spid="_x0000_s235560" name="Worksheet" r:id="rId4" imgW="7905758" imgH="8534490" progId="Excel.Sheet.8">
                  <p:embed/>
                </p:oleObj>
              </mc:Choice>
              <mc:Fallback>
                <p:oleObj name="Worksheet" r:id="rId4" imgW="7905758" imgH="8534490" progId="Excel.Sheet.8">
                  <p:embed/>
                  <p:pic>
                    <p:nvPicPr>
                      <p:cNvPr id="0" name=""/>
                      <p:cNvPicPr/>
                      <p:nvPr/>
                    </p:nvPicPr>
                    <p:blipFill>
                      <a:blip r:embed="rId5"/>
                      <a:stretch>
                        <a:fillRect/>
                      </a:stretch>
                    </p:blipFill>
                    <p:spPr>
                      <a:xfrm>
                        <a:off x="1763713" y="44450"/>
                        <a:ext cx="6083300" cy="6672263"/>
                      </a:xfrm>
                      <a:prstGeom prst="rect">
                        <a:avLst/>
                      </a:prstGeom>
                    </p:spPr>
                  </p:pic>
                </p:oleObj>
              </mc:Fallback>
            </mc:AlternateContent>
          </a:graphicData>
        </a:graphic>
      </p:graphicFrame>
      <p:sp>
        <p:nvSpPr>
          <p:cNvPr id="3" name="Snip Diagonal Corner Rectangle 2"/>
          <p:cNvSpPr/>
          <p:nvPr/>
        </p:nvSpPr>
        <p:spPr>
          <a:xfrm>
            <a:off x="1619672" y="1556792"/>
            <a:ext cx="6480720" cy="1512168"/>
          </a:xfrm>
          <a:prstGeom prst="snip2DiagRect">
            <a:avLst/>
          </a:prstGeom>
          <a:noFill/>
          <a:ln w="38100" cmpd="sng">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p>
          <a:p>
            <a:pPr algn="ctr" defTabSz="457200" fontAlgn="auto">
              <a:spcBef>
                <a:spcPts val="0"/>
              </a:spcBef>
              <a:spcAft>
                <a:spcPts val="0"/>
              </a:spcAft>
              <a:defRPr/>
            </a:pPr>
            <a:endParaRPr lang="en-US" dirty="0"/>
          </a:p>
          <a:p>
            <a:pPr algn="ctr" defTabSz="457200" fontAlgn="auto">
              <a:spcBef>
                <a:spcPts val="0"/>
              </a:spcBef>
              <a:spcAft>
                <a:spcPts val="0"/>
              </a:spcAft>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680892293"/>
              </p:ext>
            </p:extLst>
          </p:nvPr>
        </p:nvGraphicFramePr>
        <p:xfrm>
          <a:off x="-9525" y="476250"/>
          <a:ext cx="8896350" cy="5516563"/>
        </p:xfrm>
        <a:graphic>
          <a:graphicData uri="http://schemas.openxmlformats.org/presentationml/2006/ole">
            <mc:AlternateContent xmlns:mc="http://schemas.openxmlformats.org/markup-compatibility/2006">
              <mc:Choice xmlns:v="urn:schemas-microsoft-com:vml" Requires="v">
                <p:oleObj spid="_x0000_s234536" name="Worksheet" r:id="rId4" imgW="7905758" imgH="3829008" progId="Excel.Sheet.8">
                  <p:embed/>
                </p:oleObj>
              </mc:Choice>
              <mc:Fallback>
                <p:oleObj name="Worksheet" r:id="rId4" imgW="7905758" imgH="3829008" progId="Excel.Sheet.8">
                  <p:embed/>
                  <p:pic>
                    <p:nvPicPr>
                      <p:cNvPr id="0" name=""/>
                      <p:cNvPicPr/>
                      <p:nvPr/>
                    </p:nvPicPr>
                    <p:blipFill>
                      <a:blip r:embed="rId5"/>
                      <a:stretch>
                        <a:fillRect/>
                      </a:stretch>
                    </p:blipFill>
                    <p:spPr>
                      <a:xfrm>
                        <a:off x="-9525" y="476250"/>
                        <a:ext cx="8896350" cy="5516563"/>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ahlberg_Template_Print_A4">
  <a:themeElements>
    <a:clrScheme name="Dahlberg_Template_Print_A4 1">
      <a:dk1>
        <a:srgbClr val="000000"/>
      </a:dk1>
      <a:lt1>
        <a:srgbClr val="FFFFFF"/>
      </a:lt1>
      <a:dk2>
        <a:srgbClr val="000000"/>
      </a:dk2>
      <a:lt2>
        <a:srgbClr val="5F5F5F"/>
      </a:lt2>
      <a:accent1>
        <a:srgbClr val="FFFFFF"/>
      </a:accent1>
      <a:accent2>
        <a:srgbClr val="B2B2B2"/>
      </a:accent2>
      <a:accent3>
        <a:srgbClr val="FFFFFF"/>
      </a:accent3>
      <a:accent4>
        <a:srgbClr val="000000"/>
      </a:accent4>
      <a:accent5>
        <a:srgbClr val="FFFFFF"/>
      </a:accent5>
      <a:accent6>
        <a:srgbClr val="A1A1A1"/>
      </a:accent6>
      <a:hlink>
        <a:srgbClr val="5F5F5F"/>
      </a:hlink>
      <a:folHlink>
        <a:srgbClr val="000000"/>
      </a:folHlink>
    </a:clrScheme>
    <a:fontScheme name="Dahlberg_Template_Print_A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hlberg_Template_Print_A4 1">
        <a:dk1>
          <a:srgbClr val="000000"/>
        </a:dk1>
        <a:lt1>
          <a:srgbClr val="FFFFFF"/>
        </a:lt1>
        <a:dk2>
          <a:srgbClr val="000000"/>
        </a:dk2>
        <a:lt2>
          <a:srgbClr val="5F5F5F"/>
        </a:lt2>
        <a:accent1>
          <a:srgbClr val="FFFFFF"/>
        </a:accent1>
        <a:accent2>
          <a:srgbClr val="B2B2B2"/>
        </a:accent2>
        <a:accent3>
          <a:srgbClr val="FFFFFF"/>
        </a:accent3>
        <a:accent4>
          <a:srgbClr val="000000"/>
        </a:accent4>
        <a:accent5>
          <a:srgbClr val="FFFFFF"/>
        </a:accent5>
        <a:accent6>
          <a:srgbClr val="A1A1A1"/>
        </a:accent6>
        <a:hlink>
          <a:srgbClr val="5F5F5F"/>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907</TotalTime>
  <Words>4071</Words>
  <Application>Microsoft Office PowerPoint</Application>
  <PresentationFormat>On-screen Show (4:3)</PresentationFormat>
  <Paragraphs>2599</Paragraphs>
  <Slides>30</Slides>
  <Notes>1</Notes>
  <HiddenSlides>1</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30</vt:i4>
      </vt:variant>
    </vt:vector>
  </HeadingPairs>
  <TitlesOfParts>
    <vt:vector size="35" baseType="lpstr">
      <vt:lpstr>Default Design</vt:lpstr>
      <vt:lpstr>Dahlberg_Template_Print_A4</vt:lpstr>
      <vt:lpstr>Office Theme</vt:lpstr>
      <vt:lpstr>1_Office Theme</vt:lpstr>
      <vt:lpstr>Worksheet</vt:lpstr>
      <vt:lpstr>NID - 2019  REPORTING FORMS</vt:lpstr>
      <vt:lpstr>Reporting Forms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Things to remember while filling Form 9A HRA</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Immunization Days for Polio (Pulse Polio) on 20/Jan/2013 and 24/Feb/2013.</dc:title>
  <dc:creator>comp</dc:creator>
  <cp:lastModifiedBy>Dr.Anil kumar</cp:lastModifiedBy>
  <cp:revision>63</cp:revision>
  <cp:lastPrinted>2014-11-17T10:05:22Z</cp:lastPrinted>
  <dcterms:created xsi:type="dcterms:W3CDTF">2013-01-04T12:01:39Z</dcterms:created>
  <dcterms:modified xsi:type="dcterms:W3CDTF">2018-12-20T06:46:27Z</dcterms:modified>
</cp:coreProperties>
</file>