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4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38F1-1D04-40A8-A851-FF5F0E2D6A71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3C71-013E-4859-9F10-4454DBE58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09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38F1-1D04-40A8-A851-FF5F0E2D6A71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3C71-013E-4859-9F10-4454DBE58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63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38F1-1D04-40A8-A851-FF5F0E2D6A71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3C71-013E-4859-9F10-4454DBE58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94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38F1-1D04-40A8-A851-FF5F0E2D6A71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3C71-013E-4859-9F10-4454DBE58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42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38F1-1D04-40A8-A851-FF5F0E2D6A71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3C71-013E-4859-9F10-4454DBE58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4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38F1-1D04-40A8-A851-FF5F0E2D6A71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3C71-013E-4859-9F10-4454DBE58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58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38F1-1D04-40A8-A851-FF5F0E2D6A71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3C71-013E-4859-9F10-4454DBE58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56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38F1-1D04-40A8-A851-FF5F0E2D6A71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3C71-013E-4859-9F10-4454DBE58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12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38F1-1D04-40A8-A851-FF5F0E2D6A71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3C71-013E-4859-9F10-4454DBE58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28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38F1-1D04-40A8-A851-FF5F0E2D6A71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3C71-013E-4859-9F10-4454DBE58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62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38F1-1D04-40A8-A851-FF5F0E2D6A71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3C71-013E-4859-9F10-4454DBE58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31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38F1-1D04-40A8-A851-FF5F0E2D6A71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D3C71-013E-4859-9F10-4454DBE58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48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hp\Desktop\HFW - WEBSITE CONTENTS\PMSMA\PMSMA Folder Front &amp; Ba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1" y="0"/>
            <a:ext cx="91805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Desktop\HFW - WEBSITE CONTENTS\PMSMA\PMSMA Folder Insid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1" y="-27384"/>
            <a:ext cx="9180511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67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A88201AD7DE24BA7B105DA5110BC6B" ma:contentTypeVersion="1" ma:contentTypeDescription="Create a new document." ma:contentTypeScope="" ma:versionID="fa3121467f9bacf5f8a65ed45c92f9e2">
  <xsd:schema xmlns:xsd="http://www.w3.org/2001/XMLSchema" xmlns:xs="http://www.w3.org/2001/XMLSchema" xmlns:p="http://schemas.microsoft.com/office/2006/metadata/properties" xmlns:ns1="http://schemas.microsoft.com/sharepoint/v3" xmlns:ns2="a4377912-4439-4a3f-9962-3349b75809bd" targetNamespace="http://schemas.microsoft.com/office/2006/metadata/properties" ma:root="true" ma:fieldsID="0f88df686f55b64a7ed97b8a77f7b0a0" ns1:_="" ns2:_="">
    <xsd:import namespace="http://schemas.microsoft.com/sharepoint/v3"/>
    <xsd:import namespace="a4377912-4439-4a3f-9962-3349b75809b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377912-4439-4a3f-9962-3349b75809b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a4377912-4439-4a3f-9962-3349b75809bd">WSF2252CAUN4-1863-75</_dlc_DocId>
    <_dlc_DocIdUrl xmlns="a4377912-4439-4a3f-9962-3349b75809bd">
      <Url>http://kar-web-vp03/hfw/nhm/_layouts/15/DocIdRedir.aspx?ID=WSF2252CAUN4-1863-75</Url>
      <Description>WSF2252CAUN4-1863-75</Description>
    </_dlc_DocIdUrl>
  </documentManagement>
</p:properties>
</file>

<file path=customXml/itemProps1.xml><?xml version="1.0" encoding="utf-8"?>
<ds:datastoreItem xmlns:ds="http://schemas.openxmlformats.org/officeDocument/2006/customXml" ds:itemID="{581086B9-5F22-4672-BFA0-4CD4AF50FCD0}"/>
</file>

<file path=customXml/itemProps2.xml><?xml version="1.0" encoding="utf-8"?>
<ds:datastoreItem xmlns:ds="http://schemas.openxmlformats.org/officeDocument/2006/customXml" ds:itemID="{0BBEA611-E0EE-4D60-80B0-70A2F46AABC7}"/>
</file>

<file path=customXml/itemProps3.xml><?xml version="1.0" encoding="utf-8"?>
<ds:datastoreItem xmlns:ds="http://schemas.openxmlformats.org/officeDocument/2006/customXml" ds:itemID="{B081EC3D-7028-4EC3-87A1-8E641775CC67}"/>
</file>

<file path=customXml/itemProps4.xml><?xml version="1.0" encoding="utf-8"?>
<ds:datastoreItem xmlns:ds="http://schemas.openxmlformats.org/officeDocument/2006/customXml" ds:itemID="{F9B771A2-B049-41E0-8980-FBCE27CFEC14}"/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2016-09-16T11:47:54Z</dcterms:created>
  <dcterms:modified xsi:type="dcterms:W3CDTF">2016-09-16T12:04:03Z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0x0101008AA88201AD7DE24BA7B105DA5110BC6B</vt:lpwstr>
  </property>
  <property fmtid="{D5CDD505-2E9C-101B-9397-08002B2CF9AE}" pid="3" name="_dlc_DocIdItemGuid">
    <vt:lpwstr>dd02bf71-aad9-4cd0-ada7-4f0c5c20fad4</vt:lpwstr>
  </property>
</Properties>
</file>