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6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124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78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7813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8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651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361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83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74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1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6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22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7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730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87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55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392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0405C-1183-0BBE-4401-AF69B51D0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E-Yoklama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0A7F21-41FD-B57C-9EB7-CCFEB44C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İlyas Çavdır 1191602089</a:t>
            </a:r>
          </a:p>
        </p:txBody>
      </p:sp>
    </p:spTree>
    <p:extLst>
      <p:ext uri="{BB962C8B-B14F-4D97-AF65-F5344CB8AC3E}">
        <p14:creationId xmlns:p14="http://schemas.microsoft.com/office/powerpoint/2010/main" val="169490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0E38CD-FE2F-9622-9B26-9864659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E-yoklama sistemi öğrenci ekleme, silme , düzenleme; ders ekleme, silme düzenleme ve yoklama alma olmak gibi işlevleri yerine getirmektedir. </a:t>
            </a:r>
          </a:p>
        </p:txBody>
      </p:sp>
    </p:spTree>
    <p:extLst>
      <p:ext uri="{BB962C8B-B14F-4D97-AF65-F5344CB8AC3E}">
        <p14:creationId xmlns:p14="http://schemas.microsoft.com/office/powerpoint/2010/main" val="29522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305EB07-BDD2-C1D3-ABCE-BF17E9B30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6" r="-1" b="18114"/>
          <a:stretch/>
        </p:blipFill>
        <p:spPr>
          <a:xfrm>
            <a:off x="764541" y="807043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DA081CB8-594F-1842-3158-247FD48E50CC}"/>
              </a:ext>
            </a:extLst>
          </p:cNvPr>
          <p:cNvSpPr txBox="1">
            <a:spLocks/>
          </p:cNvSpPr>
          <p:nvPr/>
        </p:nvSpPr>
        <p:spPr>
          <a:xfrm>
            <a:off x="7135381" y="1047977"/>
            <a:ext cx="5168586" cy="4762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Projenin</a:t>
            </a:r>
            <a:r>
              <a:rPr lang="en-US" sz="1800" b="1" dirty="0"/>
              <a:t> </a:t>
            </a:r>
            <a:r>
              <a:rPr lang="en-US" sz="1800" b="1" dirty="0" err="1"/>
              <a:t>dosya</a:t>
            </a:r>
            <a:r>
              <a:rPr lang="en-US" sz="1800" b="1" dirty="0"/>
              <a:t> </a:t>
            </a:r>
            <a:r>
              <a:rPr lang="en-US" sz="1800" b="1" dirty="0" err="1"/>
              <a:t>ağacı</a:t>
            </a:r>
            <a:r>
              <a:rPr lang="en-US" sz="1800" b="1" dirty="0"/>
              <a:t> </a:t>
            </a:r>
            <a:r>
              <a:rPr lang="en-US" sz="1800" b="1" dirty="0" err="1"/>
              <a:t>resimdeki</a:t>
            </a:r>
            <a:r>
              <a:rPr lang="en-US" sz="1800" b="1" dirty="0"/>
              <a:t> </a:t>
            </a:r>
            <a:r>
              <a:rPr lang="en-US" sz="1800" b="1" dirty="0" err="1"/>
              <a:t>gibidir</a:t>
            </a:r>
            <a:r>
              <a:rPr lang="en-US" sz="1800" b="1" dirty="0"/>
              <a:t>. Style </a:t>
            </a:r>
            <a:r>
              <a:rPr lang="en-US" sz="1800" b="1" dirty="0" err="1"/>
              <a:t>klasöründe</a:t>
            </a:r>
            <a:r>
              <a:rPr lang="en-US" sz="1800" b="1" dirty="0"/>
              <a:t> </a:t>
            </a:r>
            <a:r>
              <a:rPr lang="en-US" sz="1800" b="1" dirty="0" err="1"/>
              <a:t>Sayfalar</a:t>
            </a:r>
            <a:r>
              <a:rPr lang="en-US" sz="1800" b="1" dirty="0"/>
              <a:t> </a:t>
            </a:r>
            <a:r>
              <a:rPr lang="en-US" sz="1800" b="1" dirty="0" err="1"/>
              <a:t>için</a:t>
            </a:r>
            <a:r>
              <a:rPr lang="en-US" sz="1800" b="1" dirty="0"/>
              <a:t> </a:t>
            </a:r>
            <a:r>
              <a:rPr lang="en-US" sz="1800" b="1" dirty="0" err="1"/>
              <a:t>css</a:t>
            </a:r>
            <a:r>
              <a:rPr lang="en-US" sz="1800" b="1" dirty="0"/>
              <a:t> </a:t>
            </a:r>
            <a:r>
              <a:rPr lang="en-US" sz="1800" b="1" dirty="0" err="1"/>
              <a:t>dosyaları</a:t>
            </a:r>
            <a:r>
              <a:rPr lang="en-US" sz="1800" b="1" dirty="0"/>
              <a:t>, pages </a:t>
            </a:r>
            <a:r>
              <a:rPr lang="en-US" sz="1800" b="1" dirty="0" err="1"/>
              <a:t>klasöründe</a:t>
            </a:r>
            <a:r>
              <a:rPr lang="en-US" sz="1800" b="1" dirty="0"/>
              <a:t> react </a:t>
            </a:r>
            <a:r>
              <a:rPr lang="en-US" sz="1800" b="1" dirty="0" err="1"/>
              <a:t>route’un</a:t>
            </a:r>
            <a:r>
              <a:rPr lang="tr-TR" sz="1800" b="1" dirty="0"/>
              <a:t> </a:t>
            </a:r>
            <a:r>
              <a:rPr lang="en-US" sz="1800" b="1" dirty="0" err="1"/>
              <a:t>Yönlendireceği</a:t>
            </a:r>
            <a:r>
              <a:rPr lang="en-US" sz="1800" b="1" dirty="0"/>
              <a:t> </a:t>
            </a:r>
            <a:r>
              <a:rPr lang="en-US" sz="1800" b="1" dirty="0" err="1"/>
              <a:t>sayfalar</a:t>
            </a:r>
            <a:r>
              <a:rPr lang="en-US" sz="1800" b="1" dirty="0"/>
              <a:t>, data </a:t>
            </a:r>
            <a:r>
              <a:rPr lang="en-US" sz="1800" b="1" dirty="0" err="1"/>
              <a:t>klasöründe</a:t>
            </a:r>
            <a:r>
              <a:rPr lang="en-US" sz="1800" b="1" dirty="0"/>
              <a:t> </a:t>
            </a:r>
            <a:r>
              <a:rPr lang="en-US" sz="1800" b="1" dirty="0" err="1"/>
              <a:t>başlangıç</a:t>
            </a:r>
            <a:r>
              <a:rPr lang="en-US" sz="1800" b="1" dirty="0"/>
              <a:t> </a:t>
            </a:r>
            <a:r>
              <a:rPr lang="en-US" sz="1800" b="1" dirty="0" err="1"/>
              <a:t>dataları</a:t>
            </a:r>
            <a:r>
              <a:rPr lang="en-US" sz="1800" b="1" dirty="0"/>
              <a:t>,</a:t>
            </a:r>
            <a:r>
              <a:rPr lang="tr-TR" sz="1800" b="1" dirty="0"/>
              <a:t> </a:t>
            </a:r>
            <a:r>
              <a:rPr lang="en-US" sz="1800" b="1" dirty="0"/>
              <a:t>Components </a:t>
            </a:r>
            <a:r>
              <a:rPr lang="en-US" sz="1800" b="1" dirty="0" err="1"/>
              <a:t>klasöründe</a:t>
            </a:r>
            <a:r>
              <a:rPr lang="en-US" sz="1800" b="1" dirty="0"/>
              <a:t> </a:t>
            </a:r>
            <a:r>
              <a:rPr lang="en-US" sz="1800" b="1" dirty="0" err="1"/>
              <a:t>ise</a:t>
            </a:r>
            <a:r>
              <a:rPr lang="en-US" sz="1800" b="1" dirty="0"/>
              <a:t> </a:t>
            </a:r>
            <a:r>
              <a:rPr lang="en-US" sz="1800" b="1" dirty="0" err="1"/>
              <a:t>genel</a:t>
            </a:r>
            <a:r>
              <a:rPr lang="en-US" sz="1800" b="1" dirty="0"/>
              <a:t> </a:t>
            </a:r>
            <a:r>
              <a:rPr lang="en-US" sz="1800" b="1" dirty="0" err="1"/>
              <a:t>amaçlı</a:t>
            </a:r>
            <a:r>
              <a:rPr lang="en-US" sz="1800" b="1" dirty="0"/>
              <a:t> </a:t>
            </a:r>
            <a:r>
              <a:rPr lang="en-US" sz="1800" b="1" dirty="0" err="1"/>
              <a:t>kullanulan</a:t>
            </a:r>
            <a:r>
              <a:rPr lang="en-US" sz="1800" b="1" dirty="0"/>
              <a:t> </a:t>
            </a:r>
            <a:r>
              <a:rPr lang="en-US" sz="1800" b="1" dirty="0" err="1"/>
              <a:t>tüm</a:t>
            </a:r>
            <a:r>
              <a:rPr lang="tr-TR" sz="1800" b="1" dirty="0"/>
              <a:t> </a:t>
            </a:r>
            <a:r>
              <a:rPr lang="en-US" sz="1800" b="1" dirty="0" err="1"/>
              <a:t>Componentler</a:t>
            </a:r>
            <a:r>
              <a:rPr lang="en-US" sz="1800" b="1" dirty="0"/>
              <a:t> </a:t>
            </a:r>
            <a:r>
              <a:rPr lang="en-US" sz="1800" b="1" dirty="0" err="1"/>
              <a:t>tutulmaktadır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endParaRPr lang="en-US" sz="1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F783B8D-7ED1-5CBC-5DEC-740AE188A4A5}"/>
              </a:ext>
            </a:extLst>
          </p:cNvPr>
          <p:cNvSpPr txBox="1">
            <a:spLocks/>
          </p:cNvSpPr>
          <p:nvPr/>
        </p:nvSpPr>
        <p:spPr>
          <a:xfrm>
            <a:off x="111967" y="60182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4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05C4E3-75FB-3FAB-04F7-01946C2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875" y="206382"/>
            <a:ext cx="3518748" cy="1142462"/>
          </a:xfrm>
        </p:spPr>
        <p:txBody>
          <a:bodyPr anchor="b">
            <a:normAutofit/>
          </a:bodyPr>
          <a:lstStyle/>
          <a:p>
            <a:r>
              <a:rPr lang="tr-TR" sz="2800" dirty="0" err="1"/>
              <a:t>LogIn</a:t>
            </a:r>
            <a:r>
              <a:rPr lang="tr-TR" sz="2800" dirty="0"/>
              <a:t> paneli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574FE0-D4C8-FE1E-A413-09A53D31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r="19570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0AFC53-CB0D-CBF7-42CE-6C140583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486" y="1300161"/>
            <a:ext cx="5000339" cy="3070226"/>
          </a:xfrm>
        </p:spPr>
        <p:txBody>
          <a:bodyPr anchor="t">
            <a:normAutofit/>
          </a:bodyPr>
          <a:lstStyle/>
          <a:p>
            <a:r>
              <a:rPr lang="tr-TR" sz="2400" dirty="0"/>
              <a:t>Site iki farklı sayfa üzerinde koşmaktadır. İlki sisteme giriş yapılabilmesi için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login</a:t>
            </a:r>
            <a:r>
              <a:rPr lang="tr-TR" sz="2400" dirty="0"/>
              <a:t> paneli. Burada doğru </a:t>
            </a:r>
            <a:r>
              <a:rPr lang="tr-TR" sz="2400" dirty="0" err="1"/>
              <a:t>username</a:t>
            </a:r>
            <a:r>
              <a:rPr lang="tr-TR" sz="2400" dirty="0"/>
              <a:t> ve </a:t>
            </a:r>
            <a:r>
              <a:rPr lang="tr-TR" sz="2400" dirty="0" err="1"/>
              <a:t>password</a:t>
            </a:r>
            <a:r>
              <a:rPr lang="tr-TR" sz="2400" dirty="0"/>
              <a:t> girildiği taktirde bizi </a:t>
            </a:r>
            <a:r>
              <a:rPr lang="tr-TR" sz="2400" dirty="0" err="1"/>
              <a:t>home</a:t>
            </a:r>
            <a:r>
              <a:rPr lang="tr-TR" sz="2400" dirty="0"/>
              <a:t> </a:t>
            </a:r>
            <a:r>
              <a:rPr lang="tr-TR" sz="2400" dirty="0" err="1"/>
              <a:t>page’e</a:t>
            </a:r>
            <a:r>
              <a:rPr lang="tr-TR" sz="2400" dirty="0"/>
              <a:t> yönlendirir.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96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9262F8-FB4B-7ACE-4CCA-D47C6948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153" y="-759252"/>
            <a:ext cx="4419171" cy="3575884"/>
          </a:xfrm>
        </p:spPr>
        <p:txBody>
          <a:bodyPr>
            <a:normAutofit/>
          </a:bodyPr>
          <a:lstStyle/>
          <a:p>
            <a:r>
              <a:rPr lang="tr-TR" dirty="0"/>
              <a:t>Ana menümüzde bizi 3 buton karşılamakta. Bunlar </a:t>
            </a:r>
            <a:r>
              <a:rPr lang="tr-TR" dirty="0" err="1"/>
              <a:t>Students</a:t>
            </a:r>
            <a:r>
              <a:rPr lang="tr-TR" dirty="0"/>
              <a:t>, </a:t>
            </a:r>
            <a:r>
              <a:rPr lang="tr-TR" dirty="0" err="1"/>
              <a:t>Lessons</a:t>
            </a:r>
            <a:r>
              <a:rPr lang="tr-TR" dirty="0"/>
              <a:t> ve </a:t>
            </a:r>
            <a:r>
              <a:rPr lang="tr-TR" dirty="0" err="1"/>
              <a:t>Roll</a:t>
            </a:r>
            <a:r>
              <a:rPr lang="tr-TR" dirty="0"/>
              <a:t> Call.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F467FC-2493-52F5-739B-34E7C8CA4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3" b="3537"/>
          <a:stretch/>
        </p:blipFill>
        <p:spPr>
          <a:xfrm>
            <a:off x="1598645" y="2081945"/>
            <a:ext cx="8994710" cy="45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56D45F1-C936-4C4A-5E59-A20F9FD4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11" b="3799"/>
          <a:stretch/>
        </p:blipFill>
        <p:spPr>
          <a:xfrm>
            <a:off x="1576581" y="2022669"/>
            <a:ext cx="9028978" cy="4590661"/>
          </a:xfrm>
          <a:prstGeom prst="rect">
            <a:avLst/>
          </a:prstGeom>
        </p:spPr>
      </p:pic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756FD535-D668-9EC8-AC88-98AB73C1F65D}"/>
              </a:ext>
            </a:extLst>
          </p:cNvPr>
          <p:cNvSpPr txBox="1">
            <a:spLocks/>
          </p:cNvSpPr>
          <p:nvPr/>
        </p:nvSpPr>
        <p:spPr>
          <a:xfrm>
            <a:off x="992122" y="81731"/>
            <a:ext cx="10736458" cy="229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Students</a:t>
            </a:r>
            <a:r>
              <a:rPr lang="tr-TR" dirty="0"/>
              <a:t> butonuna tıkladığımızda bizi küçük bir pencere karşılamakta. Burada öğrenci listesine erişmekte ve öğrenci ekleme, düzenleme, silme işlemi de bu pencereden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34687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C0EFD66-B171-DEFB-1C9B-3620FA4ED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" b="3809"/>
          <a:stretch/>
        </p:blipFill>
        <p:spPr>
          <a:xfrm>
            <a:off x="1794588" y="2284925"/>
            <a:ext cx="8602823" cy="4358471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DA03A11F-472B-19F1-128B-6DAAF797A9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0923" y="-260383"/>
            <a:ext cx="8534400" cy="36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Lessons</a:t>
            </a:r>
            <a:r>
              <a:rPr lang="tr-TR" dirty="0"/>
              <a:t> butonuna tıkladığımızda açılan pencere üzerinden kayıtlı derslere ve yeni ders ekleme, silme , düzenleme işlemi yapabilmekteyiz.</a:t>
            </a:r>
          </a:p>
        </p:txBody>
      </p:sp>
    </p:spTree>
    <p:extLst>
      <p:ext uri="{BB962C8B-B14F-4D97-AF65-F5344CB8AC3E}">
        <p14:creationId xmlns:p14="http://schemas.microsoft.com/office/powerpoint/2010/main" val="48039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5383DF3-5451-83AC-171F-0EC193DF4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8" b="3537"/>
          <a:stretch/>
        </p:blipFill>
        <p:spPr>
          <a:xfrm>
            <a:off x="1388381" y="1847803"/>
            <a:ext cx="9285840" cy="4711616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8A009C49-CCBA-C7F9-EEC7-1A27F367EC43}"/>
              </a:ext>
            </a:extLst>
          </p:cNvPr>
          <p:cNvSpPr txBox="1">
            <a:spLocks/>
          </p:cNvSpPr>
          <p:nvPr/>
        </p:nvSpPr>
        <p:spPr>
          <a:xfrm>
            <a:off x="1517779" y="83974"/>
            <a:ext cx="8534400" cy="183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Roll</a:t>
            </a:r>
            <a:r>
              <a:rPr lang="tr-TR" dirty="0"/>
              <a:t> Call bölümünde ise herhangi bir dersi seçip, öğrenciler için </a:t>
            </a:r>
            <a:r>
              <a:rPr lang="tr-TR" dirty="0" err="1"/>
              <a:t>burda</a:t>
            </a:r>
            <a:r>
              <a:rPr lang="tr-TR" dirty="0"/>
              <a:t> olup olmadıklarını </a:t>
            </a:r>
            <a:r>
              <a:rPr lang="tr-TR" dirty="0" err="1"/>
              <a:t>checkbox</a:t>
            </a:r>
            <a:r>
              <a:rPr lang="tr-TR" dirty="0"/>
              <a:t> ile denetleyerek </a:t>
            </a:r>
            <a:r>
              <a:rPr lang="tr-TR" dirty="0" err="1"/>
              <a:t>excel</a:t>
            </a:r>
            <a:r>
              <a:rPr lang="tr-TR" dirty="0"/>
              <a:t> olarak </a:t>
            </a:r>
            <a:r>
              <a:rPr lang="tr-TR" dirty="0" err="1"/>
              <a:t>export</a:t>
            </a:r>
            <a:r>
              <a:rPr lang="tr-TR" dirty="0"/>
              <a:t> edebiliyoruz.</a:t>
            </a:r>
          </a:p>
        </p:txBody>
      </p:sp>
    </p:spTree>
    <p:extLst>
      <p:ext uri="{BB962C8B-B14F-4D97-AF65-F5344CB8AC3E}">
        <p14:creationId xmlns:p14="http://schemas.microsoft.com/office/powerpoint/2010/main" val="3365013432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175</Words>
  <Application>Microsoft Office PowerPoint</Application>
  <PresentationFormat>Geniş ekran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Dilim</vt:lpstr>
      <vt:lpstr>E-Yoklama </vt:lpstr>
      <vt:lpstr>PowerPoint Sunusu</vt:lpstr>
      <vt:lpstr>PowerPoint Sunusu</vt:lpstr>
      <vt:lpstr>LogIn paneli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E-Yoklama </dc:title>
  <dc:creator>ilyas çavdır</dc:creator>
  <cp:lastModifiedBy>ilyas çavdır</cp:lastModifiedBy>
  <cp:revision>3</cp:revision>
  <dcterms:created xsi:type="dcterms:W3CDTF">2022-06-08T21:06:53Z</dcterms:created>
  <dcterms:modified xsi:type="dcterms:W3CDTF">2022-06-09T00:05:27Z</dcterms:modified>
</cp:coreProperties>
</file>