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73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9264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61243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3783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17813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849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76516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53619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4833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0747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2194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2665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3222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371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2730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3987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5552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23923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10405C-1183-0BBE-4401-AF69B51D08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E-Yoklama</a:t>
            </a:r>
            <a:br>
              <a:rPr lang="tr-TR" dirty="0"/>
            </a:br>
            <a:r>
              <a:rPr lang="tr-TR" sz="3200" dirty="0"/>
              <a:t>final projesi</a:t>
            </a:r>
            <a:r>
              <a:rPr lang="tr-TR" dirty="0"/>
              <a:t>	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C0A7F21-41FD-B57C-9EB7-CCFEB44C38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İlyas Çavdır 1191602089</a:t>
            </a:r>
          </a:p>
        </p:txBody>
      </p:sp>
    </p:spTree>
    <p:extLst>
      <p:ext uri="{BB962C8B-B14F-4D97-AF65-F5344CB8AC3E}">
        <p14:creationId xmlns:p14="http://schemas.microsoft.com/office/powerpoint/2010/main" val="169490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53">
            <a:extLst>
              <a:ext uri="{FF2B5EF4-FFF2-40B4-BE49-F238E27FC236}">
                <a16:creationId xmlns:a16="http://schemas.microsoft.com/office/drawing/2014/main" id="{CBEC666E-043C-4EA7-B3A5-55D2F52D5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nip Diagonal Corner Rectangle 16">
            <a:extLst>
              <a:ext uri="{FF2B5EF4-FFF2-40B4-BE49-F238E27FC236}">
                <a16:creationId xmlns:a16="http://schemas.microsoft.com/office/drawing/2014/main" id="{D05C369B-0FDD-402D-9EE1-858137FB5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F180605-F991-97B3-E80C-C423ADE52C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2" r="12896" b="4864"/>
          <a:stretch/>
        </p:blipFill>
        <p:spPr>
          <a:xfrm>
            <a:off x="363920" y="780"/>
            <a:ext cx="5268097" cy="3284287"/>
          </a:xfrm>
          <a:custGeom>
            <a:avLst/>
            <a:gdLst/>
            <a:ahLst/>
            <a:cxnLst/>
            <a:rect l="l" t="t" r="r" b="b"/>
            <a:pathLst>
              <a:path w="3337560" h="2404227">
                <a:moveTo>
                  <a:pt x="384420" y="0"/>
                </a:moveTo>
                <a:lnTo>
                  <a:pt x="3337560" y="0"/>
                </a:lnTo>
                <a:lnTo>
                  <a:pt x="3337560" y="2404227"/>
                </a:lnTo>
                <a:lnTo>
                  <a:pt x="0" y="2404227"/>
                </a:lnTo>
                <a:lnTo>
                  <a:pt x="0" y="384420"/>
                </a:lnTo>
                <a:close/>
              </a:path>
            </a:pathLst>
          </a:cu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B9D8DC9-7540-6C3E-4D7B-A4CD390F23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99" r="7040" b="3650"/>
          <a:stretch/>
        </p:blipFill>
        <p:spPr>
          <a:xfrm>
            <a:off x="416044" y="3285067"/>
            <a:ext cx="5215974" cy="3284287"/>
          </a:xfrm>
          <a:custGeom>
            <a:avLst/>
            <a:gdLst/>
            <a:ahLst/>
            <a:cxnLst/>
            <a:rect l="l" t="t" r="r" b="b"/>
            <a:pathLst>
              <a:path w="3337560" h="2397590">
                <a:moveTo>
                  <a:pt x="0" y="0"/>
                </a:moveTo>
                <a:lnTo>
                  <a:pt x="3337560" y="0"/>
                </a:lnTo>
                <a:lnTo>
                  <a:pt x="3337560" y="2013170"/>
                </a:lnTo>
                <a:lnTo>
                  <a:pt x="2953140" y="2397590"/>
                </a:lnTo>
                <a:lnTo>
                  <a:pt x="0" y="2397590"/>
                </a:lnTo>
                <a:close/>
              </a:path>
            </a:pathLst>
          </a:custGeom>
        </p:spPr>
      </p:pic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82042C94-8693-4553-B95B-14CD9187A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2017" y="825623"/>
            <a:ext cx="6253792" cy="4665011"/>
          </a:xfrm>
        </p:spPr>
        <p:txBody>
          <a:bodyPr>
            <a:normAutofit/>
          </a:bodyPr>
          <a:lstStyle/>
          <a:p>
            <a:r>
              <a:rPr lang="tr-TR" dirty="0"/>
              <a:t>Ders bilgilerinde ders kodu, isim, </a:t>
            </a:r>
            <a:r>
              <a:rPr lang="tr-TR" dirty="0" err="1"/>
              <a:t>öğretmeni,ve</a:t>
            </a:r>
            <a:r>
              <a:rPr lang="tr-TR" dirty="0"/>
              <a:t> kredisi bulunmakta.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Öğrenci kısmında No, İsim, Soy isim, doğum tarihi ve öğrenciye ait fotoğraf linki bulunmakta.</a:t>
            </a:r>
          </a:p>
          <a:p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DDE2C3E-3205-470A-BD3C-E856A8E21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9FA431E-B32D-412B-8EE8-27BFACD9B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F1AC587-B106-44DD-92F0-2DCA0B700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FFBA5D3-FE61-4D23-AB2F-EC12CE5A6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A661ABF-E2D0-44E1-9762-393FF470A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F6BF17-560A-4388-83EB-CD5FABE5D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336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3011FF2-D980-5303-5C7C-F1B73D94B0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7" t="24207" r="73713" b="59612"/>
          <a:stretch/>
        </p:blipFill>
        <p:spPr>
          <a:xfrm>
            <a:off x="1101217" y="1677592"/>
            <a:ext cx="5641063" cy="3173097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1C4D12-2CC2-7DC4-0178-CFEBB25A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Autofit/>
          </a:bodyPr>
          <a:lstStyle/>
          <a:p>
            <a:r>
              <a:rPr lang="tr-TR" sz="2400" dirty="0">
                <a:solidFill>
                  <a:srgbClr val="0F496F"/>
                </a:solidFill>
              </a:rPr>
              <a:t>Components klasöründe butonlara tıkladığımızda bizi karşılayan önyüzler saklanmaktadır.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8049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A359295-335F-E620-848B-E5F30C2C02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90" r="75790" b="41550"/>
          <a:stretch/>
        </p:blipFill>
        <p:spPr>
          <a:xfrm>
            <a:off x="969064" y="1325239"/>
            <a:ext cx="3940117" cy="3919655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50" name="İçerik Yer Tutucusu 2">
            <a:extLst>
              <a:ext uri="{FF2B5EF4-FFF2-40B4-BE49-F238E27FC236}">
                <a16:creationId xmlns:a16="http://schemas.microsoft.com/office/drawing/2014/main" id="{393DA55C-1FEA-B27C-AE92-FAF44E0D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44" y="1566333"/>
            <a:ext cx="4819653" cy="3615267"/>
          </a:xfrm>
        </p:spPr>
        <p:txBody>
          <a:bodyPr>
            <a:normAutofit/>
          </a:bodyPr>
          <a:lstStyle/>
          <a:p>
            <a:r>
              <a:rPr lang="tr-TR" sz="2400" dirty="0" err="1">
                <a:solidFill>
                  <a:srgbClr val="0F496F"/>
                </a:solidFill>
              </a:rPr>
              <a:t>Layouts</a:t>
            </a:r>
            <a:r>
              <a:rPr lang="tr-TR" sz="2400" dirty="0">
                <a:solidFill>
                  <a:srgbClr val="0F496F"/>
                </a:solidFill>
              </a:rPr>
              <a:t> kısmında ise fonksiyonlar ve ekleme/silme işlemleri için ön yüz bulunmakta.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30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4861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5CC8627-28A8-5712-D63B-530F99C5F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07" t="19806" r="12185" b="13657"/>
          <a:stretch/>
        </p:blipFill>
        <p:spPr>
          <a:xfrm>
            <a:off x="1101217" y="1677592"/>
            <a:ext cx="5641063" cy="3173097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08DAAC-DA18-545C-AE8E-7A128166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r>
              <a:rPr lang="tr-TR" dirty="0">
                <a:solidFill>
                  <a:srgbClr val="0F496F"/>
                </a:solidFill>
              </a:rPr>
              <a:t>Son olarak yoklamayı </a:t>
            </a:r>
            <a:r>
              <a:rPr lang="tr-TR" dirty="0" err="1">
                <a:solidFill>
                  <a:srgbClr val="0F496F"/>
                </a:solidFill>
              </a:rPr>
              <a:t>export</a:t>
            </a:r>
            <a:r>
              <a:rPr lang="tr-TR" dirty="0">
                <a:solidFill>
                  <a:srgbClr val="0F496F"/>
                </a:solidFill>
              </a:rPr>
              <a:t> ettiğimizde ders adı, tarihi ve öğrencilerin </a:t>
            </a:r>
            <a:r>
              <a:rPr lang="tr-TR" dirty="0" err="1">
                <a:solidFill>
                  <a:srgbClr val="0F496F"/>
                </a:solidFill>
              </a:rPr>
              <a:t>no</a:t>
            </a:r>
            <a:r>
              <a:rPr lang="tr-TR" dirty="0">
                <a:solidFill>
                  <a:srgbClr val="0F496F"/>
                </a:solidFill>
              </a:rPr>
              <a:t>, ad , </a:t>
            </a:r>
            <a:r>
              <a:rPr lang="tr-TR" dirty="0" err="1">
                <a:solidFill>
                  <a:srgbClr val="0F496F"/>
                </a:solidFill>
              </a:rPr>
              <a:t>soyad</a:t>
            </a:r>
            <a:r>
              <a:rPr lang="tr-TR" dirty="0">
                <a:solidFill>
                  <a:srgbClr val="0F496F"/>
                </a:solidFill>
              </a:rPr>
              <a:t> ve orda olma durumlarının yazdığı bilgiler yer alır.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8933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0E38CD-FE2F-9622-9B26-9864659F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E-yoklama sistemi öğrenci ekleme, silme , düzenleme; ders ekleme, silme düzenleme ve yoklama almak gibi işlevleri yerine getirmektedir. </a:t>
            </a:r>
          </a:p>
        </p:txBody>
      </p:sp>
    </p:spTree>
    <p:extLst>
      <p:ext uri="{BB962C8B-B14F-4D97-AF65-F5344CB8AC3E}">
        <p14:creationId xmlns:p14="http://schemas.microsoft.com/office/powerpoint/2010/main" val="295227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4305EB07-BDD2-C1D3-ABCE-BF17E9B30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6" r="-1" b="18114"/>
          <a:stretch/>
        </p:blipFill>
        <p:spPr>
          <a:xfrm>
            <a:off x="764541" y="807043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DA081CB8-594F-1842-3158-247FD48E50CC}"/>
              </a:ext>
            </a:extLst>
          </p:cNvPr>
          <p:cNvSpPr txBox="1">
            <a:spLocks/>
          </p:cNvSpPr>
          <p:nvPr/>
        </p:nvSpPr>
        <p:spPr>
          <a:xfrm>
            <a:off x="7135381" y="1410154"/>
            <a:ext cx="5168586" cy="47620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Projenin</a:t>
            </a:r>
            <a:r>
              <a:rPr lang="en-US" sz="1800" dirty="0"/>
              <a:t> </a:t>
            </a:r>
            <a:r>
              <a:rPr lang="en-US" sz="1800" dirty="0" err="1"/>
              <a:t>dosya</a:t>
            </a:r>
            <a:r>
              <a:rPr lang="en-US" sz="1800" dirty="0"/>
              <a:t> </a:t>
            </a:r>
            <a:r>
              <a:rPr lang="en-US" sz="1800" dirty="0" err="1"/>
              <a:t>ağacı</a:t>
            </a:r>
            <a:r>
              <a:rPr lang="en-US" sz="1800" dirty="0"/>
              <a:t> </a:t>
            </a:r>
            <a:r>
              <a:rPr lang="en-US" sz="1800" dirty="0" err="1"/>
              <a:t>resimdeki</a:t>
            </a:r>
            <a:r>
              <a:rPr lang="en-US" sz="1800" dirty="0"/>
              <a:t> </a:t>
            </a:r>
            <a:r>
              <a:rPr lang="en-US" sz="1800" dirty="0" err="1"/>
              <a:t>gibidir</a:t>
            </a:r>
            <a:r>
              <a:rPr lang="en-US" sz="1800" dirty="0"/>
              <a:t>. Style </a:t>
            </a:r>
            <a:r>
              <a:rPr lang="en-US" sz="1800" dirty="0" err="1"/>
              <a:t>klasöründe</a:t>
            </a:r>
            <a:r>
              <a:rPr lang="en-US" sz="1800" dirty="0"/>
              <a:t> </a:t>
            </a:r>
            <a:r>
              <a:rPr lang="en-US" sz="1800" dirty="0" err="1"/>
              <a:t>Sayfalar</a:t>
            </a:r>
            <a:r>
              <a:rPr lang="en-US" sz="1800" dirty="0"/>
              <a:t> </a:t>
            </a:r>
            <a:r>
              <a:rPr lang="en-US" sz="1800" dirty="0" err="1"/>
              <a:t>için</a:t>
            </a:r>
            <a:r>
              <a:rPr lang="en-US" sz="1800" dirty="0"/>
              <a:t> </a:t>
            </a:r>
            <a:r>
              <a:rPr lang="en-US" sz="1800" dirty="0" err="1"/>
              <a:t>css</a:t>
            </a:r>
            <a:r>
              <a:rPr lang="en-US" sz="1800" dirty="0"/>
              <a:t> </a:t>
            </a:r>
            <a:r>
              <a:rPr lang="en-US" sz="1800" dirty="0" err="1"/>
              <a:t>dosyaları</a:t>
            </a:r>
            <a:r>
              <a:rPr lang="en-US" sz="1800" dirty="0"/>
              <a:t>, pages </a:t>
            </a:r>
            <a:r>
              <a:rPr lang="en-US" sz="1800" dirty="0" err="1"/>
              <a:t>klasöründe</a:t>
            </a:r>
            <a:r>
              <a:rPr lang="en-US" sz="1800" dirty="0"/>
              <a:t> react </a:t>
            </a:r>
            <a:r>
              <a:rPr lang="en-US" sz="1800" dirty="0" err="1"/>
              <a:t>route’un</a:t>
            </a:r>
            <a:r>
              <a:rPr lang="tr-TR" sz="1800" dirty="0"/>
              <a:t> </a:t>
            </a:r>
            <a:r>
              <a:rPr lang="en-US" sz="1800" dirty="0" err="1"/>
              <a:t>Yönlendireceği</a:t>
            </a:r>
            <a:r>
              <a:rPr lang="en-US" sz="1800" dirty="0"/>
              <a:t> </a:t>
            </a:r>
            <a:r>
              <a:rPr lang="en-US" sz="1800" dirty="0" err="1"/>
              <a:t>sayfalar</a:t>
            </a:r>
            <a:r>
              <a:rPr lang="en-US" sz="1800" dirty="0"/>
              <a:t>, data </a:t>
            </a:r>
            <a:r>
              <a:rPr lang="en-US" sz="1800" dirty="0" err="1"/>
              <a:t>klasöründe</a:t>
            </a:r>
            <a:r>
              <a:rPr lang="en-US" sz="1800" dirty="0"/>
              <a:t> </a:t>
            </a:r>
            <a:r>
              <a:rPr lang="en-US" sz="1800" dirty="0" err="1"/>
              <a:t>başlangıç</a:t>
            </a:r>
            <a:r>
              <a:rPr lang="en-US" sz="1800" dirty="0"/>
              <a:t> </a:t>
            </a:r>
            <a:r>
              <a:rPr lang="en-US" sz="1800" dirty="0" err="1"/>
              <a:t>dataları</a:t>
            </a:r>
            <a:r>
              <a:rPr lang="en-US" sz="1800" dirty="0"/>
              <a:t>,</a:t>
            </a:r>
            <a:r>
              <a:rPr lang="tr-TR" sz="1800" dirty="0"/>
              <a:t> </a:t>
            </a:r>
            <a:r>
              <a:rPr lang="en-US" sz="1800" dirty="0"/>
              <a:t>Components </a:t>
            </a:r>
            <a:r>
              <a:rPr lang="en-US" sz="1800" dirty="0" err="1"/>
              <a:t>klasöründe</a:t>
            </a:r>
            <a:r>
              <a:rPr lang="en-US" sz="1800" dirty="0"/>
              <a:t> </a:t>
            </a:r>
            <a:r>
              <a:rPr lang="en-US" sz="1800" dirty="0" err="1"/>
              <a:t>ise</a:t>
            </a:r>
            <a:r>
              <a:rPr lang="en-US" sz="1800" dirty="0"/>
              <a:t> </a:t>
            </a:r>
            <a:r>
              <a:rPr lang="en-US" sz="1800" dirty="0" err="1"/>
              <a:t>genel</a:t>
            </a:r>
            <a:r>
              <a:rPr lang="en-US" sz="1800" dirty="0"/>
              <a:t> </a:t>
            </a:r>
            <a:r>
              <a:rPr lang="en-US" sz="1800" dirty="0" err="1"/>
              <a:t>amaçlı</a:t>
            </a:r>
            <a:r>
              <a:rPr lang="en-US" sz="1800" dirty="0"/>
              <a:t> </a:t>
            </a:r>
            <a:r>
              <a:rPr lang="en-US" sz="1800" dirty="0" err="1"/>
              <a:t>kullan</a:t>
            </a:r>
            <a:r>
              <a:rPr lang="tr-TR" sz="1800" dirty="0"/>
              <a:t>ı</a:t>
            </a:r>
            <a:r>
              <a:rPr lang="en-US" sz="1800" dirty="0" err="1"/>
              <a:t>lan</a:t>
            </a:r>
            <a:r>
              <a:rPr lang="en-US" sz="1800" dirty="0"/>
              <a:t> </a:t>
            </a:r>
            <a:r>
              <a:rPr lang="en-US" sz="1800" dirty="0" err="1"/>
              <a:t>tüm</a:t>
            </a:r>
            <a:r>
              <a:rPr lang="tr-TR" sz="1800" dirty="0"/>
              <a:t> </a:t>
            </a:r>
            <a:r>
              <a:rPr lang="en-US" sz="1800" dirty="0" err="1"/>
              <a:t>Componentler</a:t>
            </a:r>
            <a:r>
              <a:rPr lang="en-US" sz="1800" dirty="0"/>
              <a:t> </a:t>
            </a:r>
            <a:r>
              <a:rPr lang="en-US" sz="1800" dirty="0" err="1"/>
              <a:t>tutulmaktadır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8F783B8D-7ED1-5CBC-5DEC-740AE188A4A5}"/>
              </a:ext>
            </a:extLst>
          </p:cNvPr>
          <p:cNvSpPr txBox="1">
            <a:spLocks/>
          </p:cNvSpPr>
          <p:nvPr/>
        </p:nvSpPr>
        <p:spPr>
          <a:xfrm>
            <a:off x="111967" y="601825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422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05C4E3-75FB-3FAB-04F7-01946C24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875" y="206382"/>
            <a:ext cx="3518748" cy="1142462"/>
          </a:xfrm>
        </p:spPr>
        <p:txBody>
          <a:bodyPr anchor="b">
            <a:normAutofit/>
          </a:bodyPr>
          <a:lstStyle/>
          <a:p>
            <a:r>
              <a:rPr lang="tr-TR" sz="2800" dirty="0" err="1"/>
              <a:t>LogIn</a:t>
            </a:r>
            <a:r>
              <a:rPr lang="tr-TR" sz="2800" dirty="0"/>
              <a:t> paneli</a:t>
            </a:r>
          </a:p>
        </p:txBody>
      </p:sp>
      <p:sp>
        <p:nvSpPr>
          <p:cNvPr id="12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2574FE0-D4C8-FE1E-A413-09A53D31DF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3" r="19570"/>
          <a:stretch/>
        </p:blipFill>
        <p:spPr>
          <a:xfrm>
            <a:off x="77806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0AFC53-CB0D-CBF7-42CE-6C1405831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486" y="1300161"/>
            <a:ext cx="5000339" cy="3070226"/>
          </a:xfrm>
        </p:spPr>
        <p:txBody>
          <a:bodyPr anchor="t">
            <a:normAutofit/>
          </a:bodyPr>
          <a:lstStyle/>
          <a:p>
            <a:r>
              <a:rPr lang="tr-TR" sz="2400" dirty="0"/>
              <a:t>Site iki farklı sayfa üzerinde koşmaktadır. İlki sisteme giriş yapılabilmesi için </a:t>
            </a:r>
            <a:r>
              <a:rPr lang="tr-TR" sz="2400" dirty="0" err="1"/>
              <a:t>admin</a:t>
            </a:r>
            <a:r>
              <a:rPr lang="tr-TR" sz="2400" dirty="0"/>
              <a:t> </a:t>
            </a:r>
            <a:r>
              <a:rPr lang="tr-TR" sz="2400" dirty="0" err="1"/>
              <a:t>login</a:t>
            </a:r>
            <a:r>
              <a:rPr lang="tr-TR" sz="2400" dirty="0"/>
              <a:t> paneli. Burada doğru </a:t>
            </a:r>
            <a:r>
              <a:rPr lang="tr-TR" sz="2400" dirty="0" err="1"/>
              <a:t>username</a:t>
            </a:r>
            <a:r>
              <a:rPr lang="tr-TR" sz="2400" dirty="0"/>
              <a:t> ve </a:t>
            </a:r>
            <a:r>
              <a:rPr lang="tr-TR" sz="2400" dirty="0" err="1"/>
              <a:t>password</a:t>
            </a:r>
            <a:r>
              <a:rPr lang="tr-TR" sz="2400" dirty="0"/>
              <a:t> girildiği taktirde bizi </a:t>
            </a:r>
            <a:r>
              <a:rPr lang="tr-TR" sz="2400" dirty="0" err="1"/>
              <a:t>home</a:t>
            </a:r>
            <a:r>
              <a:rPr lang="tr-TR" sz="2400" dirty="0"/>
              <a:t> </a:t>
            </a:r>
            <a:r>
              <a:rPr lang="tr-TR" sz="2400" dirty="0" err="1"/>
              <a:t>page’e</a:t>
            </a:r>
            <a:r>
              <a:rPr lang="tr-TR" sz="2400" dirty="0"/>
              <a:t> yönlendirir.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396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9262F8-FB4B-7ACE-4CCA-D47C69481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153" y="-759252"/>
            <a:ext cx="4419171" cy="3575884"/>
          </a:xfrm>
        </p:spPr>
        <p:txBody>
          <a:bodyPr>
            <a:normAutofit/>
          </a:bodyPr>
          <a:lstStyle/>
          <a:p>
            <a:r>
              <a:rPr lang="tr-TR" dirty="0"/>
              <a:t>Ana menümüzde bizi 3 buton karşılamakta. Bunlar </a:t>
            </a:r>
            <a:r>
              <a:rPr lang="tr-TR" dirty="0" err="1"/>
              <a:t>Students</a:t>
            </a:r>
            <a:r>
              <a:rPr lang="tr-TR" dirty="0"/>
              <a:t>, </a:t>
            </a:r>
            <a:r>
              <a:rPr lang="tr-TR" dirty="0" err="1"/>
              <a:t>Lessons</a:t>
            </a:r>
            <a:r>
              <a:rPr lang="tr-TR" dirty="0"/>
              <a:t> ve </a:t>
            </a:r>
            <a:r>
              <a:rPr lang="tr-TR" dirty="0" err="1"/>
              <a:t>Roll</a:t>
            </a:r>
            <a:r>
              <a:rPr lang="tr-TR" dirty="0"/>
              <a:t> Call.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FF467FC-2493-52F5-739B-34E7C8CA4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23" b="3537"/>
          <a:stretch/>
        </p:blipFill>
        <p:spPr>
          <a:xfrm>
            <a:off x="1598645" y="2081945"/>
            <a:ext cx="8994710" cy="457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5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156D45F1-C936-4C4A-5E59-A20F9FD44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811" b="3799"/>
          <a:stretch/>
        </p:blipFill>
        <p:spPr>
          <a:xfrm>
            <a:off x="1576581" y="2022669"/>
            <a:ext cx="9028978" cy="4590661"/>
          </a:xfrm>
          <a:prstGeom prst="rect">
            <a:avLst/>
          </a:prstGeom>
        </p:spPr>
      </p:pic>
      <p:sp>
        <p:nvSpPr>
          <p:cNvPr id="20" name="İçerik Yer Tutucusu 2">
            <a:extLst>
              <a:ext uri="{FF2B5EF4-FFF2-40B4-BE49-F238E27FC236}">
                <a16:creationId xmlns:a16="http://schemas.microsoft.com/office/drawing/2014/main" id="{756FD535-D668-9EC8-AC88-98AB73C1F65D}"/>
              </a:ext>
            </a:extLst>
          </p:cNvPr>
          <p:cNvSpPr txBox="1">
            <a:spLocks/>
          </p:cNvSpPr>
          <p:nvPr/>
        </p:nvSpPr>
        <p:spPr>
          <a:xfrm>
            <a:off x="992122" y="81731"/>
            <a:ext cx="10736458" cy="2297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Students</a:t>
            </a:r>
            <a:r>
              <a:rPr lang="tr-TR" dirty="0"/>
              <a:t> butonuna tıkladığımızda bizi küçük bir pencere karşılamakta. Burada öğrenci listesine erişmekte ve öğrenci ekleme, düzenleme, silme işlemi de bu pencereden yapılmaktadır.</a:t>
            </a:r>
          </a:p>
        </p:txBody>
      </p:sp>
    </p:spTree>
    <p:extLst>
      <p:ext uri="{BB962C8B-B14F-4D97-AF65-F5344CB8AC3E}">
        <p14:creationId xmlns:p14="http://schemas.microsoft.com/office/powerpoint/2010/main" val="346871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C0EFD66-B171-DEFB-1C9B-3620FA4ED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22" b="3809"/>
          <a:stretch/>
        </p:blipFill>
        <p:spPr>
          <a:xfrm>
            <a:off x="1794588" y="2284925"/>
            <a:ext cx="8602823" cy="4358471"/>
          </a:xfrm>
          <a:prstGeom prst="rect">
            <a:avLst/>
          </a:prstGeo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DA03A11F-472B-19F1-128B-6DAAF797A95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50923" y="-260383"/>
            <a:ext cx="8534400" cy="3614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Lessons</a:t>
            </a:r>
            <a:r>
              <a:rPr lang="tr-TR" dirty="0"/>
              <a:t> butonuna tıkladığımızda açılan pencere üzerinden kayıtlı derslere ve yeni ders ekleme, silme , düzenleme işlemi yapabilmekteyiz.</a:t>
            </a:r>
          </a:p>
        </p:txBody>
      </p:sp>
    </p:spTree>
    <p:extLst>
      <p:ext uri="{BB962C8B-B14F-4D97-AF65-F5344CB8AC3E}">
        <p14:creationId xmlns:p14="http://schemas.microsoft.com/office/powerpoint/2010/main" val="48039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15383DF3-5451-83AC-171F-0EC193DF4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8" b="3537"/>
          <a:stretch/>
        </p:blipFill>
        <p:spPr>
          <a:xfrm>
            <a:off x="1388381" y="1847803"/>
            <a:ext cx="9285840" cy="4711616"/>
          </a:xfrm>
          <a:prstGeom prst="rect">
            <a:avLst/>
          </a:prstGeo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8A009C49-CCBA-C7F9-EEC7-1A27F367EC43}"/>
              </a:ext>
            </a:extLst>
          </p:cNvPr>
          <p:cNvSpPr txBox="1">
            <a:spLocks/>
          </p:cNvSpPr>
          <p:nvPr/>
        </p:nvSpPr>
        <p:spPr>
          <a:xfrm>
            <a:off x="1517779" y="83974"/>
            <a:ext cx="8534400" cy="1833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Roll</a:t>
            </a:r>
            <a:r>
              <a:rPr lang="tr-TR" dirty="0"/>
              <a:t> Call bölümünde ise herhangi bir dersi seçip, öğrenciler için </a:t>
            </a:r>
            <a:r>
              <a:rPr lang="tr-TR" dirty="0" err="1"/>
              <a:t>burda</a:t>
            </a:r>
            <a:r>
              <a:rPr lang="tr-TR" dirty="0"/>
              <a:t> olup olmadıklarını </a:t>
            </a:r>
            <a:r>
              <a:rPr lang="tr-TR" dirty="0" err="1"/>
              <a:t>checkbox</a:t>
            </a:r>
            <a:r>
              <a:rPr lang="tr-TR" dirty="0"/>
              <a:t> ile denetleyerek </a:t>
            </a:r>
            <a:r>
              <a:rPr lang="tr-TR" dirty="0" err="1"/>
              <a:t>excel</a:t>
            </a:r>
            <a:r>
              <a:rPr lang="tr-TR" dirty="0"/>
              <a:t> olarak </a:t>
            </a:r>
            <a:r>
              <a:rPr lang="tr-TR" dirty="0" err="1"/>
              <a:t>export</a:t>
            </a:r>
            <a:r>
              <a:rPr lang="tr-TR" dirty="0"/>
              <a:t> edebiliyoruz.</a:t>
            </a:r>
          </a:p>
        </p:txBody>
      </p:sp>
    </p:spTree>
    <p:extLst>
      <p:ext uri="{BB962C8B-B14F-4D97-AF65-F5344CB8AC3E}">
        <p14:creationId xmlns:p14="http://schemas.microsoft.com/office/powerpoint/2010/main" val="3365013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D4A74D26-6B22-6BC8-30AD-FC0F9F69E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3" t="24466" r="75680" b="67379"/>
          <a:stretch/>
        </p:blipFill>
        <p:spPr>
          <a:xfrm>
            <a:off x="562412" y="1637377"/>
            <a:ext cx="3763284" cy="179162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F57D32-808A-007F-8A37-0F7DC1A1E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96" y="733647"/>
            <a:ext cx="6593129" cy="3575884"/>
          </a:xfrm>
        </p:spPr>
        <p:txBody>
          <a:bodyPr>
            <a:normAutofit/>
          </a:bodyPr>
          <a:lstStyle/>
          <a:p>
            <a:r>
              <a:rPr lang="tr-TR" dirty="0"/>
              <a:t>Öğrenci ve dersler için hazır bilgiler kullanıldı. Rcid.js ise yoklama alırken öğrencilerin numaralarının tutulduğu </a:t>
            </a:r>
            <a:r>
              <a:rPr lang="tr-TR" dirty="0" err="1"/>
              <a:t>temp</a:t>
            </a:r>
            <a:r>
              <a:rPr lang="tr-TR" dirty="0"/>
              <a:t> bir dizi datası.</a:t>
            </a:r>
          </a:p>
        </p:txBody>
      </p:sp>
    </p:spTree>
    <p:extLst>
      <p:ext uri="{BB962C8B-B14F-4D97-AF65-F5344CB8AC3E}">
        <p14:creationId xmlns:p14="http://schemas.microsoft.com/office/powerpoint/2010/main" val="891748737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280</Words>
  <Application>Microsoft Office PowerPoint</Application>
  <PresentationFormat>Geniş ekran</PresentationFormat>
  <Paragraphs>21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Dilim</vt:lpstr>
      <vt:lpstr>E-Yoklama final projesi </vt:lpstr>
      <vt:lpstr>PowerPoint Sunusu</vt:lpstr>
      <vt:lpstr>PowerPoint Sunusu</vt:lpstr>
      <vt:lpstr>LogIn paneli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E-Yoklama </dc:title>
  <dc:creator>ilyas çavdır</dc:creator>
  <cp:lastModifiedBy>ilyas çavdır</cp:lastModifiedBy>
  <cp:revision>6</cp:revision>
  <dcterms:created xsi:type="dcterms:W3CDTF">2022-06-08T21:06:53Z</dcterms:created>
  <dcterms:modified xsi:type="dcterms:W3CDTF">2022-06-09T02:44:53Z</dcterms:modified>
</cp:coreProperties>
</file>