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7" r:id="rId2"/>
    <p:sldId id="318" r:id="rId3"/>
    <p:sldId id="258" r:id="rId4"/>
    <p:sldId id="317" r:id="rId5"/>
    <p:sldId id="312" r:id="rId6"/>
    <p:sldId id="261" r:id="rId7"/>
    <p:sldId id="262" r:id="rId8"/>
    <p:sldId id="343" r:id="rId9"/>
    <p:sldId id="320" r:id="rId10"/>
    <p:sldId id="263" r:id="rId11"/>
    <p:sldId id="264" r:id="rId12"/>
    <p:sldId id="265" r:id="rId13"/>
    <p:sldId id="266" r:id="rId14"/>
    <p:sldId id="321" r:id="rId15"/>
    <p:sldId id="322" r:id="rId16"/>
    <p:sldId id="267" r:id="rId17"/>
    <p:sldId id="268" r:id="rId18"/>
    <p:sldId id="344" r:id="rId19"/>
    <p:sldId id="324" r:id="rId20"/>
    <p:sldId id="269" r:id="rId21"/>
    <p:sldId id="270" r:id="rId22"/>
    <p:sldId id="271" r:id="rId23"/>
    <p:sldId id="272" r:id="rId24"/>
    <p:sldId id="273" r:id="rId25"/>
    <p:sldId id="314" r:id="rId26"/>
    <p:sldId id="274" r:id="rId27"/>
    <p:sldId id="275" r:id="rId28"/>
    <p:sldId id="326" r:id="rId29"/>
    <p:sldId id="327" r:id="rId30"/>
    <p:sldId id="276" r:id="rId31"/>
    <p:sldId id="277" r:id="rId32"/>
    <p:sldId id="278" r:id="rId33"/>
    <p:sldId id="279" r:id="rId34"/>
    <p:sldId id="328" r:id="rId35"/>
    <p:sldId id="325" r:id="rId36"/>
    <p:sldId id="280" r:id="rId37"/>
    <p:sldId id="281" r:id="rId38"/>
    <p:sldId id="282" r:id="rId39"/>
    <p:sldId id="329" r:id="rId40"/>
    <p:sldId id="330" r:id="rId41"/>
    <p:sldId id="283" r:id="rId42"/>
    <p:sldId id="284" r:id="rId43"/>
    <p:sldId id="285" r:id="rId44"/>
    <p:sldId id="331" r:id="rId45"/>
    <p:sldId id="332" r:id="rId46"/>
    <p:sldId id="286" r:id="rId47"/>
    <p:sldId id="287" r:id="rId48"/>
    <p:sldId id="288" r:id="rId49"/>
    <p:sldId id="289" r:id="rId50"/>
    <p:sldId id="290" r:id="rId51"/>
    <p:sldId id="291" r:id="rId52"/>
    <p:sldId id="346" r:id="rId53"/>
    <p:sldId id="347" r:id="rId54"/>
    <p:sldId id="333" r:id="rId55"/>
    <p:sldId id="334" r:id="rId56"/>
    <p:sldId id="292" r:id="rId57"/>
    <p:sldId id="313" r:id="rId58"/>
    <p:sldId id="337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2" r:id="rId67"/>
    <p:sldId id="315" r:id="rId68"/>
    <p:sldId id="335" r:id="rId69"/>
    <p:sldId id="301" r:id="rId70"/>
    <p:sldId id="336" r:id="rId71"/>
    <p:sldId id="303" r:id="rId72"/>
    <p:sldId id="304" r:id="rId73"/>
    <p:sldId id="308" r:id="rId74"/>
    <p:sldId id="338" r:id="rId75"/>
    <p:sldId id="341" r:id="rId76"/>
    <p:sldId id="342" r:id="rId77"/>
    <p:sldId id="309" r:id="rId78"/>
    <p:sldId id="348" r:id="rId79"/>
    <p:sldId id="316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Franklin" initials="MF" lastIdx="2" clrIdx="0">
    <p:extLst>
      <p:ext uri="{19B8F6BF-5375-455C-9EA6-DF929625EA0E}">
        <p15:presenceInfo xmlns:p15="http://schemas.microsoft.com/office/powerpoint/2012/main" userId="S::mjf34@byu.edu::5ac4cd70-5875-41ee-91aa-daee62cf9ca4" providerId="AD"/>
      </p:ext>
    </p:extLst>
  </p:cmAuthor>
  <p:cmAuthor id="2" name="Melissa Franklin" initials="MF [2]" lastIdx="1" clrIdx="1">
    <p:extLst>
      <p:ext uri="{19B8F6BF-5375-455C-9EA6-DF929625EA0E}">
        <p15:presenceInfo xmlns:p15="http://schemas.microsoft.com/office/powerpoint/2012/main" userId="7IYuOk/EKkZAXNFDUr6Z4p+QkELolLWdkgImfp/HD6s=" providerId="None"/>
      </p:ext>
    </p:extLst>
  </p:cmAuthor>
  <p:cmAuthor id="3" name="Jerod Wilkerson" initials="JW" lastIdx="1" clrIdx="2">
    <p:extLst>
      <p:ext uri="{19B8F6BF-5375-455C-9EA6-DF929625EA0E}">
        <p15:presenceInfo xmlns:p15="http://schemas.microsoft.com/office/powerpoint/2012/main" userId="IIWub9DncVyOARpVWWXc33pkIwTLZ+J4eVdGcgQhzB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10A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5ACB2-F7BA-41EC-854B-B8300A155039}" v="19" dt="2021-12-16T18:40:16.458"/>
    <p1510:client id="{24CE4AEC-B83E-44F8-B853-9ED0108FCF5C}" v="27" dt="2021-07-15T01:57:38.089"/>
    <p1510:client id="{30245F45-099C-4C3E-8B3E-8812671423DC}" v="3" dt="2021-07-08T17:48:43.889"/>
    <p1510:client id="{5C480165-DD49-4E99-89E0-E7A7597493DC}" v="917" dt="2021-07-09T22:41:26.636"/>
    <p1510:client id="{9B9B0D46-6D8D-414C-A544-B0D3A7670B52}" v="401" dt="2021-07-06T16:03:51.976"/>
    <p1510:client id="{9D3B33A4-2DA5-4368-A009-AC49FF43CF07}" v="65" dt="2021-07-05T21:18:12.846"/>
    <p1510:client id="{9D83518A-C145-4F52-93DE-B6E144242BE2}" v="37" dt="2021-07-15T02:07:11.102"/>
    <p1510:client id="{A7F6A514-CA08-4AFF-9CD0-6798ED0E7F1C}" v="150" dt="2021-07-12T23:14:47.449"/>
    <p1510:client id="{B6ADC898-CEA2-4375-B07A-69188AE1B66C}" v="8" dt="2021-07-07T22:56:35.169"/>
    <p1510:client id="{CBB74937-6E06-4693-AE99-D0608E2A02D3}" v="2" dt="2021-09-23T18:11:57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62" d="100"/>
          <a:sy n="62" d="100"/>
        </p:scale>
        <p:origin x="77" y="278"/>
      </p:cViewPr>
      <p:guideLst/>
    </p:cSldViewPr>
  </p:slideViewPr>
  <p:outlineViewPr>
    <p:cViewPr>
      <p:scale>
        <a:sx n="33" d="100"/>
        <a:sy n="33" d="100"/>
      </p:scale>
      <p:origin x="0" y="-451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sa Franklin" userId="7IYuOk/EKkZAXNFDUr6Z4p+QkELolLWdkgImfp/HD6s=" providerId="None" clId="Web-{1CE5ACB2-F7BA-41EC-854B-B8300A155039}"/>
    <pc:docChg chg="modSld">
      <pc:chgData name="Melissa Franklin" userId="7IYuOk/EKkZAXNFDUr6Z4p+QkELolLWdkgImfp/HD6s=" providerId="None" clId="Web-{1CE5ACB2-F7BA-41EC-854B-B8300A155039}" dt="2021-12-16T17:39:56.028" v="13"/>
      <pc:docMkLst>
        <pc:docMk/>
      </pc:docMkLst>
      <pc:sldChg chg="modSp">
        <pc:chgData name="Melissa Franklin" userId="7IYuOk/EKkZAXNFDUr6Z4p+QkELolLWdkgImfp/HD6s=" providerId="None" clId="Web-{1CE5ACB2-F7BA-41EC-854B-B8300A155039}" dt="2021-12-16T17:39:56.028" v="13"/>
        <pc:sldMkLst>
          <pc:docMk/>
          <pc:sldMk cId="0" sldId="267"/>
        </pc:sldMkLst>
        <pc:picChg chg="mod">
          <ac:chgData name="Melissa Franklin" userId="7IYuOk/EKkZAXNFDUr6Z4p+QkELolLWdkgImfp/HD6s=" providerId="None" clId="Web-{1CE5ACB2-F7BA-41EC-854B-B8300A155039}" dt="2021-12-16T17:39:56.028" v="13"/>
          <ac:picMkLst>
            <pc:docMk/>
            <pc:sldMk cId="0" sldId="267"/>
            <ac:picMk id="208" creationId="{00000000-0000-0000-0000-000000000000}"/>
          </ac:picMkLst>
        </pc:picChg>
      </pc:sldChg>
    </pc:docChg>
  </pc:docChgLst>
  <pc:docChgLst>
    <pc:chgData name="Melissa Franklin" clId="Web-{1CE5ACB2-F7BA-41EC-854B-B8300A155039}"/>
    <pc:docChg chg="modSld">
      <pc:chgData name="Melissa Franklin" userId="" providerId="" clId="Web-{1CE5ACB2-F7BA-41EC-854B-B8300A155039}" dt="2021-12-16T18:40:16.458" v="4"/>
      <pc:docMkLst>
        <pc:docMk/>
      </pc:docMkLst>
      <pc:sldChg chg="modSp">
        <pc:chgData name="Melissa Franklin" userId="" providerId="" clId="Web-{1CE5ACB2-F7BA-41EC-854B-B8300A155039}" dt="2021-12-16T18:40:16.458" v="4"/>
        <pc:sldMkLst>
          <pc:docMk/>
          <pc:sldMk cId="0" sldId="267"/>
        </pc:sldMkLst>
        <pc:picChg chg="mod">
          <ac:chgData name="Melissa Franklin" userId="" providerId="" clId="Web-{1CE5ACB2-F7BA-41EC-854B-B8300A155039}" dt="2021-12-16T18:40:16.458" v="4"/>
          <ac:picMkLst>
            <pc:docMk/>
            <pc:sldMk cId="0" sldId="267"/>
            <ac:picMk id="208" creationId="{00000000-0000-0000-0000-000000000000}"/>
          </ac:picMkLst>
        </pc:picChg>
      </pc:sldChg>
    </pc:docChg>
  </pc:docChgLst>
  <pc:docChgLst>
    <pc:chgData name="Jerod Wilkerson" clId="Web-{5C480165-DD49-4E99-89E0-E7A7597493DC}"/>
    <pc:docChg chg="addSld delSld modSld sldOrd modMainMaster">
      <pc:chgData name="Jerod Wilkerson" userId="" providerId="" clId="Web-{5C480165-DD49-4E99-89E0-E7A7597493DC}" dt="2021-07-09T22:41:25.308" v="515" actId="20577"/>
      <pc:docMkLst>
        <pc:docMk/>
      </pc:docMkLst>
      <pc:sldChg chg="delSp">
        <pc:chgData name="Jerod Wilkerson" userId="" providerId="" clId="Web-{5C480165-DD49-4E99-89E0-E7A7597493DC}" dt="2021-07-09T21:52:33.560" v="23"/>
        <pc:sldMkLst>
          <pc:docMk/>
          <pc:sldMk cId="0" sldId="258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58"/>
            <ac:spMk id="101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61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61"/>
            <ac:spMk id="155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63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63"/>
            <ac:spMk id="177" creationId="{00000000-0000-0000-0000-000000000000}"/>
          </ac:spMkLst>
        </pc:spChg>
      </pc:sldChg>
      <pc:sldChg chg="delSp modSp">
        <pc:chgData name="Jerod Wilkerson" userId="" providerId="" clId="Web-{5C480165-DD49-4E99-89E0-E7A7597493DC}" dt="2021-07-09T21:55:07.974" v="33"/>
        <pc:sldMkLst>
          <pc:docMk/>
          <pc:sldMk cId="0" sldId="264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64"/>
            <ac:spMk id="187" creationId="{00000000-0000-0000-0000-000000000000}"/>
          </ac:spMkLst>
        </pc:spChg>
        <pc:graphicFrameChg chg="modGraphic">
          <ac:chgData name="Jerod Wilkerson" userId="" providerId="" clId="Web-{5C480165-DD49-4E99-89E0-E7A7597493DC}" dt="2021-07-09T21:55:07.974" v="33"/>
          <ac:graphicFrameMkLst>
            <pc:docMk/>
            <pc:sldMk cId="0" sldId="264"/>
            <ac:graphicFrameMk id="185" creationId="{00000000-0000-0000-0000-000000000000}"/>
          </ac:graphicFrameMkLst>
        </pc:graphicFrame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65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65"/>
            <ac:spMk id="194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66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66"/>
            <ac:spMk id="201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67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67"/>
            <ac:spMk id="207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68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68"/>
            <ac:spMk id="214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69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69"/>
            <ac:spMk id="222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70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70"/>
            <ac:spMk id="264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71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71"/>
            <ac:spMk id="311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72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72"/>
            <ac:spMk id="361" creationId="{00000000-0000-0000-0000-000000000000}"/>
          </ac:spMkLst>
        </pc:spChg>
      </pc:sldChg>
      <pc:sldChg chg="addSp delSp modSp">
        <pc:chgData name="Jerod Wilkerson" userId="" providerId="" clId="Web-{5C480165-DD49-4E99-89E0-E7A7597493DC}" dt="2021-07-09T22:01:01.180" v="152" actId="20577"/>
        <pc:sldMkLst>
          <pc:docMk/>
          <pc:sldMk cId="0" sldId="273"/>
        </pc:sldMkLst>
        <pc:spChg chg="add del mod">
          <ac:chgData name="Jerod Wilkerson" userId="" providerId="" clId="Web-{5C480165-DD49-4E99-89E0-E7A7597493DC}" dt="2021-07-09T21:52:40.779" v="25"/>
          <ac:spMkLst>
            <pc:docMk/>
            <pc:sldMk cId="0" sldId="273"/>
            <ac:spMk id="2" creationId="{62AA089D-7767-4C34-ACE2-D0F944126AD7}"/>
          </ac:spMkLst>
        </pc:spChg>
        <pc:spChg chg="mod">
          <ac:chgData name="Jerod Wilkerson" userId="" providerId="" clId="Web-{5C480165-DD49-4E99-89E0-E7A7597493DC}" dt="2021-07-09T22:01:01.180" v="152" actId="20577"/>
          <ac:spMkLst>
            <pc:docMk/>
            <pc:sldMk cId="0" sldId="273"/>
            <ac:spMk id="405" creationId="{00000000-0000-0000-0000-000000000000}"/>
          </ac:spMkLst>
        </pc:spChg>
        <pc:spChg chg="mod">
          <ac:chgData name="Jerod Wilkerson" userId="" providerId="" clId="Web-{5C480165-DD49-4E99-89E0-E7A7597493DC}" dt="2021-07-09T22:00:47.211" v="142" actId="20577"/>
          <ac:spMkLst>
            <pc:docMk/>
            <pc:sldMk cId="0" sldId="273"/>
            <ac:spMk id="406" creationId="{00000000-0000-0000-0000-000000000000}"/>
          </ac:spMkLst>
        </pc:spChg>
        <pc:spChg chg="del">
          <ac:chgData name="Jerod Wilkerson" userId="" providerId="" clId="Web-{5C480165-DD49-4E99-89E0-E7A7597493DC}" dt="2021-07-09T21:52:33.560" v="23"/>
          <ac:spMkLst>
            <pc:docMk/>
            <pc:sldMk cId="0" sldId="273"/>
            <ac:spMk id="407" creationId="{00000000-0000-0000-0000-000000000000}"/>
          </ac:spMkLst>
        </pc:spChg>
      </pc:sldChg>
      <pc:sldChg chg="delSp modSp">
        <pc:chgData name="Jerod Wilkerson" userId="" providerId="" clId="Web-{5C480165-DD49-4E99-89E0-E7A7597493DC}" dt="2021-07-09T22:03:26.563" v="174" actId="20577"/>
        <pc:sldMkLst>
          <pc:docMk/>
          <pc:sldMk cId="0" sldId="274"/>
        </pc:sldMkLst>
        <pc:spChg chg="mod">
          <ac:chgData name="Jerod Wilkerson" userId="" providerId="" clId="Web-{5C480165-DD49-4E99-89E0-E7A7597493DC}" dt="2021-07-09T22:03:26.563" v="174" actId="20577"/>
          <ac:spMkLst>
            <pc:docMk/>
            <pc:sldMk cId="0" sldId="274"/>
            <ac:spMk id="412" creationId="{00000000-0000-0000-0000-000000000000}"/>
          </ac:spMkLst>
        </pc:spChg>
        <pc:spChg chg="del">
          <ac:chgData name="Jerod Wilkerson" userId="" providerId="" clId="Web-{5C480165-DD49-4E99-89E0-E7A7597493DC}" dt="2021-07-09T21:52:33.560" v="23"/>
          <ac:spMkLst>
            <pc:docMk/>
            <pc:sldMk cId="0" sldId="274"/>
            <ac:spMk id="414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75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75"/>
            <ac:spMk id="421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76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76"/>
            <ac:spMk id="428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77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77"/>
            <ac:spMk id="435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78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78"/>
            <ac:spMk id="442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79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79"/>
            <ac:spMk id="449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80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80"/>
            <ac:spMk id="456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81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81"/>
            <ac:spMk id="463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82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82"/>
            <ac:spMk id="470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83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83"/>
            <ac:spMk id="477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84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84"/>
            <ac:spMk id="488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85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85"/>
            <ac:spMk id="501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86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86"/>
            <ac:spMk id="508" creationId="{00000000-0000-0000-0000-000000000000}"/>
          </ac:spMkLst>
        </pc:spChg>
      </pc:sldChg>
      <pc:sldChg chg="addSp delSp modSp">
        <pc:chgData name="Jerod Wilkerson" userId="" providerId="" clId="Web-{5C480165-DD49-4E99-89E0-E7A7597493DC}" dt="2021-07-09T21:52:40.779" v="25"/>
        <pc:sldMkLst>
          <pc:docMk/>
          <pc:sldMk cId="0" sldId="287"/>
        </pc:sldMkLst>
        <pc:spChg chg="add del mod">
          <ac:chgData name="Jerod Wilkerson" userId="" providerId="" clId="Web-{5C480165-DD49-4E99-89E0-E7A7597493DC}" dt="2021-07-09T21:52:40.779" v="25"/>
          <ac:spMkLst>
            <pc:docMk/>
            <pc:sldMk cId="0" sldId="287"/>
            <ac:spMk id="2" creationId="{38E67335-2B92-45DD-8EBC-FDE38BA8EF57}"/>
          </ac:spMkLst>
        </pc:spChg>
        <pc:spChg chg="del">
          <ac:chgData name="Jerod Wilkerson" userId="" providerId="" clId="Web-{5C480165-DD49-4E99-89E0-E7A7597493DC}" dt="2021-07-09T21:52:33.560" v="23"/>
          <ac:spMkLst>
            <pc:docMk/>
            <pc:sldMk cId="0" sldId="287"/>
            <ac:spMk id="518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88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88"/>
            <ac:spMk id="531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89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89"/>
            <ac:spMk id="544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90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90"/>
            <ac:spMk id="553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91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91"/>
            <ac:spMk id="563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92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92"/>
            <ac:spMk id="572" creationId="{00000000-0000-0000-0000-000000000000}"/>
          </ac:spMkLst>
        </pc:spChg>
      </pc:sldChg>
      <pc:sldChg chg="delSp del">
        <pc:chgData name="Jerod Wilkerson" userId="" providerId="" clId="Web-{5C480165-DD49-4E99-89E0-E7A7597493DC}" dt="2021-07-09T22:15:47.211" v="284"/>
        <pc:sldMkLst>
          <pc:docMk/>
          <pc:sldMk cId="0" sldId="293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93"/>
            <ac:spMk id="579" creationId="{00000000-0000-0000-0000-000000000000}"/>
          </ac:spMkLst>
        </pc:spChg>
      </pc:sldChg>
      <pc:sldChg chg="delSp modSp">
        <pc:chgData name="Jerod Wilkerson" userId="" providerId="" clId="Web-{5C480165-DD49-4E99-89E0-E7A7597493DC}" dt="2021-07-09T22:12:59.593" v="254" actId="20577"/>
        <pc:sldMkLst>
          <pc:docMk/>
          <pc:sldMk cId="0" sldId="294"/>
        </pc:sldMkLst>
        <pc:spChg chg="mod">
          <ac:chgData name="Jerod Wilkerson" userId="" providerId="" clId="Web-{5C480165-DD49-4E99-89E0-E7A7597493DC}" dt="2021-07-09T22:12:59.593" v="254" actId="20577"/>
          <ac:spMkLst>
            <pc:docMk/>
            <pc:sldMk cId="0" sldId="294"/>
            <ac:spMk id="585" creationId="{00000000-0000-0000-0000-000000000000}"/>
          </ac:spMkLst>
        </pc:spChg>
        <pc:spChg chg="del">
          <ac:chgData name="Jerod Wilkerson" userId="" providerId="" clId="Web-{5C480165-DD49-4E99-89E0-E7A7597493DC}" dt="2021-07-09T21:52:33.560" v="23"/>
          <ac:spMkLst>
            <pc:docMk/>
            <pc:sldMk cId="0" sldId="294"/>
            <ac:spMk id="586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95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95"/>
            <ac:spMk id="594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96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96"/>
            <ac:spMk id="601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97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97"/>
            <ac:spMk id="609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98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98"/>
            <ac:spMk id="616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299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299"/>
            <ac:spMk id="624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300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300"/>
            <ac:spMk id="631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301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301"/>
            <ac:spMk id="638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302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302"/>
            <ac:spMk id="645" creationId="{00000000-0000-0000-0000-000000000000}"/>
          </ac:spMkLst>
        </pc:sp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303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303"/>
            <ac:spMk id="652" creationId="{00000000-0000-0000-0000-000000000000}"/>
          </ac:spMkLst>
        </pc:spChg>
      </pc:sldChg>
      <pc:sldChg chg="delSp modSp">
        <pc:chgData name="Jerod Wilkerson" userId="" providerId="" clId="Web-{5C480165-DD49-4E99-89E0-E7A7597493DC}" dt="2021-07-09T22:41:25.308" v="515" actId="20577"/>
        <pc:sldMkLst>
          <pc:docMk/>
          <pc:sldMk cId="0" sldId="304"/>
        </pc:sldMkLst>
        <pc:spChg chg="mod">
          <ac:chgData name="Jerod Wilkerson" userId="" providerId="" clId="Web-{5C480165-DD49-4E99-89E0-E7A7597493DC}" dt="2021-07-09T22:41:25.308" v="515" actId="20577"/>
          <ac:spMkLst>
            <pc:docMk/>
            <pc:sldMk cId="0" sldId="304"/>
            <ac:spMk id="658" creationId="{00000000-0000-0000-0000-000000000000}"/>
          </ac:spMkLst>
        </pc:spChg>
        <pc:spChg chg="del">
          <ac:chgData name="Jerod Wilkerson" userId="" providerId="" clId="Web-{5C480165-DD49-4E99-89E0-E7A7597493DC}" dt="2021-07-09T21:52:33.560" v="23"/>
          <ac:spMkLst>
            <pc:docMk/>
            <pc:sldMk cId="0" sldId="304"/>
            <ac:spMk id="659" creationId="{00000000-0000-0000-0000-000000000000}"/>
          </ac:spMkLst>
        </pc:spChg>
      </pc:sldChg>
      <pc:sldChg chg="delSp del">
        <pc:chgData name="Jerod Wilkerson" userId="" providerId="" clId="Web-{5C480165-DD49-4E99-89E0-E7A7597493DC}" dt="2021-07-09T22:38:19.829" v="413"/>
        <pc:sldMkLst>
          <pc:docMk/>
          <pc:sldMk cId="0" sldId="305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305"/>
            <ac:spMk id="666" creationId="{00000000-0000-0000-0000-000000000000}"/>
          </ac:spMkLst>
        </pc:spChg>
      </pc:sldChg>
      <pc:sldChg chg="delSp del">
        <pc:chgData name="Jerod Wilkerson" userId="" providerId="" clId="Web-{5C480165-DD49-4E99-89E0-E7A7597493DC}" dt="2021-07-09T22:38:19.829" v="412"/>
        <pc:sldMkLst>
          <pc:docMk/>
          <pc:sldMk cId="0" sldId="306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306"/>
            <ac:spMk id="673" creationId="{00000000-0000-0000-0000-000000000000}"/>
          </ac:spMkLst>
        </pc:spChg>
      </pc:sldChg>
      <pc:sldChg chg="delSp del">
        <pc:chgData name="Jerod Wilkerson" userId="" providerId="" clId="Web-{5C480165-DD49-4E99-89E0-E7A7597493DC}" dt="2021-07-09T22:38:19.814" v="411"/>
        <pc:sldMkLst>
          <pc:docMk/>
          <pc:sldMk cId="0" sldId="307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307"/>
            <ac:spMk id="680" creationId="{00000000-0000-0000-0000-000000000000}"/>
          </ac:spMkLst>
        </pc:spChg>
      </pc:sldChg>
      <pc:sldChg chg="delSp ord">
        <pc:chgData name="Jerod Wilkerson" userId="" providerId="" clId="Web-{5C480165-DD49-4E99-89E0-E7A7597493DC}" dt="2021-07-09T22:38:42.424" v="414"/>
        <pc:sldMkLst>
          <pc:docMk/>
          <pc:sldMk cId="0" sldId="308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308"/>
            <ac:spMk id="687" creationId="{00000000-0000-0000-0000-000000000000}"/>
          </ac:spMkLst>
        </pc:spChg>
      </pc:sldChg>
      <pc:sldChg chg="addSp delSp modSp">
        <pc:chgData name="Jerod Wilkerson" userId="" providerId="" clId="Web-{5C480165-DD49-4E99-89E0-E7A7597493DC}" dt="2021-07-09T22:25:56.446" v="373"/>
        <pc:sldMkLst>
          <pc:docMk/>
          <pc:sldMk cId="0" sldId="309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309"/>
            <ac:spMk id="694" creationId="{00000000-0000-0000-0000-000000000000}"/>
          </ac:spMkLst>
        </pc:spChg>
        <pc:picChg chg="add del mod">
          <ac:chgData name="Jerod Wilkerson" userId="" providerId="" clId="Web-{5C480165-DD49-4E99-89E0-E7A7597493DC}" dt="2021-07-09T22:25:56.446" v="373"/>
          <ac:picMkLst>
            <pc:docMk/>
            <pc:sldMk cId="0" sldId="309"/>
            <ac:picMk id="2" creationId="{90FE1E5D-551B-465E-BB19-EA34BC91BDD8}"/>
          </ac:picMkLst>
        </pc:picChg>
      </pc:sldChg>
      <pc:sldChg chg="delSp">
        <pc:chgData name="Jerod Wilkerson" userId="" providerId="" clId="Web-{5C480165-DD49-4E99-89E0-E7A7597493DC}" dt="2021-07-09T21:52:33.560" v="23"/>
        <pc:sldMkLst>
          <pc:docMk/>
          <pc:sldMk cId="0" sldId="310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310"/>
            <ac:spMk id="701" creationId="{00000000-0000-0000-0000-000000000000}"/>
          </ac:spMkLst>
        </pc:spChg>
      </pc:sldChg>
      <pc:sldChg chg="delSp ord">
        <pc:chgData name="Jerod Wilkerson" userId="" providerId="" clId="Web-{5C480165-DD49-4E99-89E0-E7A7597493DC}" dt="2021-07-09T22:20:58.852" v="371"/>
        <pc:sldMkLst>
          <pc:docMk/>
          <pc:sldMk cId="0" sldId="311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0" sldId="311"/>
            <ac:spMk id="708" creationId="{00000000-0000-0000-0000-000000000000}"/>
          </ac:spMkLst>
        </pc:spChg>
      </pc:sldChg>
      <pc:sldChg chg="addCm delCm">
        <pc:chgData name="Jerod Wilkerson" userId="" providerId="" clId="Web-{5C480165-DD49-4E99-89E0-E7A7597493DC}" dt="2021-07-09T22:28:42.830" v="399"/>
        <pc:sldMkLst>
          <pc:docMk/>
          <pc:sldMk cId="444548942" sldId="312"/>
        </pc:sldMkLst>
      </pc:sldChg>
      <pc:sldChg chg="modSp">
        <pc:chgData name="Jerod Wilkerson" userId="" providerId="" clId="Web-{5C480165-DD49-4E99-89E0-E7A7597493DC}" dt="2021-07-09T22:31:31.526" v="407" actId="20577"/>
        <pc:sldMkLst>
          <pc:docMk/>
          <pc:sldMk cId="3923073087" sldId="314"/>
        </pc:sldMkLst>
        <pc:spChg chg="mod">
          <ac:chgData name="Jerod Wilkerson" userId="" providerId="" clId="Web-{5C480165-DD49-4E99-89E0-E7A7597493DC}" dt="2021-07-09T22:31:31.526" v="407" actId="20577"/>
          <ac:spMkLst>
            <pc:docMk/>
            <pc:sldMk cId="3923073087" sldId="314"/>
            <ac:spMk id="3" creationId="{F2B6E379-8C5D-449A-962A-0B9FEF773BF9}"/>
          </ac:spMkLst>
        </pc:spChg>
      </pc:sldChg>
      <pc:sldChg chg="ord">
        <pc:chgData name="Jerod Wilkerson" userId="" providerId="" clId="Web-{5C480165-DD49-4E99-89E0-E7A7597493DC}" dt="2021-07-09T22:11:37.854" v="239"/>
        <pc:sldMkLst>
          <pc:docMk/>
          <pc:sldMk cId="3807003724" sldId="315"/>
        </pc:sldMkLst>
      </pc:sldChg>
      <pc:sldChg chg="delSp">
        <pc:chgData name="Jerod Wilkerson" userId="" providerId="" clId="Web-{5C480165-DD49-4E99-89E0-E7A7597493DC}" dt="2021-07-09T21:52:33.560" v="23"/>
        <pc:sldMkLst>
          <pc:docMk/>
          <pc:sldMk cId="2929470668" sldId="317"/>
        </pc:sldMkLst>
        <pc:spChg chg="del">
          <ac:chgData name="Jerod Wilkerson" userId="" providerId="" clId="Web-{5C480165-DD49-4E99-89E0-E7A7597493DC}" dt="2021-07-09T21:52:33.560" v="23"/>
          <ac:spMkLst>
            <pc:docMk/>
            <pc:sldMk cId="2929470668" sldId="317"/>
            <ac:spMk id="118" creationId="{00000000-0000-0000-0000-000000000000}"/>
          </ac:spMkLst>
        </pc:spChg>
      </pc:sldChg>
      <pc:sldChg chg="modSp new">
        <pc:chgData name="Jerod Wilkerson" userId="" providerId="" clId="Web-{5C480165-DD49-4E99-89E0-E7A7597493DC}" dt="2021-07-09T21:47:31.622" v="22" actId="14100"/>
        <pc:sldMkLst>
          <pc:docMk/>
          <pc:sldMk cId="3169087456" sldId="318"/>
        </pc:sldMkLst>
        <pc:spChg chg="mod">
          <ac:chgData name="Jerod Wilkerson" userId="" providerId="" clId="Web-{5C480165-DD49-4E99-89E0-E7A7597493DC}" dt="2021-07-09T21:47:31.622" v="22" actId="14100"/>
          <ac:spMkLst>
            <pc:docMk/>
            <pc:sldMk cId="3169087456" sldId="318"/>
            <ac:spMk id="2" creationId="{19ACFFCF-BEED-4FF3-994B-46AD2212EA11}"/>
          </ac:spMkLst>
        </pc:spChg>
      </pc:sldChg>
      <pc:sldChg chg="new del">
        <pc:chgData name="Jerod Wilkerson" userId="" providerId="" clId="Web-{5C480165-DD49-4E99-89E0-E7A7597493DC}" dt="2021-07-09T22:30:50.837" v="401"/>
        <pc:sldMkLst>
          <pc:docMk/>
          <pc:sldMk cId="1553037973" sldId="319"/>
        </pc:sldMkLst>
      </pc:sldChg>
      <pc:sldChg chg="modSp new">
        <pc:chgData name="Jerod Wilkerson" userId="" providerId="" clId="Web-{5C480165-DD49-4E99-89E0-E7A7597493DC}" dt="2021-07-09T21:56:44.870" v="55" actId="20577"/>
        <pc:sldMkLst>
          <pc:docMk/>
          <pc:sldMk cId="1597685466" sldId="320"/>
        </pc:sldMkLst>
        <pc:spChg chg="mod">
          <ac:chgData name="Jerod Wilkerson" userId="" providerId="" clId="Web-{5C480165-DD49-4E99-89E0-E7A7597493DC}" dt="2021-07-09T21:56:30.447" v="51" actId="20577"/>
          <ac:spMkLst>
            <pc:docMk/>
            <pc:sldMk cId="1597685466" sldId="320"/>
            <ac:spMk id="2" creationId="{622EEBB2-B9A8-41F1-BCA2-CA1B8455FAEC}"/>
          </ac:spMkLst>
        </pc:spChg>
        <pc:spChg chg="mod">
          <ac:chgData name="Jerod Wilkerson" userId="" providerId="" clId="Web-{5C480165-DD49-4E99-89E0-E7A7597493DC}" dt="2021-07-09T21:56:44.870" v="55" actId="20577"/>
          <ac:spMkLst>
            <pc:docMk/>
            <pc:sldMk cId="1597685466" sldId="320"/>
            <ac:spMk id="3" creationId="{5A5E706C-DEAB-4AF3-BA5D-E57616CE9FE4}"/>
          </ac:spMkLst>
        </pc:spChg>
      </pc:sldChg>
      <pc:sldChg chg="new">
        <pc:chgData name="Jerod Wilkerson" userId="" providerId="" clId="Web-{5C480165-DD49-4E99-89E0-E7A7597493DC}" dt="2021-07-09T21:57:39.701" v="56"/>
        <pc:sldMkLst>
          <pc:docMk/>
          <pc:sldMk cId="462068640" sldId="321"/>
        </pc:sldMkLst>
      </pc:sldChg>
      <pc:sldChg chg="addSp modSp new">
        <pc:chgData name="Jerod Wilkerson" userId="" providerId="" clId="Web-{5C480165-DD49-4E99-89E0-E7A7597493DC}" dt="2021-07-09T21:59:30.644" v="103" actId="20577"/>
        <pc:sldMkLst>
          <pc:docMk/>
          <pc:sldMk cId="2215693305" sldId="322"/>
        </pc:sldMkLst>
        <pc:spChg chg="mod">
          <ac:chgData name="Jerod Wilkerson" userId="" providerId="" clId="Web-{5C480165-DD49-4E99-89E0-E7A7597493DC}" dt="2021-07-09T21:58:01.421" v="68" actId="20577"/>
          <ac:spMkLst>
            <pc:docMk/>
            <pc:sldMk cId="2215693305" sldId="322"/>
            <ac:spMk id="2" creationId="{474B3F6D-2948-40CD-B400-60FB35DEB929}"/>
          </ac:spMkLst>
        </pc:spChg>
        <pc:spChg chg="mod">
          <ac:chgData name="Jerod Wilkerson" userId="" providerId="" clId="Web-{5C480165-DD49-4E99-89E0-E7A7597493DC}" dt="2021-07-09T21:59:30.644" v="103" actId="20577"/>
          <ac:spMkLst>
            <pc:docMk/>
            <pc:sldMk cId="2215693305" sldId="322"/>
            <ac:spMk id="3" creationId="{433C372A-902F-4D5E-8EEC-DD9FDC9479FE}"/>
          </ac:spMkLst>
        </pc:spChg>
        <pc:spChg chg="add">
          <ac:chgData name="Jerod Wilkerson" userId="" providerId="" clId="Web-{5C480165-DD49-4E99-89E0-E7A7597493DC}" dt="2021-07-09T21:58:46.079" v="78"/>
          <ac:spMkLst>
            <pc:docMk/>
            <pc:sldMk cId="2215693305" sldId="322"/>
            <ac:spMk id="4" creationId="{792B560D-EEDB-411C-BEA6-B2558C5949ED}"/>
          </ac:spMkLst>
        </pc:spChg>
      </pc:sldChg>
      <pc:sldChg chg="new del">
        <pc:chgData name="Jerod Wilkerson" userId="" providerId="" clId="Web-{5C480165-DD49-4E99-89E0-E7A7597493DC}" dt="2021-07-09T22:31:58.528" v="409"/>
        <pc:sldMkLst>
          <pc:docMk/>
          <pc:sldMk cId="2882070302" sldId="323"/>
        </pc:sldMkLst>
      </pc:sldChg>
      <pc:sldChg chg="modSp new">
        <pc:chgData name="Jerod Wilkerson" userId="" providerId="" clId="Web-{5C480165-DD49-4E99-89E0-E7A7597493DC}" dt="2021-07-09T21:59:53.083" v="126" actId="14100"/>
        <pc:sldMkLst>
          <pc:docMk/>
          <pc:sldMk cId="1587471519" sldId="324"/>
        </pc:sldMkLst>
        <pc:spChg chg="mod">
          <ac:chgData name="Jerod Wilkerson" userId="" providerId="" clId="Web-{5C480165-DD49-4E99-89E0-E7A7597493DC}" dt="2021-07-09T21:59:53.083" v="126" actId="14100"/>
          <ac:spMkLst>
            <pc:docMk/>
            <pc:sldMk cId="1587471519" sldId="324"/>
            <ac:spMk id="2" creationId="{EA291D59-427D-4351-B0F0-BCBFE4E943D4}"/>
          </ac:spMkLst>
        </pc:spChg>
      </pc:sldChg>
      <pc:sldChg chg="modSp new">
        <pc:chgData name="Jerod Wilkerson" userId="" providerId="" clId="Web-{5C480165-DD49-4E99-89E0-E7A7597493DC}" dt="2021-07-09T22:03:02.358" v="165" actId="20577"/>
        <pc:sldMkLst>
          <pc:docMk/>
          <pc:sldMk cId="82143776" sldId="325"/>
        </pc:sldMkLst>
        <pc:spChg chg="mod">
          <ac:chgData name="Jerod Wilkerson" userId="" providerId="" clId="Web-{5C480165-DD49-4E99-89E0-E7A7597493DC}" dt="2021-07-09T22:03:02.358" v="165" actId="20577"/>
          <ac:spMkLst>
            <pc:docMk/>
            <pc:sldMk cId="82143776" sldId="325"/>
            <ac:spMk id="2" creationId="{9F95E1FA-508A-4B64-9125-6692FD66C6C6}"/>
          </ac:spMkLst>
        </pc:spChg>
      </pc:sldChg>
      <pc:sldChg chg="new">
        <pc:chgData name="Jerod Wilkerson" userId="" providerId="" clId="Web-{5C480165-DD49-4E99-89E0-E7A7597493DC}" dt="2021-07-09T22:04:10.643" v="175"/>
        <pc:sldMkLst>
          <pc:docMk/>
          <pc:sldMk cId="516190625" sldId="326"/>
        </pc:sldMkLst>
      </pc:sldChg>
      <pc:sldChg chg="modSp new">
        <pc:chgData name="Jerod Wilkerson" userId="" providerId="" clId="Web-{5C480165-DD49-4E99-89E0-E7A7597493DC}" dt="2021-07-09T22:04:25.363" v="185" actId="20577"/>
        <pc:sldMkLst>
          <pc:docMk/>
          <pc:sldMk cId="2794075604" sldId="327"/>
        </pc:sldMkLst>
        <pc:spChg chg="mod">
          <ac:chgData name="Jerod Wilkerson" userId="" providerId="" clId="Web-{5C480165-DD49-4E99-89E0-E7A7597493DC}" dt="2021-07-09T22:04:25.363" v="185" actId="20577"/>
          <ac:spMkLst>
            <pc:docMk/>
            <pc:sldMk cId="2794075604" sldId="327"/>
            <ac:spMk id="2" creationId="{08FF394A-3108-4B78-9CCC-7D0F066006C8}"/>
          </ac:spMkLst>
        </pc:spChg>
      </pc:sldChg>
      <pc:sldChg chg="new">
        <pc:chgData name="Jerod Wilkerson" userId="" providerId="" clId="Web-{5C480165-DD49-4E99-89E0-E7A7597493DC}" dt="2021-07-09T22:04:40.285" v="186"/>
        <pc:sldMkLst>
          <pc:docMk/>
          <pc:sldMk cId="2428506298" sldId="328"/>
        </pc:sldMkLst>
      </pc:sldChg>
      <pc:sldChg chg="new">
        <pc:chgData name="Jerod Wilkerson" userId="" providerId="" clId="Web-{5C480165-DD49-4E99-89E0-E7A7597493DC}" dt="2021-07-09T22:05:14.037" v="187"/>
        <pc:sldMkLst>
          <pc:docMk/>
          <pc:sldMk cId="441014325" sldId="329"/>
        </pc:sldMkLst>
      </pc:sldChg>
      <pc:sldChg chg="modSp new">
        <pc:chgData name="Jerod Wilkerson" userId="" providerId="" clId="Web-{5C480165-DD49-4E99-89E0-E7A7597493DC}" dt="2021-07-09T22:05:39.601" v="209" actId="20577"/>
        <pc:sldMkLst>
          <pc:docMk/>
          <pc:sldMk cId="4184370169" sldId="330"/>
        </pc:sldMkLst>
        <pc:spChg chg="mod">
          <ac:chgData name="Jerod Wilkerson" userId="" providerId="" clId="Web-{5C480165-DD49-4E99-89E0-E7A7597493DC}" dt="2021-07-09T22:05:39.601" v="209" actId="20577"/>
          <ac:spMkLst>
            <pc:docMk/>
            <pc:sldMk cId="4184370169" sldId="330"/>
            <ac:spMk id="2" creationId="{BA742F61-AB56-4A4F-AB0A-13DF541A9D8A}"/>
          </ac:spMkLst>
        </pc:spChg>
      </pc:sldChg>
      <pc:sldChg chg="new">
        <pc:chgData name="Jerod Wilkerson" userId="" providerId="" clId="Web-{5C480165-DD49-4E99-89E0-E7A7597493DC}" dt="2021-07-09T22:05:59.977" v="210"/>
        <pc:sldMkLst>
          <pc:docMk/>
          <pc:sldMk cId="1923705620" sldId="331"/>
        </pc:sldMkLst>
      </pc:sldChg>
      <pc:sldChg chg="modSp new">
        <pc:chgData name="Jerod Wilkerson" userId="" providerId="" clId="Web-{5C480165-DD49-4E99-89E0-E7A7597493DC}" dt="2021-07-09T22:06:50.198" v="230" actId="20577"/>
        <pc:sldMkLst>
          <pc:docMk/>
          <pc:sldMk cId="3962753659" sldId="332"/>
        </pc:sldMkLst>
        <pc:spChg chg="mod">
          <ac:chgData name="Jerod Wilkerson" userId="" providerId="" clId="Web-{5C480165-DD49-4E99-89E0-E7A7597493DC}" dt="2021-07-09T22:06:50.198" v="230" actId="20577"/>
          <ac:spMkLst>
            <pc:docMk/>
            <pc:sldMk cId="3962753659" sldId="332"/>
            <ac:spMk id="2" creationId="{13C2D95F-998F-4710-B2CE-CE71A9AC916F}"/>
          </ac:spMkLst>
        </pc:spChg>
      </pc:sldChg>
      <pc:sldChg chg="new">
        <pc:chgData name="Jerod Wilkerson" userId="" providerId="" clId="Web-{5C480165-DD49-4E99-89E0-E7A7597493DC}" dt="2021-07-09T22:07:10.278" v="231"/>
        <pc:sldMkLst>
          <pc:docMk/>
          <pc:sldMk cId="3908013543" sldId="333"/>
        </pc:sldMkLst>
      </pc:sldChg>
      <pc:sldChg chg="modSp new">
        <pc:chgData name="Jerod Wilkerson" userId="" providerId="" clId="Web-{5C480165-DD49-4E99-89E0-E7A7597493DC}" dt="2021-07-09T22:07:25.716" v="238" actId="20577"/>
        <pc:sldMkLst>
          <pc:docMk/>
          <pc:sldMk cId="4239327547" sldId="334"/>
        </pc:sldMkLst>
        <pc:spChg chg="mod">
          <ac:chgData name="Jerod Wilkerson" userId="" providerId="" clId="Web-{5C480165-DD49-4E99-89E0-E7A7597493DC}" dt="2021-07-09T22:07:25.716" v="238" actId="20577"/>
          <ac:spMkLst>
            <pc:docMk/>
            <pc:sldMk cId="4239327547" sldId="334"/>
            <ac:spMk id="2" creationId="{F1187D56-8732-4169-BA9E-3D3E0368C2C5}"/>
          </ac:spMkLst>
        </pc:spChg>
      </pc:sldChg>
      <pc:sldChg chg="modSp new">
        <pc:chgData name="Jerod Wilkerson" userId="" providerId="" clId="Web-{5C480165-DD49-4E99-89E0-E7A7597493DC}" dt="2021-07-09T22:11:54.058" v="250" actId="20577"/>
        <pc:sldMkLst>
          <pc:docMk/>
          <pc:sldMk cId="1489284617" sldId="335"/>
        </pc:sldMkLst>
        <pc:spChg chg="mod">
          <ac:chgData name="Jerod Wilkerson" userId="" providerId="" clId="Web-{5C480165-DD49-4E99-89E0-E7A7597493DC}" dt="2021-07-09T22:11:54.058" v="250" actId="20577"/>
          <ac:spMkLst>
            <pc:docMk/>
            <pc:sldMk cId="1489284617" sldId="335"/>
            <ac:spMk id="2" creationId="{2AEE3588-97F5-4D83-BDF3-28DDCF0C23F5}"/>
          </ac:spMkLst>
        </pc:spChg>
      </pc:sldChg>
      <pc:sldChg chg="new">
        <pc:chgData name="Jerod Wilkerson" userId="" providerId="" clId="Web-{5C480165-DD49-4E99-89E0-E7A7597493DC}" dt="2021-07-09T22:12:05.309" v="251"/>
        <pc:sldMkLst>
          <pc:docMk/>
          <pc:sldMk cId="1827540322" sldId="336"/>
        </pc:sldMkLst>
      </pc:sldChg>
      <pc:sldChg chg="modSp new">
        <pc:chgData name="Jerod Wilkerson" userId="" providerId="" clId="Web-{5C480165-DD49-4E99-89E0-E7A7597493DC}" dt="2021-07-09T22:15:42.055" v="283" actId="20577"/>
        <pc:sldMkLst>
          <pc:docMk/>
          <pc:sldMk cId="2979953908" sldId="337"/>
        </pc:sldMkLst>
        <pc:spChg chg="mod">
          <ac:chgData name="Jerod Wilkerson" userId="" providerId="" clId="Web-{5C480165-DD49-4E99-89E0-E7A7597493DC}" dt="2021-07-09T22:15:28.257" v="267" actId="20577"/>
          <ac:spMkLst>
            <pc:docMk/>
            <pc:sldMk cId="2979953908" sldId="337"/>
            <ac:spMk id="2" creationId="{A9774977-E846-4784-A9EB-E16AB7164497}"/>
          </ac:spMkLst>
        </pc:spChg>
        <pc:spChg chg="mod">
          <ac:chgData name="Jerod Wilkerson" userId="" providerId="" clId="Web-{5C480165-DD49-4E99-89E0-E7A7597493DC}" dt="2021-07-09T22:15:42.055" v="283" actId="20577"/>
          <ac:spMkLst>
            <pc:docMk/>
            <pc:sldMk cId="2979953908" sldId="337"/>
            <ac:spMk id="3" creationId="{F13C2A2B-1F15-4F9A-9BC4-DD41C637E2B6}"/>
          </ac:spMkLst>
        </pc:spChg>
      </pc:sldChg>
      <pc:sldChg chg="new">
        <pc:chgData name="Jerod Wilkerson" userId="" providerId="" clId="Web-{5C480165-DD49-4E99-89E0-E7A7597493DC}" dt="2021-07-09T22:17:01.887" v="285"/>
        <pc:sldMkLst>
          <pc:docMk/>
          <pc:sldMk cId="3618832835" sldId="338"/>
        </pc:sldMkLst>
      </pc:sldChg>
      <pc:sldChg chg="modSp new del">
        <pc:chgData name="Jerod Wilkerson" userId="" providerId="" clId="Web-{5C480165-DD49-4E99-89E0-E7A7597493DC}" dt="2021-07-09T22:38:50.565" v="416"/>
        <pc:sldMkLst>
          <pc:docMk/>
          <pc:sldMk cId="3740315280" sldId="339"/>
        </pc:sldMkLst>
        <pc:spChg chg="mod">
          <ac:chgData name="Jerod Wilkerson" userId="" providerId="" clId="Web-{5C480165-DD49-4E99-89E0-E7A7597493DC}" dt="2021-07-09T22:17:27.919" v="299" actId="20577"/>
          <ac:spMkLst>
            <pc:docMk/>
            <pc:sldMk cId="3740315280" sldId="339"/>
            <ac:spMk id="2" creationId="{3C93CE1B-8AAF-4A84-8989-3CFB57CEBA03}"/>
          </ac:spMkLst>
        </pc:spChg>
        <pc:spChg chg="mod">
          <ac:chgData name="Jerod Wilkerson" userId="" providerId="" clId="Web-{5C480165-DD49-4E99-89E0-E7A7597493DC}" dt="2021-07-09T22:18:22.907" v="325" actId="20577"/>
          <ac:spMkLst>
            <pc:docMk/>
            <pc:sldMk cId="3740315280" sldId="339"/>
            <ac:spMk id="3" creationId="{0DC61818-3279-454A-9BA9-D67DD451FA7A}"/>
          </ac:spMkLst>
        </pc:spChg>
      </pc:sldChg>
      <pc:sldChg chg="new del">
        <pc:chgData name="Jerod Wilkerson" userId="" providerId="" clId="Web-{5C480165-DD49-4E99-89E0-E7A7597493DC}" dt="2021-07-09T22:38:50.565" v="415"/>
        <pc:sldMkLst>
          <pc:docMk/>
          <pc:sldMk cId="195856797" sldId="340"/>
        </pc:sldMkLst>
      </pc:sldChg>
      <pc:sldChg chg="modSp new">
        <pc:chgData name="Jerod Wilkerson" userId="" providerId="" clId="Web-{5C480165-DD49-4E99-89E0-E7A7597493DC}" dt="2021-07-09T22:20:04.990" v="370" actId="20577"/>
        <pc:sldMkLst>
          <pc:docMk/>
          <pc:sldMk cId="2138071770" sldId="341"/>
        </pc:sldMkLst>
        <pc:spChg chg="mod">
          <ac:chgData name="Jerod Wilkerson" userId="" providerId="" clId="Web-{5C480165-DD49-4E99-89E0-E7A7597493DC}" dt="2021-07-09T22:19:29.535" v="346" actId="20577"/>
          <ac:spMkLst>
            <pc:docMk/>
            <pc:sldMk cId="2138071770" sldId="341"/>
            <ac:spMk id="2" creationId="{10FDFC49-514B-45EB-888D-6746DA784922}"/>
          </ac:spMkLst>
        </pc:spChg>
        <pc:spChg chg="mod">
          <ac:chgData name="Jerod Wilkerson" userId="" providerId="" clId="Web-{5C480165-DD49-4E99-89E0-E7A7597493DC}" dt="2021-07-09T22:20:04.990" v="370" actId="20577"/>
          <ac:spMkLst>
            <pc:docMk/>
            <pc:sldMk cId="2138071770" sldId="341"/>
            <ac:spMk id="3" creationId="{8A269084-21C1-4C7E-9ABD-165B076FE21D}"/>
          </ac:spMkLst>
        </pc:spChg>
      </pc:sldChg>
      <pc:sldChg chg="modSp new ord">
        <pc:chgData name="Jerod Wilkerson" userId="" providerId="" clId="Web-{5C480165-DD49-4E99-89E0-E7A7597493DC}" dt="2021-07-09T22:34:06.878" v="410"/>
        <pc:sldMkLst>
          <pc:docMk/>
          <pc:sldMk cId="764649215" sldId="342"/>
        </pc:sldMkLst>
        <pc:spChg chg="mod">
          <ac:chgData name="Jerod Wilkerson" userId="" providerId="" clId="Web-{5C480165-DD49-4E99-89E0-E7A7597493DC}" dt="2021-07-09T22:26:20.057" v="377" actId="20577"/>
          <ac:spMkLst>
            <pc:docMk/>
            <pc:sldMk cId="764649215" sldId="342"/>
            <ac:spMk id="2" creationId="{7A013461-AC68-463E-8F18-B725C46DCA2A}"/>
          </ac:spMkLst>
        </pc:spChg>
        <pc:spChg chg="mod">
          <ac:chgData name="Jerod Wilkerson" userId="" providerId="" clId="Web-{5C480165-DD49-4E99-89E0-E7A7597493DC}" dt="2021-07-09T22:28:14.657" v="398" actId="20577"/>
          <ac:spMkLst>
            <pc:docMk/>
            <pc:sldMk cId="764649215" sldId="342"/>
            <ac:spMk id="3" creationId="{A760153B-F1FA-41A0-BCFA-507048E668D2}"/>
          </ac:spMkLst>
        </pc:spChg>
      </pc:sldChg>
      <pc:sldChg chg="add replId">
        <pc:chgData name="Jerod Wilkerson" userId="" providerId="" clId="Web-{5C480165-DD49-4E99-89E0-E7A7597493DC}" dt="2021-07-09T22:30:47.680" v="400"/>
        <pc:sldMkLst>
          <pc:docMk/>
          <pc:sldMk cId="2970618468" sldId="343"/>
        </pc:sldMkLst>
      </pc:sldChg>
      <pc:sldChg chg="add replId">
        <pc:chgData name="Jerod Wilkerson" userId="" providerId="" clId="Web-{5C480165-DD49-4E99-89E0-E7A7597493DC}" dt="2021-07-09T22:31:56.043" v="408"/>
        <pc:sldMkLst>
          <pc:docMk/>
          <pc:sldMk cId="2216476796" sldId="344"/>
        </pc:sldMkLst>
      </pc:sldChg>
      <pc:sldMasterChg chg="mod modSldLayout">
        <pc:chgData name="Jerod Wilkerson" userId="" providerId="" clId="Web-{5C480165-DD49-4E99-89E0-E7A7597493DC}" dt="2021-07-09T21:52:40.779" v="25"/>
        <pc:sldMasterMkLst>
          <pc:docMk/>
          <pc:sldMasterMk cId="3206231643" sldId="2147483648"/>
        </pc:sldMasterMkLst>
        <pc:sldLayoutChg chg="mod">
          <pc:chgData name="Jerod Wilkerson" userId="" providerId="" clId="Web-{5C480165-DD49-4E99-89E0-E7A7597493DC}" dt="2021-07-09T21:52:40.779" v="25"/>
          <pc:sldLayoutMkLst>
            <pc:docMk/>
            <pc:sldMasterMk cId="3206231643" sldId="2147483648"/>
            <pc:sldLayoutMk cId="420473747" sldId="2147483649"/>
          </pc:sldLayoutMkLst>
        </pc:sldLayoutChg>
        <pc:sldLayoutChg chg="mod">
          <pc:chgData name="Jerod Wilkerson" userId="" providerId="" clId="Web-{5C480165-DD49-4E99-89E0-E7A7597493DC}" dt="2021-07-09T21:52:40.779" v="25"/>
          <pc:sldLayoutMkLst>
            <pc:docMk/>
            <pc:sldMasterMk cId="3206231643" sldId="2147483648"/>
            <pc:sldLayoutMk cId="3115299067" sldId="2147483650"/>
          </pc:sldLayoutMkLst>
        </pc:sldLayoutChg>
        <pc:sldLayoutChg chg="mod">
          <pc:chgData name="Jerod Wilkerson" userId="" providerId="" clId="Web-{5C480165-DD49-4E99-89E0-E7A7597493DC}" dt="2021-07-09T21:52:40.779" v="25"/>
          <pc:sldLayoutMkLst>
            <pc:docMk/>
            <pc:sldMasterMk cId="3206231643" sldId="2147483648"/>
            <pc:sldLayoutMk cId="1041792427" sldId="2147483651"/>
          </pc:sldLayoutMkLst>
        </pc:sldLayoutChg>
        <pc:sldLayoutChg chg="mod">
          <pc:chgData name="Jerod Wilkerson" userId="" providerId="" clId="Web-{5C480165-DD49-4E99-89E0-E7A7597493DC}" dt="2021-07-09T21:52:40.779" v="25"/>
          <pc:sldLayoutMkLst>
            <pc:docMk/>
            <pc:sldMasterMk cId="3206231643" sldId="2147483648"/>
            <pc:sldLayoutMk cId="1083247521" sldId="2147483652"/>
          </pc:sldLayoutMkLst>
        </pc:sldLayoutChg>
        <pc:sldLayoutChg chg="mod">
          <pc:chgData name="Jerod Wilkerson" userId="" providerId="" clId="Web-{5C480165-DD49-4E99-89E0-E7A7597493DC}" dt="2021-07-09T21:52:40.779" v="25"/>
          <pc:sldLayoutMkLst>
            <pc:docMk/>
            <pc:sldMasterMk cId="3206231643" sldId="2147483648"/>
            <pc:sldLayoutMk cId="2725944169" sldId="2147483653"/>
          </pc:sldLayoutMkLst>
        </pc:sldLayoutChg>
        <pc:sldLayoutChg chg="mod">
          <pc:chgData name="Jerod Wilkerson" userId="" providerId="" clId="Web-{5C480165-DD49-4E99-89E0-E7A7597493DC}" dt="2021-07-09T21:52:40.779" v="25"/>
          <pc:sldLayoutMkLst>
            <pc:docMk/>
            <pc:sldMasterMk cId="3206231643" sldId="2147483648"/>
            <pc:sldLayoutMk cId="347543543" sldId="2147483654"/>
          </pc:sldLayoutMkLst>
        </pc:sldLayoutChg>
        <pc:sldLayoutChg chg="mod">
          <pc:chgData name="Jerod Wilkerson" userId="" providerId="" clId="Web-{5C480165-DD49-4E99-89E0-E7A7597493DC}" dt="2021-07-09T21:52:40.779" v="25"/>
          <pc:sldLayoutMkLst>
            <pc:docMk/>
            <pc:sldMasterMk cId="3206231643" sldId="2147483648"/>
            <pc:sldLayoutMk cId="1323573131" sldId="2147483655"/>
          </pc:sldLayoutMkLst>
        </pc:sldLayoutChg>
        <pc:sldLayoutChg chg="mod">
          <pc:chgData name="Jerod Wilkerson" userId="" providerId="" clId="Web-{5C480165-DD49-4E99-89E0-E7A7597493DC}" dt="2021-07-09T21:52:40.779" v="25"/>
          <pc:sldLayoutMkLst>
            <pc:docMk/>
            <pc:sldMasterMk cId="3206231643" sldId="2147483648"/>
            <pc:sldLayoutMk cId="1892555151" sldId="2147483656"/>
          </pc:sldLayoutMkLst>
        </pc:sldLayoutChg>
        <pc:sldLayoutChg chg="mod">
          <pc:chgData name="Jerod Wilkerson" userId="" providerId="" clId="Web-{5C480165-DD49-4E99-89E0-E7A7597493DC}" dt="2021-07-09T21:52:40.779" v="25"/>
          <pc:sldLayoutMkLst>
            <pc:docMk/>
            <pc:sldMasterMk cId="3206231643" sldId="2147483648"/>
            <pc:sldLayoutMk cId="1015380746" sldId="2147483657"/>
          </pc:sldLayoutMkLst>
        </pc:sldLayoutChg>
        <pc:sldLayoutChg chg="mod">
          <pc:chgData name="Jerod Wilkerson" userId="" providerId="" clId="Web-{5C480165-DD49-4E99-89E0-E7A7597493DC}" dt="2021-07-09T21:52:40.779" v="25"/>
          <pc:sldLayoutMkLst>
            <pc:docMk/>
            <pc:sldMasterMk cId="3206231643" sldId="2147483648"/>
            <pc:sldLayoutMk cId="548685601" sldId="2147483658"/>
          </pc:sldLayoutMkLst>
        </pc:sldLayoutChg>
      </pc:sldMasterChg>
    </pc:docChg>
  </pc:docChgLst>
  <pc:docChgLst>
    <pc:chgData name="Jerod Wilkerson" clId="Web-{9D3B33A4-2DA5-4368-A009-AC49FF43CF07}"/>
    <pc:docChg chg="modSld sldOrd">
      <pc:chgData name="Jerod Wilkerson" userId="" providerId="" clId="Web-{9D3B33A4-2DA5-4368-A009-AC49FF43CF07}" dt="2021-07-05T21:18:12.846" v="63" actId="20577"/>
      <pc:docMkLst>
        <pc:docMk/>
      </pc:docMkLst>
      <pc:sldChg chg="modSp">
        <pc:chgData name="Jerod Wilkerson" userId="" providerId="" clId="Web-{9D3B33A4-2DA5-4368-A009-AC49FF43CF07}" dt="2021-07-05T21:13:32.777" v="24" actId="20577"/>
        <pc:sldMkLst>
          <pc:docMk/>
          <pc:sldMk cId="0" sldId="296"/>
        </pc:sldMkLst>
        <pc:spChg chg="mod">
          <ac:chgData name="Jerod Wilkerson" userId="" providerId="" clId="Web-{9D3B33A4-2DA5-4368-A009-AC49FF43CF07}" dt="2021-07-05T21:13:32.777" v="24" actId="20577"/>
          <ac:spMkLst>
            <pc:docMk/>
            <pc:sldMk cId="0" sldId="296"/>
            <ac:spMk id="600" creationId="{00000000-0000-0000-0000-000000000000}"/>
          </ac:spMkLst>
        </pc:spChg>
      </pc:sldChg>
      <pc:sldChg chg="modSp">
        <pc:chgData name="Jerod Wilkerson" userId="" providerId="" clId="Web-{9D3B33A4-2DA5-4368-A009-AC49FF43CF07}" dt="2021-07-05T21:14:36.513" v="36" actId="20577"/>
        <pc:sldMkLst>
          <pc:docMk/>
          <pc:sldMk cId="0" sldId="297"/>
        </pc:sldMkLst>
        <pc:spChg chg="mod">
          <ac:chgData name="Jerod Wilkerson" userId="" providerId="" clId="Web-{9D3B33A4-2DA5-4368-A009-AC49FF43CF07}" dt="2021-07-05T21:14:36.513" v="36" actId="20577"/>
          <ac:spMkLst>
            <pc:docMk/>
            <pc:sldMk cId="0" sldId="297"/>
            <ac:spMk id="608" creationId="{00000000-0000-0000-0000-000000000000}"/>
          </ac:spMkLst>
        </pc:spChg>
      </pc:sldChg>
      <pc:sldChg chg="modSp">
        <pc:chgData name="Jerod Wilkerson" userId="" providerId="" clId="Web-{9D3B33A4-2DA5-4368-A009-AC49FF43CF07}" dt="2021-07-05T21:15:26.482" v="41" actId="1076"/>
        <pc:sldMkLst>
          <pc:docMk/>
          <pc:sldMk cId="0" sldId="298"/>
        </pc:sldMkLst>
        <pc:spChg chg="mod">
          <ac:chgData name="Jerod Wilkerson" userId="" providerId="" clId="Web-{9D3B33A4-2DA5-4368-A009-AC49FF43CF07}" dt="2021-07-05T21:15:17.310" v="40" actId="20577"/>
          <ac:spMkLst>
            <pc:docMk/>
            <pc:sldMk cId="0" sldId="298"/>
            <ac:spMk id="615" creationId="{00000000-0000-0000-0000-000000000000}"/>
          </ac:spMkLst>
        </pc:spChg>
        <pc:spChg chg="mod">
          <ac:chgData name="Jerod Wilkerson" userId="" providerId="" clId="Web-{9D3B33A4-2DA5-4368-A009-AC49FF43CF07}" dt="2021-07-05T21:15:26.482" v="41" actId="1076"/>
          <ac:spMkLst>
            <pc:docMk/>
            <pc:sldMk cId="0" sldId="298"/>
            <ac:spMk id="617" creationId="{00000000-0000-0000-0000-000000000000}"/>
          </ac:spMkLst>
        </pc:spChg>
      </pc:sldChg>
      <pc:sldChg chg="addSp modSp">
        <pc:chgData name="Jerod Wilkerson" userId="" providerId="" clId="Web-{9D3B33A4-2DA5-4368-A009-AC49FF43CF07}" dt="2021-07-05T21:16:54.078" v="53" actId="1076"/>
        <pc:sldMkLst>
          <pc:docMk/>
          <pc:sldMk cId="0" sldId="300"/>
        </pc:sldMkLst>
        <pc:spChg chg="mod">
          <ac:chgData name="Jerod Wilkerson" userId="" providerId="" clId="Web-{9D3B33A4-2DA5-4368-A009-AC49FF43CF07}" dt="2021-07-05T21:15:48.452" v="42" actId="20577"/>
          <ac:spMkLst>
            <pc:docMk/>
            <pc:sldMk cId="0" sldId="300"/>
            <ac:spMk id="629" creationId="{00000000-0000-0000-0000-000000000000}"/>
          </ac:spMkLst>
        </pc:spChg>
        <pc:spChg chg="mod">
          <ac:chgData name="Jerod Wilkerson" userId="" providerId="" clId="Web-{9D3B33A4-2DA5-4368-A009-AC49FF43CF07}" dt="2021-07-05T21:16:20.218" v="51" actId="20577"/>
          <ac:spMkLst>
            <pc:docMk/>
            <pc:sldMk cId="0" sldId="300"/>
            <ac:spMk id="630" creationId="{00000000-0000-0000-0000-000000000000}"/>
          </ac:spMkLst>
        </pc:spChg>
        <pc:picChg chg="add mod">
          <ac:chgData name="Jerod Wilkerson" userId="" providerId="" clId="Web-{9D3B33A4-2DA5-4368-A009-AC49FF43CF07}" dt="2021-07-05T21:16:54.078" v="53" actId="1076"/>
          <ac:picMkLst>
            <pc:docMk/>
            <pc:sldMk cId="0" sldId="300"/>
            <ac:picMk id="2" creationId="{F4EF3130-95EC-40A4-BA39-F8732DE48883}"/>
          </ac:picMkLst>
        </pc:picChg>
      </pc:sldChg>
      <pc:sldChg chg="modSp ord">
        <pc:chgData name="Jerod Wilkerson" userId="" providerId="" clId="Web-{9D3B33A4-2DA5-4368-A009-AC49FF43CF07}" dt="2021-07-05T21:18:12.846" v="63" actId="20577"/>
        <pc:sldMkLst>
          <pc:docMk/>
          <pc:sldMk cId="0" sldId="302"/>
        </pc:sldMkLst>
        <pc:spChg chg="mod">
          <ac:chgData name="Jerod Wilkerson" userId="" providerId="" clId="Web-{9D3B33A4-2DA5-4368-A009-AC49FF43CF07}" dt="2021-07-05T21:18:12.846" v="63" actId="20577"/>
          <ac:spMkLst>
            <pc:docMk/>
            <pc:sldMk cId="0" sldId="302"/>
            <ac:spMk id="644" creationId="{00000000-0000-0000-0000-000000000000}"/>
          </ac:spMkLst>
        </pc:spChg>
      </pc:sldChg>
      <pc:sldChg chg="delSp modSp">
        <pc:chgData name="Jerod Wilkerson" userId="" providerId="" clId="Web-{9D3B33A4-2DA5-4368-A009-AC49FF43CF07}" dt="2021-07-05T21:17:30.282" v="56"/>
        <pc:sldMkLst>
          <pc:docMk/>
          <pc:sldMk cId="3807003724" sldId="315"/>
        </pc:sldMkLst>
        <pc:spChg chg="del mod">
          <ac:chgData name="Jerod Wilkerson" userId="" providerId="" clId="Web-{9D3B33A4-2DA5-4368-A009-AC49FF43CF07}" dt="2021-07-05T21:17:30.282" v="56"/>
          <ac:spMkLst>
            <pc:docMk/>
            <pc:sldMk cId="3807003724" sldId="315"/>
            <ac:spMk id="4" creationId="{C10C142E-44E0-4F2F-9EC2-73F5E51AD037}"/>
          </ac:spMkLst>
        </pc:spChg>
      </pc:sldChg>
    </pc:docChg>
  </pc:docChgLst>
  <pc:docChgLst>
    <pc:chgData name="Jerod Wilkerson" clId="Web-{9D83518A-C145-4F52-93DE-B6E144242BE2}"/>
    <pc:docChg chg="modSld">
      <pc:chgData name="Jerod Wilkerson" userId="" providerId="" clId="Web-{9D83518A-C145-4F52-93DE-B6E144242BE2}" dt="2021-07-15T02:07:11.102" v="27" actId="14100"/>
      <pc:docMkLst>
        <pc:docMk/>
      </pc:docMkLst>
      <pc:sldChg chg="modSp">
        <pc:chgData name="Jerod Wilkerson" userId="" providerId="" clId="Web-{9D83518A-C145-4F52-93DE-B6E144242BE2}" dt="2021-07-15T02:05:41.690" v="20" actId="14100"/>
        <pc:sldMkLst>
          <pc:docMk/>
          <pc:sldMk cId="0" sldId="296"/>
        </pc:sldMkLst>
        <pc:spChg chg="mod">
          <ac:chgData name="Jerod Wilkerson" userId="" providerId="" clId="Web-{9D83518A-C145-4F52-93DE-B6E144242BE2}" dt="2021-07-15T02:05:41.690" v="20" actId="14100"/>
          <ac:spMkLst>
            <pc:docMk/>
            <pc:sldMk cId="0" sldId="296"/>
            <ac:spMk id="600" creationId="{00000000-0000-0000-0000-000000000000}"/>
          </ac:spMkLst>
        </pc:spChg>
      </pc:sldChg>
      <pc:sldChg chg="modSp">
        <pc:chgData name="Jerod Wilkerson" userId="" providerId="" clId="Web-{9D83518A-C145-4F52-93DE-B6E144242BE2}" dt="2021-07-15T02:05:13.282" v="19" actId="14100"/>
        <pc:sldMkLst>
          <pc:docMk/>
          <pc:sldMk cId="0" sldId="300"/>
        </pc:sldMkLst>
        <pc:spChg chg="mod">
          <ac:chgData name="Jerod Wilkerson" userId="" providerId="" clId="Web-{9D83518A-C145-4F52-93DE-B6E144242BE2}" dt="2021-07-15T02:05:03.344" v="18" actId="20577"/>
          <ac:spMkLst>
            <pc:docMk/>
            <pc:sldMk cId="0" sldId="300"/>
            <ac:spMk id="629" creationId="{00000000-0000-0000-0000-000000000000}"/>
          </ac:spMkLst>
        </pc:spChg>
        <pc:spChg chg="mod">
          <ac:chgData name="Jerod Wilkerson" userId="" providerId="" clId="Web-{9D83518A-C145-4F52-93DE-B6E144242BE2}" dt="2021-07-15T02:05:13.282" v="19" actId="14100"/>
          <ac:spMkLst>
            <pc:docMk/>
            <pc:sldMk cId="0" sldId="300"/>
            <ac:spMk id="630" creationId="{00000000-0000-0000-0000-000000000000}"/>
          </ac:spMkLst>
        </pc:spChg>
      </pc:sldChg>
      <pc:sldChg chg="modSp">
        <pc:chgData name="Jerod Wilkerson" userId="" providerId="" clId="Web-{9D83518A-C145-4F52-93DE-B6E144242BE2}" dt="2021-07-15T02:07:11.102" v="27" actId="14100"/>
        <pc:sldMkLst>
          <pc:docMk/>
          <pc:sldMk cId="2138071770" sldId="341"/>
        </pc:sldMkLst>
        <pc:spChg chg="mod">
          <ac:chgData name="Jerod Wilkerson" userId="" providerId="" clId="Web-{9D83518A-C145-4F52-93DE-B6E144242BE2}" dt="2021-07-15T02:07:11.102" v="27" actId="14100"/>
          <ac:spMkLst>
            <pc:docMk/>
            <pc:sldMk cId="2138071770" sldId="341"/>
            <ac:spMk id="2" creationId="{10FDFC49-514B-45EB-888D-6746DA784922}"/>
          </ac:spMkLst>
        </pc:spChg>
      </pc:sldChg>
      <pc:sldChg chg="modSp">
        <pc:chgData name="Jerod Wilkerson" userId="" providerId="" clId="Web-{9D83518A-C145-4F52-93DE-B6E144242BE2}" dt="2021-07-15T02:02:48.537" v="16" actId="14100"/>
        <pc:sldMkLst>
          <pc:docMk/>
          <pc:sldMk cId="4101397576" sldId="346"/>
        </pc:sldMkLst>
        <pc:spChg chg="mod">
          <ac:chgData name="Jerod Wilkerson" userId="" providerId="" clId="Web-{9D83518A-C145-4F52-93DE-B6E144242BE2}" dt="2021-07-15T02:02:48.537" v="16" actId="14100"/>
          <ac:spMkLst>
            <pc:docMk/>
            <pc:sldMk cId="4101397576" sldId="346"/>
            <ac:spMk id="565" creationId="{00000000-0000-0000-0000-000000000000}"/>
          </ac:spMkLst>
        </pc:spChg>
      </pc:sldChg>
      <pc:sldChg chg="modSp">
        <pc:chgData name="Jerod Wilkerson" userId="" providerId="" clId="Web-{9D83518A-C145-4F52-93DE-B6E144242BE2}" dt="2021-07-15T02:02:38.631" v="15" actId="14100"/>
        <pc:sldMkLst>
          <pc:docMk/>
          <pc:sldMk cId="4252855671" sldId="347"/>
        </pc:sldMkLst>
        <pc:spChg chg="mod">
          <ac:chgData name="Jerod Wilkerson" userId="" providerId="" clId="Web-{9D83518A-C145-4F52-93DE-B6E144242BE2}" dt="2021-07-15T02:02:38.631" v="15" actId="14100"/>
          <ac:spMkLst>
            <pc:docMk/>
            <pc:sldMk cId="4252855671" sldId="347"/>
            <ac:spMk id="565" creationId="{00000000-0000-0000-0000-000000000000}"/>
          </ac:spMkLst>
        </pc:spChg>
      </pc:sldChg>
    </pc:docChg>
  </pc:docChgLst>
  <pc:docChgLst>
    <pc:chgData name="Jerod Wilkerson" clId="Web-{A7F6A514-CA08-4AFF-9CD0-6798ED0E7F1C}"/>
    <pc:docChg chg="addSld delSld modSld">
      <pc:chgData name="Jerod Wilkerson" userId="" providerId="" clId="Web-{A7F6A514-CA08-4AFF-9CD0-6798ED0E7F1C}" dt="2021-07-12T23:14:47.449" v="149" actId="20577"/>
      <pc:docMkLst>
        <pc:docMk/>
      </pc:docMkLst>
      <pc:sldChg chg="addSp delSp modSp">
        <pc:chgData name="Jerod Wilkerson" userId="" providerId="" clId="Web-{A7F6A514-CA08-4AFF-9CD0-6798ED0E7F1C}" dt="2021-07-12T22:33:42.579" v="2"/>
        <pc:sldMkLst>
          <pc:docMk/>
          <pc:sldMk cId="0" sldId="291"/>
        </pc:sldMkLst>
        <pc:picChg chg="add del mod">
          <ac:chgData name="Jerod Wilkerson" userId="" providerId="" clId="Web-{A7F6A514-CA08-4AFF-9CD0-6798ED0E7F1C}" dt="2021-07-12T22:33:42.579" v="2"/>
          <ac:picMkLst>
            <pc:docMk/>
            <pc:sldMk cId="0" sldId="291"/>
            <ac:picMk id="2" creationId="{35F10CAE-AA64-4FEC-BD0A-60F1ECBEE5E0}"/>
          </ac:picMkLst>
        </pc:picChg>
      </pc:sldChg>
      <pc:sldChg chg="del">
        <pc:chgData name="Jerod Wilkerson" userId="" providerId="" clId="Web-{A7F6A514-CA08-4AFF-9CD0-6798ED0E7F1C}" dt="2021-07-12T23:12:31.613" v="95"/>
        <pc:sldMkLst>
          <pc:docMk/>
          <pc:sldMk cId="0" sldId="310"/>
        </pc:sldMkLst>
      </pc:sldChg>
      <pc:sldChg chg="modSp del">
        <pc:chgData name="Jerod Wilkerson" userId="" providerId="" clId="Web-{A7F6A514-CA08-4AFF-9CD0-6798ED0E7F1C}" dt="2021-07-12T23:12:31.613" v="96"/>
        <pc:sldMkLst>
          <pc:docMk/>
          <pc:sldMk cId="0" sldId="311"/>
        </pc:sldMkLst>
        <pc:spChg chg="mod">
          <ac:chgData name="Jerod Wilkerson" userId="" providerId="" clId="Web-{A7F6A514-CA08-4AFF-9CD0-6798ED0E7F1C}" dt="2021-07-12T23:11:15.686" v="56" actId="20577"/>
          <ac:spMkLst>
            <pc:docMk/>
            <pc:sldMk cId="0" sldId="311"/>
            <ac:spMk id="706" creationId="{00000000-0000-0000-0000-000000000000}"/>
          </ac:spMkLst>
        </pc:spChg>
      </pc:sldChg>
      <pc:sldChg chg="new del">
        <pc:chgData name="Jerod Wilkerson" userId="" providerId="" clId="Web-{A7F6A514-CA08-4AFF-9CD0-6798ED0E7F1C}" dt="2021-07-12T22:34:26.768" v="4"/>
        <pc:sldMkLst>
          <pc:docMk/>
          <pc:sldMk cId="466234167" sldId="345"/>
        </pc:sldMkLst>
      </pc:sldChg>
      <pc:sldChg chg="modSp add del replId">
        <pc:chgData name="Jerod Wilkerson" userId="" providerId="" clId="Web-{A7F6A514-CA08-4AFF-9CD0-6798ED0E7F1C}" dt="2021-07-12T23:08:02.487" v="49"/>
        <pc:sldMkLst>
          <pc:docMk/>
          <pc:sldMk cId="2014315610" sldId="345"/>
        </pc:sldMkLst>
        <pc:spChg chg="mod">
          <ac:chgData name="Jerod Wilkerson" userId="" providerId="" clId="Web-{A7F6A514-CA08-4AFF-9CD0-6798ED0E7F1C}" dt="2021-07-12T22:35:54.711" v="12" actId="1076"/>
          <ac:spMkLst>
            <pc:docMk/>
            <pc:sldMk cId="2014315610" sldId="345"/>
            <ac:spMk id="561" creationId="{00000000-0000-0000-0000-000000000000}"/>
          </ac:spMkLst>
        </pc:spChg>
        <pc:spChg chg="mod">
          <ac:chgData name="Jerod Wilkerson" userId="" providerId="" clId="Web-{A7F6A514-CA08-4AFF-9CD0-6798ED0E7F1C}" dt="2021-07-12T22:34:52.067" v="7" actId="20577"/>
          <ac:spMkLst>
            <pc:docMk/>
            <pc:sldMk cId="2014315610" sldId="345"/>
            <ac:spMk id="562" creationId="{00000000-0000-0000-0000-000000000000}"/>
          </ac:spMkLst>
        </pc:spChg>
        <pc:spChg chg="mod">
          <ac:chgData name="Jerod Wilkerson" userId="" providerId="" clId="Web-{A7F6A514-CA08-4AFF-9CD0-6798ED0E7F1C}" dt="2021-07-12T22:36:33.885" v="16" actId="14100"/>
          <ac:spMkLst>
            <pc:docMk/>
            <pc:sldMk cId="2014315610" sldId="345"/>
            <ac:spMk id="564" creationId="{00000000-0000-0000-0000-000000000000}"/>
          </ac:spMkLst>
        </pc:spChg>
        <pc:graphicFrameChg chg="mod">
          <ac:chgData name="Jerod Wilkerson" userId="" providerId="" clId="Web-{A7F6A514-CA08-4AFF-9CD0-6798ED0E7F1C}" dt="2021-07-12T22:35:48.617" v="11" actId="1076"/>
          <ac:graphicFrameMkLst>
            <pc:docMk/>
            <pc:sldMk cId="2014315610" sldId="345"/>
            <ac:graphicFrameMk id="560" creationId="{00000000-0000-0000-0000-000000000000}"/>
          </ac:graphicFrameMkLst>
        </pc:graphicFrameChg>
      </pc:sldChg>
      <pc:sldChg chg="modSp add replId">
        <pc:chgData name="Jerod Wilkerson" userId="" providerId="" clId="Web-{A7F6A514-CA08-4AFF-9CD0-6798ED0E7F1C}" dt="2021-07-12T23:05:56.494" v="38" actId="20577"/>
        <pc:sldMkLst>
          <pc:docMk/>
          <pc:sldMk cId="4101397576" sldId="346"/>
        </pc:sldMkLst>
        <pc:spChg chg="mod">
          <ac:chgData name="Jerod Wilkerson" userId="" providerId="" clId="Web-{A7F6A514-CA08-4AFF-9CD0-6798ED0E7F1C}" dt="2021-07-12T23:04:36.365" v="26" actId="1076"/>
          <ac:spMkLst>
            <pc:docMk/>
            <pc:sldMk cId="4101397576" sldId="346"/>
            <ac:spMk id="561" creationId="{00000000-0000-0000-0000-000000000000}"/>
          </ac:spMkLst>
        </pc:spChg>
        <pc:spChg chg="mod">
          <ac:chgData name="Jerod Wilkerson" userId="" providerId="" clId="Web-{A7F6A514-CA08-4AFF-9CD0-6798ED0E7F1C}" dt="2021-07-12T23:05:56.494" v="38" actId="20577"/>
          <ac:spMkLst>
            <pc:docMk/>
            <pc:sldMk cId="4101397576" sldId="346"/>
            <ac:spMk id="562" creationId="{00000000-0000-0000-0000-000000000000}"/>
          </ac:spMkLst>
        </pc:spChg>
        <pc:spChg chg="mod">
          <ac:chgData name="Jerod Wilkerson" userId="" providerId="" clId="Web-{A7F6A514-CA08-4AFF-9CD0-6798ED0E7F1C}" dt="2021-07-12T23:03:59.878" v="22" actId="20577"/>
          <ac:spMkLst>
            <pc:docMk/>
            <pc:sldMk cId="4101397576" sldId="346"/>
            <ac:spMk id="564" creationId="{00000000-0000-0000-0000-000000000000}"/>
          </ac:spMkLst>
        </pc:spChg>
        <pc:graphicFrameChg chg="mod modGraphic">
          <ac:chgData name="Jerod Wilkerson" userId="" providerId="" clId="Web-{A7F6A514-CA08-4AFF-9CD0-6798ED0E7F1C}" dt="2021-07-12T23:04:36.380" v="27" actId="1076"/>
          <ac:graphicFrameMkLst>
            <pc:docMk/>
            <pc:sldMk cId="4101397576" sldId="346"/>
            <ac:graphicFrameMk id="560" creationId="{00000000-0000-0000-0000-000000000000}"/>
          </ac:graphicFrameMkLst>
        </pc:graphicFrameChg>
      </pc:sldChg>
      <pc:sldChg chg="modSp add replId">
        <pc:chgData name="Jerod Wilkerson" userId="" providerId="" clId="Web-{A7F6A514-CA08-4AFF-9CD0-6798ED0E7F1C}" dt="2021-07-12T23:07:49.455" v="48" actId="20577"/>
        <pc:sldMkLst>
          <pc:docMk/>
          <pc:sldMk cId="4252855671" sldId="347"/>
        </pc:sldMkLst>
        <pc:spChg chg="mod">
          <ac:chgData name="Jerod Wilkerson" userId="" providerId="" clId="Web-{A7F6A514-CA08-4AFF-9CD0-6798ED0E7F1C}" dt="2021-07-12T23:06:30.528" v="43" actId="20577"/>
          <ac:spMkLst>
            <pc:docMk/>
            <pc:sldMk cId="4252855671" sldId="347"/>
            <ac:spMk id="562" creationId="{00000000-0000-0000-0000-000000000000}"/>
          </ac:spMkLst>
        </pc:spChg>
        <pc:spChg chg="mod">
          <ac:chgData name="Jerod Wilkerson" userId="" providerId="" clId="Web-{A7F6A514-CA08-4AFF-9CD0-6798ED0E7F1C}" dt="2021-07-12T23:07:49.455" v="48" actId="20577"/>
          <ac:spMkLst>
            <pc:docMk/>
            <pc:sldMk cId="4252855671" sldId="347"/>
            <ac:spMk id="564" creationId="{00000000-0000-0000-0000-000000000000}"/>
          </ac:spMkLst>
        </pc:spChg>
      </pc:sldChg>
      <pc:sldChg chg="modSp add replId">
        <pc:chgData name="Jerod Wilkerson" userId="" providerId="" clId="Web-{A7F6A514-CA08-4AFF-9CD0-6798ED0E7F1C}" dt="2021-07-12T23:14:47.449" v="149" actId="20577"/>
        <pc:sldMkLst>
          <pc:docMk/>
          <pc:sldMk cId="2563888982" sldId="348"/>
        </pc:sldMkLst>
        <pc:spChg chg="mod">
          <ac:chgData name="Jerod Wilkerson" userId="" providerId="" clId="Web-{A7F6A514-CA08-4AFF-9CD0-6798ED0E7F1C}" dt="2021-07-12T23:11:31.546" v="71" actId="20577"/>
          <ac:spMkLst>
            <pc:docMk/>
            <pc:sldMk cId="2563888982" sldId="348"/>
            <ac:spMk id="692" creationId="{00000000-0000-0000-0000-000000000000}"/>
          </ac:spMkLst>
        </pc:spChg>
        <pc:spChg chg="mod">
          <ac:chgData name="Jerod Wilkerson" userId="" providerId="" clId="Web-{A7F6A514-CA08-4AFF-9CD0-6798ED0E7F1C}" dt="2021-07-12T23:14:47.449" v="149" actId="20577"/>
          <ac:spMkLst>
            <pc:docMk/>
            <pc:sldMk cId="2563888982" sldId="348"/>
            <ac:spMk id="693" creationId="{00000000-0000-0000-0000-000000000000}"/>
          </ac:spMkLst>
        </pc:spChg>
      </pc:sldChg>
    </pc:docChg>
  </pc:docChgLst>
  <pc:docChgLst>
    <pc:chgData name="Jerod Wilkerson" userId="IIWub9DncVyOARpVWWXc33pkIwTLZ+J4eVdGcgQhzBQ=" providerId="None" clId="Web-{CBB74937-6E06-4693-AE99-D0608E2A02D3}"/>
    <pc:docChg chg="modSld">
      <pc:chgData name="Jerod Wilkerson" userId="IIWub9DncVyOARpVWWXc33pkIwTLZ+J4eVdGcgQhzBQ=" providerId="None" clId="Web-{CBB74937-6E06-4693-AE99-D0608E2A02D3}" dt="2021-09-23T18:11:49.681" v="0" actId="20577"/>
      <pc:docMkLst>
        <pc:docMk/>
      </pc:docMkLst>
      <pc:sldChg chg="modSp">
        <pc:chgData name="Jerod Wilkerson" userId="IIWub9DncVyOARpVWWXc33pkIwTLZ+J4eVdGcgQhzBQ=" providerId="None" clId="Web-{CBB74937-6E06-4693-AE99-D0608E2A02D3}" dt="2021-09-23T18:11:49.681" v="0" actId="20577"/>
        <pc:sldMkLst>
          <pc:docMk/>
          <pc:sldMk cId="4252855671" sldId="347"/>
        </pc:sldMkLst>
        <pc:spChg chg="mod">
          <ac:chgData name="Jerod Wilkerson" userId="IIWub9DncVyOARpVWWXc33pkIwTLZ+J4eVdGcgQhzBQ=" providerId="None" clId="Web-{CBB74937-6E06-4693-AE99-D0608E2A02D3}" dt="2021-09-23T18:11:49.681" v="0" actId="20577"/>
          <ac:spMkLst>
            <pc:docMk/>
            <pc:sldMk cId="4252855671" sldId="347"/>
            <ac:spMk id="562" creationId="{00000000-0000-0000-0000-000000000000}"/>
          </ac:spMkLst>
        </pc:spChg>
      </pc:sldChg>
    </pc:docChg>
  </pc:docChgLst>
  <pc:docChgLst>
    <pc:chgData name="Melissa Franklin" userId="7IYuOk/EKkZAXNFDUr6Z4p+QkELolLWdkgImfp/HD6s=" providerId="None" clId="Web-{B6ADC898-CEA2-4375-B07A-69188AE1B66C}"/>
    <pc:docChg chg="modSld">
      <pc:chgData name="Melissa Franklin" userId="7IYuOk/EKkZAXNFDUr6Z4p+QkELolLWdkgImfp/HD6s=" providerId="None" clId="Web-{B6ADC898-CEA2-4375-B07A-69188AE1B66C}" dt="2021-07-07T22:56:35.169" v="4"/>
      <pc:docMkLst>
        <pc:docMk/>
      </pc:docMkLst>
      <pc:sldChg chg="modSp">
        <pc:chgData name="Melissa Franklin" userId="7IYuOk/EKkZAXNFDUr6Z4p+QkELolLWdkgImfp/HD6s=" providerId="None" clId="Web-{B6ADC898-CEA2-4375-B07A-69188AE1B66C}" dt="2021-07-07T22:56:25.372" v="2" actId="20577"/>
        <pc:sldMkLst>
          <pc:docMk/>
          <pc:sldMk cId="3923073087" sldId="314"/>
        </pc:sldMkLst>
        <pc:spChg chg="mod">
          <ac:chgData name="Melissa Franklin" userId="7IYuOk/EKkZAXNFDUr6Z4p+QkELolLWdkgImfp/HD6s=" providerId="None" clId="Web-{B6ADC898-CEA2-4375-B07A-69188AE1B66C}" dt="2021-07-07T22:56:25.372" v="2" actId="20577"/>
          <ac:spMkLst>
            <pc:docMk/>
            <pc:sldMk cId="3923073087" sldId="314"/>
            <ac:spMk id="3" creationId="{F2B6E379-8C5D-449A-962A-0B9FEF773BF9}"/>
          </ac:spMkLst>
        </pc:spChg>
      </pc:sldChg>
      <pc:sldChg chg="delSp delCm">
        <pc:chgData name="Melissa Franklin" userId="7IYuOk/EKkZAXNFDUr6Z4p+QkELolLWdkgImfp/HD6s=" providerId="None" clId="Web-{B6ADC898-CEA2-4375-B07A-69188AE1B66C}" dt="2021-07-07T22:56:35.169" v="4"/>
        <pc:sldMkLst>
          <pc:docMk/>
          <pc:sldMk cId="3807003724" sldId="315"/>
        </pc:sldMkLst>
        <pc:picChg chg="del">
          <ac:chgData name="Melissa Franklin" userId="7IYuOk/EKkZAXNFDUr6Z4p+QkELolLWdkgImfp/HD6s=" providerId="None" clId="Web-{B6ADC898-CEA2-4375-B07A-69188AE1B66C}" dt="2021-07-07T22:56:32.122" v="3"/>
          <ac:picMkLst>
            <pc:docMk/>
            <pc:sldMk cId="3807003724" sldId="315"/>
            <ac:picMk id="2" creationId="{23007714-D819-45A5-BBE9-4E0870C027E0}"/>
          </ac:picMkLst>
        </pc:picChg>
      </pc:sldChg>
    </pc:docChg>
  </pc:docChgLst>
  <pc:docChgLst>
    <pc:chgData name="Melissa Franklin" clId="Web-{9B9B0D46-6D8D-414C-A544-B0D3A7670B52}"/>
    <pc:docChg chg="addSld delSld modSld">
      <pc:chgData name="Melissa Franklin" userId="" providerId="" clId="Web-{9B9B0D46-6D8D-414C-A544-B0D3A7670B52}" dt="2021-07-06T16:03:51.976" v="109"/>
      <pc:docMkLst>
        <pc:docMk/>
      </pc:docMkLst>
      <pc:sldChg chg="del">
        <pc:chgData name="Melissa Franklin" userId="" providerId="" clId="Web-{9B9B0D46-6D8D-414C-A544-B0D3A7670B52}" dt="2021-07-06T15:56:26.966" v="79"/>
        <pc:sldMkLst>
          <pc:docMk/>
          <pc:sldMk cId="0" sldId="259"/>
        </pc:sldMkLst>
      </pc:sldChg>
      <pc:sldChg chg="modSp del">
        <pc:chgData name="Melissa Franklin" userId="" providerId="" clId="Web-{9B9B0D46-6D8D-414C-A544-B0D3A7670B52}" dt="2021-07-06T15:56:05.371" v="77"/>
        <pc:sldMkLst>
          <pc:docMk/>
          <pc:sldMk cId="0" sldId="260"/>
        </pc:sldMkLst>
        <pc:picChg chg="mod">
          <ac:chgData name="Melissa Franklin" userId="" providerId="" clId="Web-{9B9B0D46-6D8D-414C-A544-B0D3A7670B52}" dt="2021-07-06T15:56:00.636" v="76" actId="1076"/>
          <ac:picMkLst>
            <pc:docMk/>
            <pc:sldMk cId="0" sldId="260"/>
            <ac:picMk id="148" creationId="{00000000-0000-0000-0000-000000000000}"/>
          </ac:picMkLst>
        </pc:picChg>
      </pc:sldChg>
      <pc:sldChg chg="modSp">
        <pc:chgData name="Melissa Franklin" userId="" providerId="" clId="Web-{9B9B0D46-6D8D-414C-A544-B0D3A7670B52}" dt="2021-07-06T15:59:26.726" v="94"/>
        <pc:sldMkLst>
          <pc:docMk/>
          <pc:sldMk cId="0" sldId="263"/>
        </pc:sldMkLst>
        <pc:graphicFrameChg chg="modGraphic">
          <ac:chgData name="Melissa Franklin" userId="" providerId="" clId="Web-{9B9B0D46-6D8D-414C-A544-B0D3A7670B52}" dt="2021-07-06T15:57:59.877" v="84"/>
          <ac:graphicFrameMkLst>
            <pc:docMk/>
            <pc:sldMk cId="0" sldId="263"/>
            <ac:graphicFrameMk id="170" creationId="{00000000-0000-0000-0000-000000000000}"/>
          </ac:graphicFrameMkLst>
        </pc:graphicFrameChg>
        <pc:graphicFrameChg chg="modGraphic">
          <ac:chgData name="Melissa Franklin" userId="" providerId="" clId="Web-{9B9B0D46-6D8D-414C-A544-B0D3A7670B52}" dt="2021-07-06T15:59:26.726" v="94"/>
          <ac:graphicFrameMkLst>
            <pc:docMk/>
            <pc:sldMk cId="0" sldId="263"/>
            <ac:graphicFrameMk id="171" creationId="{00000000-0000-0000-0000-000000000000}"/>
          </ac:graphicFrameMkLst>
        </pc:graphicFrameChg>
        <pc:graphicFrameChg chg="modGraphic">
          <ac:chgData name="Melissa Franklin" userId="" providerId="" clId="Web-{9B9B0D46-6D8D-414C-A544-B0D3A7670B52}" dt="2021-07-06T15:58:14.128" v="85"/>
          <ac:graphicFrameMkLst>
            <pc:docMk/>
            <pc:sldMk cId="0" sldId="263"/>
            <ac:graphicFrameMk id="172" creationId="{00000000-0000-0000-0000-000000000000}"/>
          </ac:graphicFrameMkLst>
        </pc:graphicFrameChg>
        <pc:graphicFrameChg chg="modGraphic">
          <ac:chgData name="Melissa Franklin" userId="" providerId="" clId="Web-{9B9B0D46-6D8D-414C-A544-B0D3A7670B52}" dt="2021-07-06T15:59:17.413" v="93"/>
          <ac:graphicFrameMkLst>
            <pc:docMk/>
            <pc:sldMk cId="0" sldId="263"/>
            <ac:graphicFrameMk id="178" creationId="{00000000-0000-0000-0000-000000000000}"/>
          </ac:graphicFrameMkLst>
        </pc:graphicFrameChg>
      </pc:sldChg>
      <pc:sldChg chg="modSp">
        <pc:chgData name="Melissa Franklin" userId="" providerId="" clId="Web-{9B9B0D46-6D8D-414C-A544-B0D3A7670B52}" dt="2021-07-06T15:57:29.954" v="82"/>
        <pc:sldMkLst>
          <pc:docMk/>
          <pc:sldMk cId="0" sldId="264"/>
        </pc:sldMkLst>
        <pc:graphicFrameChg chg="modGraphic">
          <ac:chgData name="Melissa Franklin" userId="" providerId="" clId="Web-{9B9B0D46-6D8D-414C-A544-B0D3A7670B52}" dt="2021-07-06T15:57:29.954" v="82"/>
          <ac:graphicFrameMkLst>
            <pc:docMk/>
            <pc:sldMk cId="0" sldId="264"/>
            <ac:graphicFrameMk id="185" creationId="{00000000-0000-0000-0000-000000000000}"/>
          </ac:graphicFrameMkLst>
        </pc:graphicFrameChg>
      </pc:sldChg>
      <pc:sldChg chg="modSp">
        <pc:chgData name="Melissa Franklin" userId="" providerId="" clId="Web-{9B9B0D46-6D8D-414C-A544-B0D3A7670B52}" dt="2021-07-06T16:00:36.933" v="98"/>
        <pc:sldMkLst>
          <pc:docMk/>
          <pc:sldMk cId="0" sldId="287"/>
        </pc:sldMkLst>
        <pc:graphicFrameChg chg="modGraphic">
          <ac:chgData name="Melissa Franklin" userId="" providerId="" clId="Web-{9B9B0D46-6D8D-414C-A544-B0D3A7670B52}" dt="2021-07-06T16:00:36.933" v="98"/>
          <ac:graphicFrameMkLst>
            <pc:docMk/>
            <pc:sldMk cId="0" sldId="287"/>
            <ac:graphicFrameMk id="519" creationId="{00000000-0000-0000-0000-000000000000}"/>
          </ac:graphicFrameMkLst>
        </pc:graphicFrameChg>
        <pc:graphicFrameChg chg="modGraphic">
          <ac:chgData name="Melissa Franklin" userId="" providerId="" clId="Web-{9B9B0D46-6D8D-414C-A544-B0D3A7670B52}" dt="2021-07-06T16:00:31.699" v="97"/>
          <ac:graphicFrameMkLst>
            <pc:docMk/>
            <pc:sldMk cId="0" sldId="287"/>
            <ac:graphicFrameMk id="520" creationId="{00000000-0000-0000-0000-000000000000}"/>
          </ac:graphicFrameMkLst>
        </pc:graphicFrameChg>
      </pc:sldChg>
      <pc:sldChg chg="modSp">
        <pc:chgData name="Melissa Franklin" userId="" providerId="" clId="Web-{9B9B0D46-6D8D-414C-A544-B0D3A7670B52}" dt="2021-07-06T16:01:10.076" v="102"/>
        <pc:sldMkLst>
          <pc:docMk/>
          <pc:sldMk cId="0" sldId="288"/>
        </pc:sldMkLst>
        <pc:graphicFrameChg chg="modGraphic">
          <ac:chgData name="Melissa Franklin" userId="" providerId="" clId="Web-{9B9B0D46-6D8D-414C-A544-B0D3A7670B52}" dt="2021-07-06T16:01:10.076" v="102"/>
          <ac:graphicFrameMkLst>
            <pc:docMk/>
            <pc:sldMk cId="0" sldId="288"/>
            <ac:graphicFrameMk id="528" creationId="{00000000-0000-0000-0000-000000000000}"/>
          </ac:graphicFrameMkLst>
        </pc:graphicFrameChg>
        <pc:graphicFrameChg chg="modGraphic">
          <ac:chgData name="Melissa Franklin" userId="" providerId="" clId="Web-{9B9B0D46-6D8D-414C-A544-B0D3A7670B52}" dt="2021-07-06T16:00:55.841" v="100"/>
          <ac:graphicFrameMkLst>
            <pc:docMk/>
            <pc:sldMk cId="0" sldId="288"/>
            <ac:graphicFrameMk id="532" creationId="{00000000-0000-0000-0000-000000000000}"/>
          </ac:graphicFrameMkLst>
        </pc:graphicFrameChg>
      </pc:sldChg>
      <pc:sldChg chg="modSp">
        <pc:chgData name="Melissa Franklin" userId="" providerId="" clId="Web-{9B9B0D46-6D8D-414C-A544-B0D3A7670B52}" dt="2021-07-06T16:02:39.097" v="108"/>
        <pc:sldMkLst>
          <pc:docMk/>
          <pc:sldMk cId="0" sldId="289"/>
        </pc:sldMkLst>
        <pc:graphicFrameChg chg="modGraphic">
          <ac:chgData name="Melissa Franklin" userId="" providerId="" clId="Web-{9B9B0D46-6D8D-414C-A544-B0D3A7670B52}" dt="2021-07-06T16:02:27.112" v="107"/>
          <ac:graphicFrameMkLst>
            <pc:docMk/>
            <pc:sldMk cId="0" sldId="289"/>
            <ac:graphicFrameMk id="538" creationId="{00000000-0000-0000-0000-000000000000}"/>
          </ac:graphicFrameMkLst>
        </pc:graphicFrameChg>
        <pc:graphicFrameChg chg="modGraphic">
          <ac:chgData name="Melissa Franklin" userId="" providerId="" clId="Web-{9B9B0D46-6D8D-414C-A544-B0D3A7670B52}" dt="2021-07-06T16:02:39.097" v="108"/>
          <ac:graphicFrameMkLst>
            <pc:docMk/>
            <pc:sldMk cId="0" sldId="289"/>
            <ac:graphicFrameMk id="542" creationId="{00000000-0000-0000-0000-000000000000}"/>
          </ac:graphicFrameMkLst>
        </pc:graphicFrameChg>
      </pc:sldChg>
      <pc:sldChg chg="modSp">
        <pc:chgData name="Melissa Franklin" userId="" providerId="" clId="Web-{9B9B0D46-6D8D-414C-A544-B0D3A7670B52}" dt="2021-07-06T16:01:47.469" v="105"/>
        <pc:sldMkLst>
          <pc:docMk/>
          <pc:sldMk cId="0" sldId="290"/>
        </pc:sldMkLst>
        <pc:graphicFrameChg chg="modGraphic">
          <ac:chgData name="Melissa Franklin" userId="" providerId="" clId="Web-{9B9B0D46-6D8D-414C-A544-B0D3A7670B52}" dt="2021-07-06T16:01:47.469" v="105"/>
          <ac:graphicFrameMkLst>
            <pc:docMk/>
            <pc:sldMk cId="0" sldId="290"/>
            <ac:graphicFrameMk id="552" creationId="{00000000-0000-0000-0000-000000000000}"/>
          </ac:graphicFrameMkLst>
        </pc:graphicFrameChg>
      </pc:sldChg>
      <pc:sldChg chg="modSp">
        <pc:chgData name="Melissa Franklin" userId="" providerId="" clId="Web-{9B9B0D46-6D8D-414C-A544-B0D3A7670B52}" dt="2021-07-06T16:01:59.407" v="106"/>
        <pc:sldMkLst>
          <pc:docMk/>
          <pc:sldMk cId="0" sldId="291"/>
        </pc:sldMkLst>
        <pc:graphicFrameChg chg="modGraphic">
          <ac:chgData name="Melissa Franklin" userId="" providerId="" clId="Web-{9B9B0D46-6D8D-414C-A544-B0D3A7670B52}" dt="2021-07-06T16:01:59.407" v="106"/>
          <ac:graphicFrameMkLst>
            <pc:docMk/>
            <pc:sldMk cId="0" sldId="291"/>
            <ac:graphicFrameMk id="560" creationId="{00000000-0000-0000-0000-000000000000}"/>
          </ac:graphicFrameMkLst>
        </pc:graphicFrameChg>
      </pc:sldChg>
      <pc:sldChg chg="addSp modSp">
        <pc:chgData name="Melissa Franklin" userId="" providerId="" clId="Web-{9B9B0D46-6D8D-414C-A544-B0D3A7670B52}" dt="2021-07-06T15:55:35.463" v="75" actId="14100"/>
        <pc:sldMkLst>
          <pc:docMk/>
          <pc:sldMk cId="444548942" sldId="312"/>
        </pc:sldMkLst>
        <pc:spChg chg="mod">
          <ac:chgData name="Melissa Franklin" userId="" providerId="" clId="Web-{9B9B0D46-6D8D-414C-A544-B0D3A7670B52}" dt="2021-07-06T15:52:36.827" v="13" actId="20577"/>
          <ac:spMkLst>
            <pc:docMk/>
            <pc:sldMk cId="444548942" sldId="312"/>
            <ac:spMk id="2" creationId="{A8AAB5C6-8EEC-4B67-A4A2-1F030F352BDE}"/>
          </ac:spMkLst>
        </pc:spChg>
        <pc:spChg chg="add mod">
          <ac:chgData name="Melissa Franklin" userId="" providerId="" clId="Web-{9B9B0D46-6D8D-414C-A544-B0D3A7670B52}" dt="2021-07-06T15:55:35.463" v="75" actId="14100"/>
          <ac:spMkLst>
            <pc:docMk/>
            <pc:sldMk cId="444548942" sldId="312"/>
            <ac:spMk id="3" creationId="{B017E328-A4D1-49DE-A1FC-16DBE8D9671D}"/>
          </ac:spMkLst>
        </pc:spChg>
        <pc:picChg chg="mod">
          <ac:chgData name="Melissa Franklin" userId="" providerId="" clId="Web-{9B9B0D46-6D8D-414C-A544-B0D3A7670B52}" dt="2021-07-06T15:55:03.086" v="69" actId="1076"/>
          <ac:picMkLst>
            <pc:docMk/>
            <pc:sldMk cId="444548942" sldId="312"/>
            <ac:picMk id="29" creationId="{D32E1E4A-3084-4FB7-9113-FF8EF700E9DC}"/>
          </ac:picMkLst>
        </pc:picChg>
      </pc:sldChg>
      <pc:sldChg chg="modSp">
        <pc:chgData name="Melissa Franklin" userId="" providerId="" clId="Web-{9B9B0D46-6D8D-414C-A544-B0D3A7670B52}" dt="2021-07-06T15:52:00.059" v="10" actId="14100"/>
        <pc:sldMkLst>
          <pc:docMk/>
          <pc:sldMk cId="3923073087" sldId="314"/>
        </pc:sldMkLst>
        <pc:spChg chg="mod">
          <ac:chgData name="Melissa Franklin" userId="" providerId="" clId="Web-{9B9B0D46-6D8D-414C-A544-B0D3A7670B52}" dt="2021-07-06T15:51:50.528" v="8" actId="20577"/>
          <ac:spMkLst>
            <pc:docMk/>
            <pc:sldMk cId="3923073087" sldId="314"/>
            <ac:spMk id="2" creationId="{E92CBF6B-7CD9-4B3F-8C71-700AE0B972AD}"/>
          </ac:spMkLst>
        </pc:spChg>
        <pc:spChg chg="mod">
          <ac:chgData name="Melissa Franklin" userId="" providerId="" clId="Web-{9B9B0D46-6D8D-414C-A544-B0D3A7670B52}" dt="2021-07-06T15:52:00.059" v="10" actId="14100"/>
          <ac:spMkLst>
            <pc:docMk/>
            <pc:sldMk cId="3923073087" sldId="314"/>
            <ac:spMk id="3" creationId="{F2B6E379-8C5D-449A-962A-0B9FEF773BF9}"/>
          </ac:spMkLst>
        </pc:spChg>
      </pc:sldChg>
      <pc:sldChg chg="addSp modSp addCm">
        <pc:chgData name="Melissa Franklin" userId="" providerId="" clId="Web-{9B9B0D46-6D8D-414C-A544-B0D3A7670B52}" dt="2021-07-06T16:03:51.976" v="109"/>
        <pc:sldMkLst>
          <pc:docMk/>
          <pc:sldMk cId="3807003724" sldId="315"/>
        </pc:sldMkLst>
        <pc:spChg chg="mod">
          <ac:chgData name="Melissa Franklin" userId="" providerId="" clId="Web-{9B9B0D46-6D8D-414C-A544-B0D3A7670B52}" dt="2021-07-06T15:50:59.868" v="5" actId="20577"/>
          <ac:spMkLst>
            <pc:docMk/>
            <pc:sldMk cId="3807003724" sldId="315"/>
            <ac:spMk id="3" creationId="{95536682-B1DA-404B-9746-FF61A15933D6}"/>
          </ac:spMkLst>
        </pc:spChg>
        <pc:picChg chg="add mod">
          <ac:chgData name="Melissa Franklin" userId="" providerId="" clId="Web-{9B9B0D46-6D8D-414C-A544-B0D3A7670B52}" dt="2021-07-06T15:49:53.849" v="2"/>
          <ac:picMkLst>
            <pc:docMk/>
            <pc:sldMk cId="3807003724" sldId="315"/>
            <ac:picMk id="2" creationId="{23007714-D819-45A5-BBE9-4E0870C027E0}"/>
          </ac:picMkLst>
        </pc:picChg>
      </pc:sldChg>
      <pc:sldChg chg="modSp">
        <pc:chgData name="Melissa Franklin" userId="" providerId="" clId="Web-{9B9B0D46-6D8D-414C-A544-B0D3A7670B52}" dt="2021-07-06T15:56:22.246" v="78" actId="20577"/>
        <pc:sldMkLst>
          <pc:docMk/>
          <pc:sldMk cId="2929470668" sldId="317"/>
        </pc:sldMkLst>
        <pc:spChg chg="mod">
          <ac:chgData name="Melissa Franklin" userId="" providerId="" clId="Web-{9B9B0D46-6D8D-414C-A544-B0D3A7670B52}" dt="2021-07-06T15:56:22.246" v="78" actId="20577"/>
          <ac:spMkLst>
            <pc:docMk/>
            <pc:sldMk cId="2929470668" sldId="317"/>
            <ac:spMk id="106" creationId="{00000000-0000-0000-0000-000000000000}"/>
          </ac:spMkLst>
        </pc:spChg>
      </pc:sldChg>
      <pc:sldChg chg="addSp modSp new del mod modClrScheme chgLayout">
        <pc:chgData name="Melissa Franklin" userId="" providerId="" clId="Web-{9B9B0D46-6D8D-414C-A544-B0D3A7670B52}" dt="2021-07-06T15:50:25.632" v="3"/>
        <pc:sldMkLst>
          <pc:docMk/>
          <pc:sldMk cId="3266818368" sldId="318"/>
        </pc:sldMkLst>
        <pc:spChg chg="add mod">
          <ac:chgData name="Melissa Franklin" userId="" providerId="" clId="Web-{9B9B0D46-6D8D-414C-A544-B0D3A7670B52}" dt="2021-07-06T15:49:37.192" v="1"/>
          <ac:spMkLst>
            <pc:docMk/>
            <pc:sldMk cId="3266818368" sldId="318"/>
            <ac:spMk id="2" creationId="{9F847EA9-8370-4272-9DBA-F51DC25FC598}"/>
          </ac:spMkLst>
        </pc:spChg>
      </pc:sldChg>
    </pc:docChg>
  </pc:docChgLst>
  <pc:docChgLst>
    <pc:chgData name="Jerod Wilkerson" clId="Web-{30245F45-099C-4C3E-8B3E-8812671423DC}"/>
    <pc:docChg chg="modSld">
      <pc:chgData name="Jerod Wilkerson" userId="" providerId="" clId="Web-{30245F45-099C-4C3E-8B3E-8812671423DC}" dt="2021-07-08T17:48:43.889" v="2" actId="20577"/>
      <pc:docMkLst>
        <pc:docMk/>
      </pc:docMkLst>
      <pc:sldChg chg="modSp">
        <pc:chgData name="Jerod Wilkerson" userId="" providerId="" clId="Web-{30245F45-099C-4C3E-8B3E-8812671423DC}" dt="2021-07-08T17:48:43.889" v="2" actId="20577"/>
        <pc:sldMkLst>
          <pc:docMk/>
          <pc:sldMk cId="0" sldId="297"/>
        </pc:sldMkLst>
        <pc:spChg chg="mod">
          <ac:chgData name="Jerod Wilkerson" userId="" providerId="" clId="Web-{30245F45-099C-4C3E-8B3E-8812671423DC}" dt="2021-07-08T17:48:43.889" v="2" actId="20577"/>
          <ac:spMkLst>
            <pc:docMk/>
            <pc:sldMk cId="0" sldId="297"/>
            <ac:spMk id="608" creationId="{00000000-0000-0000-0000-000000000000}"/>
          </ac:spMkLst>
        </pc:spChg>
      </pc:sldChg>
    </pc:docChg>
  </pc:docChgLst>
  <pc:docChgLst>
    <pc:chgData name="Jerod Wilkerson" clId="Web-{24CE4AEC-B83E-44F8-B853-9ED0108FCF5C}"/>
    <pc:docChg chg="modSld">
      <pc:chgData name="Jerod Wilkerson" userId="" providerId="" clId="Web-{24CE4AEC-B83E-44F8-B853-9ED0108FCF5C}" dt="2021-07-15T01:57:36.371" v="20" actId="20577"/>
      <pc:docMkLst>
        <pc:docMk/>
      </pc:docMkLst>
      <pc:sldChg chg="modSp">
        <pc:chgData name="Jerod Wilkerson" userId="" providerId="" clId="Web-{24CE4AEC-B83E-44F8-B853-9ED0108FCF5C}" dt="2021-07-15T01:56:19.540" v="14" actId="20577"/>
        <pc:sldMkLst>
          <pc:docMk/>
          <pc:sldMk cId="0" sldId="264"/>
        </pc:sldMkLst>
        <pc:spChg chg="mod">
          <ac:chgData name="Jerod Wilkerson" userId="" providerId="" clId="Web-{24CE4AEC-B83E-44F8-B853-9ED0108FCF5C}" dt="2021-07-15T01:56:19.540" v="1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Jerod Wilkerson" userId="" providerId="" clId="Web-{24CE4AEC-B83E-44F8-B853-9ED0108FCF5C}" dt="2021-07-15T01:56:12.712" v="8" actId="20577"/>
        <pc:sldMkLst>
          <pc:docMk/>
          <pc:sldMk cId="0" sldId="266"/>
        </pc:sldMkLst>
        <pc:spChg chg="mod">
          <ac:chgData name="Jerod Wilkerson" userId="" providerId="" clId="Web-{24CE4AEC-B83E-44F8-B853-9ED0108FCF5C}" dt="2021-07-15T01:56:12.712" v="8" actId="20577"/>
          <ac:spMkLst>
            <pc:docMk/>
            <pc:sldMk cId="0" sldId="266"/>
            <ac:spMk id="199" creationId="{00000000-0000-0000-0000-000000000000}"/>
          </ac:spMkLst>
        </pc:spChg>
      </pc:sldChg>
      <pc:sldChg chg="modSp">
        <pc:chgData name="Jerod Wilkerson" userId="" providerId="" clId="Web-{24CE4AEC-B83E-44F8-B853-9ED0108FCF5C}" dt="2021-07-15T01:57:20.995" v="16" actId="20577"/>
        <pc:sldMkLst>
          <pc:docMk/>
          <pc:sldMk cId="0" sldId="287"/>
        </pc:sldMkLst>
        <pc:spChg chg="mod">
          <ac:chgData name="Jerod Wilkerson" userId="" providerId="" clId="Web-{24CE4AEC-B83E-44F8-B853-9ED0108FCF5C}" dt="2021-07-15T01:57:20.995" v="16" actId="20577"/>
          <ac:spMkLst>
            <pc:docMk/>
            <pc:sldMk cId="0" sldId="287"/>
            <ac:spMk id="513" creationId="{00000000-0000-0000-0000-000000000000}"/>
          </ac:spMkLst>
        </pc:spChg>
      </pc:sldChg>
      <pc:sldChg chg="modSp">
        <pc:chgData name="Jerod Wilkerson" userId="" providerId="" clId="Web-{24CE4AEC-B83E-44F8-B853-9ED0108FCF5C}" dt="2021-07-15T01:57:31.167" v="19" actId="20577"/>
        <pc:sldMkLst>
          <pc:docMk/>
          <pc:sldMk cId="0" sldId="288"/>
        </pc:sldMkLst>
        <pc:spChg chg="mod">
          <ac:chgData name="Jerod Wilkerson" userId="" providerId="" clId="Web-{24CE4AEC-B83E-44F8-B853-9ED0108FCF5C}" dt="2021-07-15T01:57:31.167" v="19" actId="20577"/>
          <ac:spMkLst>
            <pc:docMk/>
            <pc:sldMk cId="0" sldId="288"/>
            <ac:spMk id="525" creationId="{00000000-0000-0000-0000-000000000000}"/>
          </ac:spMkLst>
        </pc:spChg>
      </pc:sldChg>
      <pc:sldChg chg="modSp">
        <pc:chgData name="Jerod Wilkerson" userId="" providerId="" clId="Web-{24CE4AEC-B83E-44F8-B853-9ED0108FCF5C}" dt="2021-07-15T01:57:36.371" v="20" actId="20577"/>
        <pc:sldMkLst>
          <pc:docMk/>
          <pc:sldMk cId="0" sldId="289"/>
        </pc:sldMkLst>
        <pc:spChg chg="mod">
          <ac:chgData name="Jerod Wilkerson" userId="" providerId="" clId="Web-{24CE4AEC-B83E-44F8-B853-9ED0108FCF5C}" dt="2021-07-15T01:57:36.371" v="20" actId="20577"/>
          <ac:spMkLst>
            <pc:docMk/>
            <pc:sldMk cId="0" sldId="289"/>
            <ac:spMk id="5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F8580-C8D1-47DE-9853-7DDE6114EAC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5B5C0-919D-47E2-AED6-1FB869966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522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745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9756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00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AF4FA55-9216-42C5-8A1E-DD9B5828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9350" y="1771650"/>
            <a:ext cx="3409950" cy="3219450"/>
          </a:xfrm>
          <a:prstGeom prst="ellipse">
            <a:avLst/>
          </a:prstGeom>
          <a:solidFill>
            <a:srgbClr val="10A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81BC22E-A80C-4BA8-AEFD-00C5F940D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1210254"/>
            <a:ext cx="4342241" cy="4342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74087-72EF-45D8-846A-3A3C4217A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0" y="1122363"/>
            <a:ext cx="59436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AF8BC-5F5E-4C7D-B0C2-9CFA1AC0D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0" y="3602038"/>
            <a:ext cx="59436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37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4B86-6B6A-4EE7-8659-145C921A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AE73D-4A23-4E01-9F42-C09E63503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5775-CA6B-43ED-A98A-C0860AD03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3807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E341-B05A-416C-A717-7F8D5B60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65125"/>
            <a:ext cx="89154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286F-2F69-47CD-9FDE-6C79B0D9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69A7C9-0CE0-4F3F-B473-BCF567F4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8703" y="305991"/>
            <a:ext cx="1276351" cy="1325563"/>
          </a:xfrm>
          <a:prstGeom prst="ellipse">
            <a:avLst/>
          </a:prstGeom>
          <a:solidFill>
            <a:srgbClr val="10A170"/>
          </a:solidFill>
          <a:ln>
            <a:solidFill>
              <a:srgbClr val="10A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441C70D-D7A7-4BFF-A53E-CC7764585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0968"/>
            <a:ext cx="1713707" cy="17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990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7817-11AA-494F-9017-BBA114DD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2514601"/>
            <a:ext cx="5791200" cy="17907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2ACEE-B79D-4DE2-8323-6C4794D49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0" y="4589463"/>
            <a:ext cx="647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304132-E682-4610-AF29-C6AF2000E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8475" y="2514600"/>
            <a:ext cx="1685925" cy="1790700"/>
          </a:xfrm>
          <a:prstGeom prst="rect">
            <a:avLst/>
          </a:prstGeom>
          <a:solidFill>
            <a:srgbClr val="10A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A square made of tiny squares">
            <a:extLst>
              <a:ext uri="{FF2B5EF4-FFF2-40B4-BE49-F238E27FC236}">
                <a16:creationId xmlns:a16="http://schemas.microsoft.com/office/drawing/2014/main" id="{AA027B54-A08D-4C1B-952C-28630BCF98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6950" y="251460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924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88C9-EA08-4018-A16F-CC8909ED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65125"/>
            <a:ext cx="8915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9E42-12DD-45B8-9686-86CA707A1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1300A-863C-4997-A7C6-36559D4E1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2372A-0FE5-4C1F-A8E7-4934AB7D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843B30-1E86-4013-8ECE-884C57492584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3EA96-A337-4B49-B59C-F7B74A60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B4DD-853F-49D3-B1D8-9CF24F09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5194C6-6023-4436-B80D-76094CE2A7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D7123A-263B-49F8-9464-D4B1966EF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8703" y="305991"/>
            <a:ext cx="1276351" cy="1325563"/>
          </a:xfrm>
          <a:prstGeom prst="ellipse">
            <a:avLst/>
          </a:prstGeom>
          <a:solidFill>
            <a:srgbClr val="10A170"/>
          </a:solidFill>
          <a:ln>
            <a:solidFill>
              <a:srgbClr val="10A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5350794-7939-4475-8E7D-BE6AF9E1B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0968"/>
            <a:ext cx="1713707" cy="17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475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1672-9E85-4B1D-89DD-A7CAF32C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65125"/>
            <a:ext cx="89169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3F88-0D6D-489E-AD86-EDD8F994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7C14F-2376-4122-979C-77914B1C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3531E-DEE0-49A1-9574-1C88D5DCD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16F81-0D13-4130-A10D-B5FC098BE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A0913-B883-4CFC-8D11-52409FE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843B30-1E86-4013-8ECE-884C57492584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4FD7C-5D22-4DA5-9705-8D18A7F4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A0867-1717-42A7-B78A-9C7814BC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5194C6-6023-4436-B80D-76094CE2A7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185-3728-48C3-B8CA-CF457E7E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8703" y="305991"/>
            <a:ext cx="1276351" cy="1325563"/>
          </a:xfrm>
          <a:prstGeom prst="ellipse">
            <a:avLst/>
          </a:prstGeom>
          <a:solidFill>
            <a:srgbClr val="10A170"/>
          </a:solidFill>
          <a:ln>
            <a:solidFill>
              <a:srgbClr val="10A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BF25503-1FFE-430C-B0F5-33F097819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0968"/>
            <a:ext cx="1713707" cy="17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441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9C96-C9EA-46D3-8158-2A33C52A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65125"/>
            <a:ext cx="8915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CAFDBA-466E-4388-96C0-22F32156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8703" y="305991"/>
            <a:ext cx="1276351" cy="1325563"/>
          </a:xfrm>
          <a:prstGeom prst="ellipse">
            <a:avLst/>
          </a:prstGeom>
          <a:solidFill>
            <a:srgbClr val="10A170"/>
          </a:solidFill>
          <a:ln>
            <a:solidFill>
              <a:srgbClr val="10A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1FD8C66-5E46-495F-9BAF-64EEC35D9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0968"/>
            <a:ext cx="1713707" cy="17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35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5731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7732-7EC1-4E5B-A2DE-CE9D78435ECC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600075" y="419100"/>
            <a:ext cx="11010900" cy="809625"/>
          </a:xfrm>
          <a:prstGeom prst="rect">
            <a:avLst/>
          </a:prstGeom>
          <a:solidFill>
            <a:srgbClr val="10A17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5486856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DC06-3DA0-4A1E-AB1A-48339E4F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79D0-C477-4379-96CC-27517D66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C02F9-3225-42B9-B512-45AC0AB55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25551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62DA-21A6-472B-8BAA-4FB9584D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2A76-FD76-466C-8FBB-AAA8EF44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623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6" r:id="rId9"/>
    <p:sldLayoutId id="214748365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EvDSwg7YXrg3JACByVuFItmlnvggjYy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about/" TargetMode="External"/><Relationship Id="rId2" Type="http://schemas.openxmlformats.org/officeDocument/2006/relationships/hyperlink" Target="https://xkcd.com/327/" TargetMode="Externa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xO7Obxbmp0QTGmQhniNvzfzAmsSxtpwZ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open?id=101LqwB73usybeBZzDRfcYpsaUZKRfDE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draw.co/license" TargetMode="External"/><Relationship Id="rId2" Type="http://schemas.openxmlformats.org/officeDocument/2006/relationships/hyperlink" Target="https://undraw.co/search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4724400" y="1122363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6000"/>
            </a:pPr>
            <a:r>
              <a:rPr lang="en-US" dirty="0"/>
              <a:t>Relational Databases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dirty="0"/>
              <a:t>CS 240 – Advanced Programming Concepts </a:t>
            </a:r>
            <a:endParaRPr dirty="0"/>
          </a:p>
          <a:p>
            <a:pPr algn="ctr">
              <a:spcBef>
                <a:spcPts val="750"/>
              </a:spcBef>
              <a:buClr>
                <a:schemeClr val="dk1"/>
              </a:buClr>
              <a:buSzPts val="1800"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Book Club Schema</a:t>
            </a:r>
            <a:endParaRPr dirty="0"/>
          </a:p>
        </p:txBody>
      </p:sp>
      <p:sp>
        <p:nvSpPr>
          <p:cNvPr id="173" name="Google Shape;173;p20"/>
          <p:cNvSpPr txBox="1"/>
          <p:nvPr/>
        </p:nvSpPr>
        <p:spPr>
          <a:xfrm>
            <a:off x="1905001" y="1524000"/>
            <a:ext cx="10326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endParaRPr dirty="0"/>
          </a:p>
        </p:txBody>
      </p:sp>
      <p:graphicFrame>
        <p:nvGraphicFramePr>
          <p:cNvPr id="170" name="Google Shape;170;p20"/>
          <p:cNvGraphicFramePr/>
          <p:nvPr>
            <p:extLst>
              <p:ext uri="{D42A27DB-BD31-4B8C-83A1-F6EECF244321}">
                <p14:modId xmlns:p14="http://schemas.microsoft.com/office/powerpoint/2010/main" val="2813744615"/>
              </p:ext>
            </p:extLst>
          </p:nvPr>
        </p:nvGraphicFramePr>
        <p:xfrm>
          <a:off x="1905000" y="1905000"/>
          <a:ext cx="4648200" cy="148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id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name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email_address</a:t>
                      </a:r>
                      <a:endParaRPr sz="1200" u="none" strike="noStrike" cap="none" dirty="0" err="1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‘Ann’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‘ann@cs.byu.edu’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‘Bob’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‘bob@cs.byu.edu’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‘Chris’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‘chris@cs.byu.edu’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" name="Google Shape;174;p20"/>
          <p:cNvSpPr txBox="1"/>
          <p:nvPr/>
        </p:nvSpPr>
        <p:spPr>
          <a:xfrm>
            <a:off x="1905001" y="3733800"/>
            <a:ext cx="6944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 dirty="0"/>
          </a:p>
        </p:txBody>
      </p:sp>
      <p:graphicFrame>
        <p:nvGraphicFramePr>
          <p:cNvPr id="171" name="Google Shape;171;p20"/>
          <p:cNvGraphicFramePr/>
          <p:nvPr>
            <p:extLst>
              <p:ext uri="{D42A27DB-BD31-4B8C-83A1-F6EECF244321}">
                <p14:modId xmlns:p14="http://schemas.microsoft.com/office/powerpoint/2010/main" val="2474279902"/>
              </p:ext>
            </p:extLst>
          </p:nvPr>
        </p:nvGraphicFramePr>
        <p:xfrm>
          <a:off x="1905001" y="4114800"/>
          <a:ext cx="6248400" cy="19406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id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title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author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genre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category_id</a:t>
                      </a:r>
                      <a:endParaRPr sz="1200" dirty="0" err="1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‘Decision Points’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‘George W. Bush’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NonFiction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7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Work and the Glory’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‘Gerald Lund’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HistoricalFiction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‘Dracula’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‘Bram Stoker’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‘Fiction’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8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Holy Bible’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Lord’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NonFiction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" name="Google Shape;175;p20"/>
          <p:cNvSpPr txBox="1"/>
          <p:nvPr/>
        </p:nvSpPr>
        <p:spPr>
          <a:xfrm>
            <a:off x="8153400" y="762000"/>
            <a:ext cx="1282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books_read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20"/>
          <p:cNvGraphicFramePr/>
          <p:nvPr>
            <p:extLst>
              <p:ext uri="{D42A27DB-BD31-4B8C-83A1-F6EECF244321}">
                <p14:modId xmlns:p14="http://schemas.microsoft.com/office/powerpoint/2010/main" val="1820316427"/>
              </p:ext>
            </p:extLst>
          </p:nvPr>
        </p:nvGraphicFramePr>
        <p:xfrm>
          <a:off x="8153400" y="1219200"/>
          <a:ext cx="2133600" cy="2565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member_id</a:t>
                      </a:r>
                      <a:endParaRPr sz="1200" dirty="0" err="1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book_id</a:t>
                      </a:r>
                      <a:endParaRPr sz="1200" dirty="0" err="1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9" name="Google Shape;179;p20"/>
          <p:cNvSpPr txBox="1"/>
          <p:nvPr/>
        </p:nvSpPr>
        <p:spPr>
          <a:xfrm>
            <a:off x="8369002" y="3960968"/>
            <a:ext cx="721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 dirty="0"/>
          </a:p>
        </p:txBody>
      </p:sp>
      <p:graphicFrame>
        <p:nvGraphicFramePr>
          <p:cNvPr id="178" name="Google Shape;178;p20"/>
          <p:cNvGraphicFramePr/>
          <p:nvPr>
            <p:extLst>
              <p:ext uri="{D42A27DB-BD31-4B8C-83A1-F6EECF244321}">
                <p14:modId xmlns:p14="http://schemas.microsoft.com/office/powerpoint/2010/main" val="2766844828"/>
              </p:ext>
            </p:extLst>
          </p:nvPr>
        </p:nvGraphicFramePr>
        <p:xfrm>
          <a:off x="8369002" y="4345467"/>
          <a:ext cx="3014402" cy="1638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81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genre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description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NonFiction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…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‘Fiction’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…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HistoricalFiction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…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Book Club Schema (cont.)</a:t>
            </a:r>
            <a:endParaRPr dirty="0"/>
          </a:p>
        </p:txBody>
      </p:sp>
      <p:sp>
        <p:nvSpPr>
          <p:cNvPr id="186" name="Google Shape;186;p21"/>
          <p:cNvSpPr txBox="1"/>
          <p:nvPr/>
        </p:nvSpPr>
        <p:spPr>
          <a:xfrm>
            <a:off x="4343400" y="1794103"/>
            <a:ext cx="1063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/>
          </a:p>
        </p:txBody>
      </p:sp>
      <p:graphicFrame>
        <p:nvGraphicFramePr>
          <p:cNvPr id="185" name="Google Shape;185;p21"/>
          <p:cNvGraphicFramePr/>
          <p:nvPr>
            <p:extLst>
              <p:ext uri="{D42A27DB-BD31-4B8C-83A1-F6EECF244321}">
                <p14:modId xmlns:p14="http://schemas.microsoft.com/office/powerpoint/2010/main" val="3609175633"/>
              </p:ext>
            </p:extLst>
          </p:nvPr>
        </p:nvGraphicFramePr>
        <p:xfrm>
          <a:off x="4339712" y="2175103"/>
          <a:ext cx="3733800" cy="3708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id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name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parent_id</a:t>
                      </a:r>
                      <a:endParaRPr sz="1200" dirty="0" err="1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‘Top’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Null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‘Must Read’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‘Must Read (New)’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‘Must Read (Old)’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‘Must Read (Really Old)’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‘Optional’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7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‘Optional (New)’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8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‘Optional (Old)’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‘Optional (Really Old)’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Modeling Object Relationships</a:t>
            </a:r>
            <a:endParaRPr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78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/>
              <a:t>Connections between objects are represented using </a:t>
            </a:r>
            <a:r>
              <a:rPr lang="en-US" u="sng"/>
              <a:t>foreign keys</a:t>
            </a:r>
            <a:endParaRPr/>
          </a:p>
          <a:p>
            <a:pPr marL="171450" indent="-177800"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u="sng"/>
              <a:t>Foreign Key:</a:t>
            </a:r>
            <a:r>
              <a:rPr lang="en-US"/>
              <a:t> A column in table T</a:t>
            </a:r>
            <a:r>
              <a:rPr lang="en-US" baseline="-25000"/>
              <a:t>1</a:t>
            </a:r>
            <a:r>
              <a:rPr lang="en-US"/>
              <a:t> stores primary keys of rows in table T</a:t>
            </a:r>
            <a:r>
              <a:rPr lang="en-US" baseline="-25000"/>
              <a:t>2</a:t>
            </a:r>
            <a:endParaRPr/>
          </a:p>
          <a:p>
            <a:pPr marL="171450" indent="-177800"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/>
              <a:t>Book Club Examples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Books_Read table stores Member and Book keys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Book table stores Category key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Category table stores parent Category key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Modeling Object Relationships (cont.)</a:t>
            </a:r>
            <a:endParaRPr dirty="0"/>
          </a:p>
        </p:txBody>
      </p:sp>
      <p:sp>
        <p:nvSpPr>
          <p:cNvPr id="200" name="Google Shape;200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78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/>
              <a:t>Types of Object Relationships</a:t>
            </a:r>
            <a:endParaRPr/>
          </a:p>
          <a:p>
            <a:pPr marL="514350" lvl="1" indent="-171450">
              <a:lnSpc>
                <a:spcPct val="80000"/>
              </a:lnSpc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One-to-One</a:t>
            </a:r>
            <a:endParaRPr/>
          </a:p>
          <a:p>
            <a:pPr marL="857250" lvl="2" indent="-171450">
              <a:lnSpc>
                <a:spcPct val="80000"/>
              </a:lnSpc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/>
              <a:t>A Person has one Head; A Head belongs to one Person</a:t>
            </a:r>
            <a:endParaRPr/>
          </a:p>
          <a:p>
            <a:pPr marL="857250" lvl="2" indent="-171450">
              <a:lnSpc>
                <a:spcPct val="80000"/>
              </a:lnSpc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/>
              <a:t>Either table contains a foreign key referencing the other table</a:t>
            </a:r>
            <a:endParaRPr/>
          </a:p>
          <a:p>
            <a:pPr marL="514350" lvl="1" indent="-171450">
              <a:lnSpc>
                <a:spcPct val="80000"/>
              </a:lnSpc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One-to-Many</a:t>
            </a:r>
            <a:endParaRPr/>
          </a:p>
          <a:p>
            <a:pPr marL="857250" lvl="2" indent="-171450">
              <a:lnSpc>
                <a:spcPct val="80000"/>
              </a:lnSpc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/>
              <a:t>A Book has one Category; a Category has many Books</a:t>
            </a:r>
            <a:endParaRPr/>
          </a:p>
          <a:p>
            <a:pPr marL="857250" lvl="2" indent="-171450">
              <a:lnSpc>
                <a:spcPct val="80000"/>
              </a:lnSpc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/>
              <a:t>A Book has one Genre; a Genre has many Books</a:t>
            </a:r>
            <a:endParaRPr/>
          </a:p>
          <a:p>
            <a:pPr marL="857250" lvl="2" indent="-171450">
              <a:lnSpc>
                <a:spcPct val="80000"/>
              </a:lnSpc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/>
              <a:t>A Category has one parent Category; a Category has many sub Categories</a:t>
            </a:r>
            <a:endParaRPr/>
          </a:p>
          <a:p>
            <a:pPr marL="857250" lvl="2" indent="-171450">
              <a:lnSpc>
                <a:spcPct val="80000"/>
              </a:lnSpc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/>
              <a:t>The “Many” table contains a foreign key referencing the “One” table</a:t>
            </a:r>
            <a:endParaRPr/>
          </a:p>
          <a:p>
            <a:pPr marL="514350" lvl="1" indent="-171450">
              <a:lnSpc>
                <a:spcPct val="80000"/>
              </a:lnSpc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Many-to-Many</a:t>
            </a:r>
            <a:endParaRPr/>
          </a:p>
          <a:p>
            <a:pPr marL="857250" lvl="2" indent="-171450">
              <a:lnSpc>
                <a:spcPct val="80000"/>
              </a:lnSpc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/>
              <a:t>A Member has read many Books; a Book has been read by many Members</a:t>
            </a:r>
            <a:endParaRPr/>
          </a:p>
          <a:p>
            <a:pPr marL="857250" lvl="2" indent="-171450">
              <a:lnSpc>
                <a:spcPct val="80000"/>
              </a:lnSpc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/>
              <a:t>Create a “join table” (sometimes called an intersecting entity) whose rows contain foreign keys of both tables</a:t>
            </a:r>
            <a:endParaRPr/>
          </a:p>
          <a:p>
            <a:pPr marL="514350" lvl="1" indent="-57150">
              <a:lnSpc>
                <a:spcPct val="80000"/>
              </a:lnSpc>
              <a:spcBef>
                <a:spcPts val="375"/>
              </a:spcBef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26E2-BA55-428A-8D9A-80284110A1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84" y="-1325563"/>
            <a:ext cx="10515600" cy="1325563"/>
          </a:xfrm>
        </p:spPr>
        <p:txBody>
          <a:bodyPr/>
          <a:lstStyle/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46206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3F6D-2948-40CD-B400-60FB35DE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Modeling a Database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372A-902F-4D5E-8EEC-DD9FDC947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Entity Relationship Diagrams (ERDs) and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9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Book Club Entity Relationship Diagram (ERD)</a:t>
            </a:r>
            <a:endParaRPr dirty="0"/>
          </a:p>
        </p:txBody>
      </p:sp>
      <p:pic>
        <p:nvPicPr>
          <p:cNvPr id="208" name="Google Shape;208;p24" descr="Flow chart with 5 points of action in labeled boxes. Action points are listed below with directions of action.&#10;1. member(title): id, name, email_address. &#10;a. Relationship between 'member' and 'books_read' indicates zero or many books read.&#10;2. books_read (title): member_id, book_id&#10;a. Relationship to 'book' indicates one.&#10;b. Relationship back to 'member' indicates one.&#10;3. book (title): id, title, author, genre, category_id&#10;a. Relationship back to genre indicates one.&#10;b. Relationship back to 'category' indicates one.&#10;c. Relationship back to 'books-read' indicates zero or many.&#10;4. genre (title): genre, description.&#10;a. Relationship back to 'book' indicates zero or many&#10;5. category (title): id, name, parent_id&#10;a. Relationship to itself. One end of the relationship indicates one or many. The other end indicates zero or one.&#10;b. Relationship back to 'book' indicates zero or many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838200" y="1838812"/>
            <a:ext cx="10515600" cy="432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Book Club Database Model (UML)</a:t>
            </a:r>
            <a:endParaRPr dirty="0"/>
          </a:p>
        </p:txBody>
      </p:sp>
      <p:pic>
        <p:nvPicPr>
          <p:cNvPr id="215" name="Google Shape;215;p25" descr="Flow chart with 5 points of action. Action points are listed below with directions of action.&#10;1. member: id, name, email_address. a. forward with (1) to books_read&#10;2. books_read: member_id, book_id&#10;a. forward to book with 0..*&#10;b. back to member with 0..*&#10;3. book: id, title, author, genre, category_id&#10;a. forward to genre with 0..*&#10;b. forward to category with 0..*&#10;b. back to books-read with 1&#10;4. genre: genre, description.&#10;a. back to book with 1.&#10;5. category: id, name, parent_id&#10;a. loop back to category from 2 points: 0..1 and 0..*&#10;b. back to book with 1.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838200" y="1838812"/>
            <a:ext cx="10515600" cy="432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BF6B-7CD9-4B3F-8C71-700AE0B972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375641" cy="1076747"/>
          </a:xfrm>
          <a:solidFill>
            <a:srgbClr val="10A17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Citations (Understanding the Relational Model)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6E379-8C5D-449A-962A-0B9FEF773BF9}"/>
              </a:ext>
            </a:extLst>
          </p:cNvPr>
          <p:cNvSpPr txBox="1"/>
          <p:nvPr/>
        </p:nvSpPr>
        <p:spPr>
          <a:xfrm>
            <a:off x="841115" y="1524000"/>
            <a:ext cx="103733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Diagrams created by course authors, Ken Rodham and Jerod Wilkerson. </a:t>
            </a:r>
          </a:p>
        </p:txBody>
      </p:sp>
    </p:spTree>
    <p:extLst>
      <p:ext uri="{BB962C8B-B14F-4D97-AF65-F5344CB8AC3E}">
        <p14:creationId xmlns:p14="http://schemas.microsoft.com/office/powerpoint/2010/main" val="221647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1D59-427D-4351-B0F0-BCBFE4E9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2514601"/>
            <a:ext cx="6373905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Modeling Inheritance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7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FFCF-BEED-4FF3-994B-46AD2212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2514601"/>
            <a:ext cx="6261847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Relational Databases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8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Modeling Inheritance Relationships</a:t>
            </a:r>
            <a:endParaRPr dirty="0"/>
          </a:p>
        </p:txBody>
      </p:sp>
      <p:sp>
        <p:nvSpPr>
          <p:cNvPr id="221" name="Google Shape;221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dirty="0"/>
              <a:t>How do we map the following Class Model to an RDBMS</a:t>
            </a:r>
            <a:endParaRPr dirty="0"/>
          </a:p>
          <a:p>
            <a:pPr marL="171450" indent="-38100">
              <a:spcBef>
                <a:spcPts val="750"/>
              </a:spcBef>
              <a:buClr>
                <a:schemeClr val="dk1"/>
              </a:buClr>
              <a:buSzPts val="2100"/>
              <a:buNone/>
            </a:pPr>
            <a:endParaRPr dirty="0"/>
          </a:p>
        </p:txBody>
      </p:sp>
      <p:grpSp>
        <p:nvGrpSpPr>
          <p:cNvPr id="223" name="Google Shape;223;p26" descr="Class Model:&#10;Flow chart with 4 points of action. Listed with possible directions.&#10;1. Owner - name_: String, taxId_: String&#10;a. forward to account, labeled owner_ and 1.&#10;2. Account - id_ : String, balance_ : double.&#10;a. back to owner, labeled *&#10;3. InterestBearingAccount - rate_ : double, termDays_ : int, minimumBalance_ : double.&#10;4. CheckingAccount - checkFee_double&#10;a. arrow originating from both #3 and #4 meet and point to #2 (Account).&#10;"/>
          <p:cNvGrpSpPr/>
          <p:nvPr/>
        </p:nvGrpSpPr>
        <p:grpSpPr>
          <a:xfrm>
            <a:off x="2767545" y="2710859"/>
            <a:ext cx="6826250" cy="2659062"/>
            <a:chOff x="1344" y="1440"/>
            <a:chExt cx="2948" cy="1695"/>
          </a:xfrm>
        </p:grpSpPr>
        <p:sp>
          <p:nvSpPr>
            <p:cNvPr id="224" name="Google Shape;224;p26"/>
            <p:cNvSpPr/>
            <p:nvPr/>
          </p:nvSpPr>
          <p:spPr>
            <a:xfrm>
              <a:off x="1770" y="2514"/>
              <a:ext cx="1150" cy="62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1900" y="2540"/>
              <a:ext cx="914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InterestBearingAccount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6" name="Google Shape;226;p26"/>
            <p:cNvCxnSpPr/>
            <p:nvPr/>
          </p:nvCxnSpPr>
          <p:spPr>
            <a:xfrm>
              <a:off x="1770" y="2658"/>
              <a:ext cx="114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6"/>
            <p:cNvCxnSpPr/>
            <p:nvPr/>
          </p:nvCxnSpPr>
          <p:spPr>
            <a:xfrm>
              <a:off x="1770" y="2998"/>
              <a:ext cx="114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8" name="Google Shape;228;p26"/>
            <p:cNvSpPr/>
            <p:nvPr/>
          </p:nvSpPr>
          <p:spPr>
            <a:xfrm>
              <a:off x="1791" y="2672"/>
              <a:ext cx="537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rate_ : double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1791" y="2769"/>
              <a:ext cx="590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termDays_ : int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791" y="2866"/>
              <a:ext cx="1062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minimumBalance_ : double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472" y="2547"/>
              <a:ext cx="820" cy="40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543" y="2572"/>
              <a:ext cx="686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CheckingAccount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" name="Google Shape;233;p26"/>
            <p:cNvCxnSpPr/>
            <p:nvPr/>
          </p:nvCxnSpPr>
          <p:spPr>
            <a:xfrm>
              <a:off x="3472" y="2690"/>
              <a:ext cx="81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6"/>
            <p:cNvCxnSpPr/>
            <p:nvPr/>
          </p:nvCxnSpPr>
          <p:spPr>
            <a:xfrm>
              <a:off x="3472" y="2836"/>
              <a:ext cx="81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5" name="Google Shape;235;p26"/>
            <p:cNvSpPr/>
            <p:nvPr/>
          </p:nvSpPr>
          <p:spPr>
            <a:xfrm>
              <a:off x="3492" y="2704"/>
              <a:ext cx="720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checkFee_ double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344" y="1472"/>
              <a:ext cx="630" cy="51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532" y="1498"/>
              <a:ext cx="25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Owner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8" name="Google Shape;238;p26"/>
            <p:cNvCxnSpPr/>
            <p:nvPr/>
          </p:nvCxnSpPr>
          <p:spPr>
            <a:xfrm>
              <a:off x="1344" y="1616"/>
              <a:ext cx="62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6"/>
            <p:cNvCxnSpPr/>
            <p:nvPr/>
          </p:nvCxnSpPr>
          <p:spPr>
            <a:xfrm>
              <a:off x="1344" y="1859"/>
              <a:ext cx="62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" name="Google Shape;240;p26"/>
            <p:cNvSpPr/>
            <p:nvPr/>
          </p:nvSpPr>
          <p:spPr>
            <a:xfrm>
              <a:off x="1365" y="1630"/>
              <a:ext cx="571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name_ : String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365" y="1727"/>
              <a:ext cx="541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taxId_ : String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2881" y="1440"/>
              <a:ext cx="755" cy="62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3098" y="1465"/>
              <a:ext cx="318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4" name="Google Shape;244;p26"/>
            <p:cNvCxnSpPr/>
            <p:nvPr/>
          </p:nvCxnSpPr>
          <p:spPr>
            <a:xfrm>
              <a:off x="2881" y="1584"/>
              <a:ext cx="753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26"/>
            <p:cNvCxnSpPr/>
            <p:nvPr/>
          </p:nvCxnSpPr>
          <p:spPr>
            <a:xfrm>
              <a:off x="2881" y="1924"/>
              <a:ext cx="753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p26"/>
            <p:cNvSpPr/>
            <p:nvPr/>
          </p:nvSpPr>
          <p:spPr>
            <a:xfrm>
              <a:off x="2901" y="1597"/>
              <a:ext cx="420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id_ : String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901" y="1695"/>
              <a:ext cx="71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balance_ : double 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016" y="1584"/>
              <a:ext cx="28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owner_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" name="Google Shape;249;p26"/>
            <p:cNvCxnSpPr/>
            <p:nvPr/>
          </p:nvCxnSpPr>
          <p:spPr>
            <a:xfrm rot="10800000" flipH="1">
              <a:off x="3200" y="2061"/>
              <a:ext cx="1" cy="28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26"/>
            <p:cNvCxnSpPr/>
            <p:nvPr/>
          </p:nvCxnSpPr>
          <p:spPr>
            <a:xfrm>
              <a:off x="2572" y="2345"/>
              <a:ext cx="1310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1" name="Google Shape;251;p26"/>
            <p:cNvSpPr/>
            <p:nvPr/>
          </p:nvSpPr>
          <p:spPr>
            <a:xfrm>
              <a:off x="3149" y="2061"/>
              <a:ext cx="102" cy="139"/>
            </a:xfrm>
            <a:custGeom>
              <a:avLst/>
              <a:gdLst/>
              <a:ahLst/>
              <a:cxnLst/>
              <a:rect l="l" t="t" r="r" b="b"/>
              <a:pathLst>
                <a:path w="102" h="139" extrusionOk="0">
                  <a:moveTo>
                    <a:pt x="51" y="0"/>
                  </a:moveTo>
                  <a:lnTo>
                    <a:pt x="102" y="139"/>
                  </a:lnTo>
                  <a:lnTo>
                    <a:pt x="0" y="139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Google Shape;252;p26"/>
            <p:cNvCxnSpPr/>
            <p:nvPr/>
          </p:nvCxnSpPr>
          <p:spPr>
            <a:xfrm rot="10800000" flipH="1">
              <a:off x="2572" y="2345"/>
              <a:ext cx="1" cy="16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26"/>
            <p:cNvCxnSpPr/>
            <p:nvPr/>
          </p:nvCxnSpPr>
          <p:spPr>
            <a:xfrm rot="10800000" flipH="1">
              <a:off x="3882" y="2345"/>
              <a:ext cx="1" cy="20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26"/>
            <p:cNvCxnSpPr/>
            <p:nvPr/>
          </p:nvCxnSpPr>
          <p:spPr>
            <a:xfrm>
              <a:off x="2426" y="1729"/>
              <a:ext cx="45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flipH="1">
              <a:off x="1974" y="1729"/>
              <a:ext cx="452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6" name="Google Shape;256;p26"/>
            <p:cNvSpPr/>
            <p:nvPr/>
          </p:nvSpPr>
          <p:spPr>
            <a:xfrm>
              <a:off x="2016" y="1776"/>
              <a:ext cx="4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784" y="1776"/>
              <a:ext cx="34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Horizontal Partitioning</a:t>
            </a:r>
            <a:endParaRPr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dirty="0"/>
              <a:t>Each concrete class is mapped to a table</a:t>
            </a:r>
            <a:endParaRPr dirty="0"/>
          </a:p>
        </p:txBody>
      </p:sp>
      <p:grpSp>
        <p:nvGrpSpPr>
          <p:cNvPr id="2" name="Group 1" descr="Three tables with two arrows. &#10;1. Heading: OwnerTable&#10;column headings: name, taxId&#10;no content&#10;2. Heading: CheckingAccountTable&#10;column headings: id, balance, ownerId, checkFee.&#10;no content. &#10;Arrow points from empty cell below ownerId to empty cell in Table 1 below 'name' column heading. &#10;3. Heading: InterestBearingAccountTable&#10;column headings: id, balance, ownerId, rate, termDays. &#10;Arrow points from empty cell below ownerId in table 3 to empty cell in table 1 below 'name' column heading.">
            <a:extLst>
              <a:ext uri="{FF2B5EF4-FFF2-40B4-BE49-F238E27FC236}">
                <a16:creationId xmlns:a16="http://schemas.microsoft.com/office/drawing/2014/main" id="{90F5DF80-7A33-48C7-96AF-537D4AC77E58}"/>
              </a:ext>
            </a:extLst>
          </p:cNvPr>
          <p:cNvGrpSpPr/>
          <p:nvPr/>
        </p:nvGrpSpPr>
        <p:grpSpPr>
          <a:xfrm>
            <a:off x="1600200" y="3759200"/>
            <a:ext cx="3605214" cy="2565400"/>
            <a:chOff x="1600200" y="3759200"/>
            <a:chExt cx="3605214" cy="2565400"/>
          </a:xfrm>
        </p:grpSpPr>
        <p:pic>
          <p:nvPicPr>
            <p:cNvPr id="300" name="Google Shape;300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00200" y="3759200"/>
              <a:ext cx="1447800" cy="58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00201" y="5740400"/>
              <a:ext cx="3605213" cy="58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00200" y="4749800"/>
              <a:ext cx="2884488" cy="584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3" name="Google Shape;303;p27"/>
            <p:cNvCxnSpPr/>
            <p:nvPr/>
          </p:nvCxnSpPr>
          <p:spPr>
            <a:xfrm rot="10800000">
              <a:off x="1905000" y="4216400"/>
              <a:ext cx="1600200" cy="1066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27"/>
            <p:cNvCxnSpPr/>
            <p:nvPr/>
          </p:nvCxnSpPr>
          <p:spPr>
            <a:xfrm rot="10800000">
              <a:off x="1828800" y="4292600"/>
              <a:ext cx="1676400" cy="190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65" name="Google Shape;265;p27" descr="Class Model from previous page:&#10;Flow chart with 4 points of action. Listed with possible directions&#10;1. Owner - name_: String, taxId_: String&#10;a. forward to account, labeled owner_ and 1.&#10;2. Account - id_ : String, balance_ : double.&#10;a. back to owner, labeled *&#10;3. InterestBearingAccount - rate_ : double, termDays_ : int, minimumBalance_ : double.&#10;4. CheckingAccount - checkFee_double&#10;a. arrow originating from both #3 and #4 meet and point to #2 (Account).&#10;"/>
          <p:cNvGrpSpPr/>
          <p:nvPr/>
        </p:nvGrpSpPr>
        <p:grpSpPr>
          <a:xfrm>
            <a:off x="4679950" y="2751137"/>
            <a:ext cx="6826250" cy="2659063"/>
            <a:chOff x="1344" y="1440"/>
            <a:chExt cx="2948" cy="1695"/>
          </a:xfrm>
        </p:grpSpPr>
        <p:sp>
          <p:nvSpPr>
            <p:cNvPr id="266" name="Google Shape;266;p27"/>
            <p:cNvSpPr/>
            <p:nvPr/>
          </p:nvSpPr>
          <p:spPr>
            <a:xfrm>
              <a:off x="1770" y="2514"/>
              <a:ext cx="1150" cy="62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900" y="2540"/>
              <a:ext cx="914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InterestBearingAccount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8" name="Google Shape;268;p27"/>
            <p:cNvCxnSpPr/>
            <p:nvPr/>
          </p:nvCxnSpPr>
          <p:spPr>
            <a:xfrm>
              <a:off x="1770" y="2658"/>
              <a:ext cx="114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27"/>
            <p:cNvCxnSpPr/>
            <p:nvPr/>
          </p:nvCxnSpPr>
          <p:spPr>
            <a:xfrm>
              <a:off x="1770" y="2998"/>
              <a:ext cx="114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0" name="Google Shape;270;p27"/>
            <p:cNvSpPr/>
            <p:nvPr/>
          </p:nvSpPr>
          <p:spPr>
            <a:xfrm>
              <a:off x="1791" y="2672"/>
              <a:ext cx="537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rate_ : double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1791" y="2769"/>
              <a:ext cx="590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termDays_ : int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1791" y="2866"/>
              <a:ext cx="1062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minimumBalance_ : double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3472" y="2547"/>
              <a:ext cx="820" cy="40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3543" y="2572"/>
              <a:ext cx="686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CheckingAccount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5" name="Google Shape;275;p27"/>
            <p:cNvCxnSpPr/>
            <p:nvPr/>
          </p:nvCxnSpPr>
          <p:spPr>
            <a:xfrm>
              <a:off x="3472" y="2690"/>
              <a:ext cx="81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27"/>
            <p:cNvCxnSpPr/>
            <p:nvPr/>
          </p:nvCxnSpPr>
          <p:spPr>
            <a:xfrm>
              <a:off x="3472" y="2836"/>
              <a:ext cx="81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7" name="Google Shape;277;p27"/>
            <p:cNvSpPr/>
            <p:nvPr/>
          </p:nvSpPr>
          <p:spPr>
            <a:xfrm>
              <a:off x="3492" y="2704"/>
              <a:ext cx="720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checkFee_ double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1344" y="1472"/>
              <a:ext cx="630" cy="51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1532" y="1498"/>
              <a:ext cx="25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Owner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0" name="Google Shape;280;p27"/>
            <p:cNvCxnSpPr/>
            <p:nvPr/>
          </p:nvCxnSpPr>
          <p:spPr>
            <a:xfrm>
              <a:off x="1344" y="1616"/>
              <a:ext cx="62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27"/>
            <p:cNvCxnSpPr/>
            <p:nvPr/>
          </p:nvCxnSpPr>
          <p:spPr>
            <a:xfrm>
              <a:off x="1344" y="1859"/>
              <a:ext cx="62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2" name="Google Shape;282;p27"/>
            <p:cNvSpPr/>
            <p:nvPr/>
          </p:nvSpPr>
          <p:spPr>
            <a:xfrm>
              <a:off x="1365" y="1630"/>
              <a:ext cx="571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name_ : String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365" y="1727"/>
              <a:ext cx="541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taxId_ : String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2881" y="1440"/>
              <a:ext cx="755" cy="62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098" y="1465"/>
              <a:ext cx="318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6" name="Google Shape;286;p27"/>
            <p:cNvCxnSpPr/>
            <p:nvPr/>
          </p:nvCxnSpPr>
          <p:spPr>
            <a:xfrm>
              <a:off x="2881" y="1584"/>
              <a:ext cx="753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27"/>
            <p:cNvCxnSpPr/>
            <p:nvPr/>
          </p:nvCxnSpPr>
          <p:spPr>
            <a:xfrm>
              <a:off x="2881" y="1924"/>
              <a:ext cx="753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8" name="Google Shape;288;p27"/>
            <p:cNvSpPr/>
            <p:nvPr/>
          </p:nvSpPr>
          <p:spPr>
            <a:xfrm>
              <a:off x="2901" y="1597"/>
              <a:ext cx="420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id_ : String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2901" y="1695"/>
              <a:ext cx="71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balance_ : double 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2016" y="1584"/>
              <a:ext cx="28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owner_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1" name="Google Shape;291;p27"/>
            <p:cNvCxnSpPr/>
            <p:nvPr/>
          </p:nvCxnSpPr>
          <p:spPr>
            <a:xfrm rot="10800000" flipH="1">
              <a:off x="3200" y="2061"/>
              <a:ext cx="1" cy="28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27"/>
            <p:cNvCxnSpPr/>
            <p:nvPr/>
          </p:nvCxnSpPr>
          <p:spPr>
            <a:xfrm>
              <a:off x="2572" y="2345"/>
              <a:ext cx="1310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3" name="Google Shape;293;p27"/>
            <p:cNvSpPr/>
            <p:nvPr/>
          </p:nvSpPr>
          <p:spPr>
            <a:xfrm>
              <a:off x="3149" y="2061"/>
              <a:ext cx="102" cy="139"/>
            </a:xfrm>
            <a:custGeom>
              <a:avLst/>
              <a:gdLst/>
              <a:ahLst/>
              <a:cxnLst/>
              <a:rect l="l" t="t" r="r" b="b"/>
              <a:pathLst>
                <a:path w="102" h="139" extrusionOk="0">
                  <a:moveTo>
                    <a:pt x="51" y="0"/>
                  </a:moveTo>
                  <a:lnTo>
                    <a:pt x="102" y="139"/>
                  </a:lnTo>
                  <a:lnTo>
                    <a:pt x="0" y="139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4" name="Google Shape;294;p27"/>
            <p:cNvCxnSpPr/>
            <p:nvPr/>
          </p:nvCxnSpPr>
          <p:spPr>
            <a:xfrm rot="10800000" flipH="1">
              <a:off x="2572" y="2345"/>
              <a:ext cx="1" cy="16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27"/>
            <p:cNvCxnSpPr/>
            <p:nvPr/>
          </p:nvCxnSpPr>
          <p:spPr>
            <a:xfrm rot="10800000" flipH="1">
              <a:off x="3882" y="2345"/>
              <a:ext cx="1" cy="20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27"/>
            <p:cNvCxnSpPr/>
            <p:nvPr/>
          </p:nvCxnSpPr>
          <p:spPr>
            <a:xfrm>
              <a:off x="2426" y="1729"/>
              <a:ext cx="45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27"/>
            <p:cNvCxnSpPr/>
            <p:nvPr/>
          </p:nvCxnSpPr>
          <p:spPr>
            <a:xfrm flipH="1">
              <a:off x="1974" y="1729"/>
              <a:ext cx="452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7"/>
            <p:cNvSpPr/>
            <p:nvPr/>
          </p:nvSpPr>
          <p:spPr>
            <a:xfrm>
              <a:off x="2016" y="1776"/>
              <a:ext cx="4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2784" y="1776"/>
              <a:ext cx="34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Vertical Partitioning</a:t>
            </a:r>
            <a:endParaRPr dirty="0"/>
          </a:p>
        </p:txBody>
      </p:sp>
      <p:sp>
        <p:nvSpPr>
          <p:cNvPr id="310" name="Google Shape;310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/>
              <a:t>Each class is mapped to a table</a:t>
            </a:r>
            <a:endParaRPr/>
          </a:p>
        </p:txBody>
      </p:sp>
      <p:grpSp>
        <p:nvGrpSpPr>
          <p:cNvPr id="347" name="Google Shape;347;p28" descr="Four tables with three arrows. &#10;1. Heading: OwnerTable&#10;column headings: name, taxId&#10;no content&#10;2. Heading: AccountTable&#10;column headings: id, balance, ownerId&#10;no content. &#10;Arrow points from empty cell below ownerId to empty cell in Table 1 below 'name' column heading. &#10;3. Heading: InterestBearingAccountTable&#10;column headings: id, rate, termDays. &#10;Arrow points from empty cell below 'id' in table 3 to empty cell in table 2 below 'id' column heading.&#10;4. Heading: CheckingAccount&#10;column headings: id, checkFee&#10;no content.&#10;Arrow points from empty cell below 'id' in table 4 to empty cell in table 2 below 'id' column heading.&#10;"/>
          <p:cNvGrpSpPr/>
          <p:nvPr/>
        </p:nvGrpSpPr>
        <p:grpSpPr>
          <a:xfrm>
            <a:off x="1828800" y="3276600"/>
            <a:ext cx="2889250" cy="2824162"/>
            <a:chOff x="576" y="1728"/>
            <a:chExt cx="1820" cy="1779"/>
          </a:xfrm>
        </p:grpSpPr>
        <p:pic>
          <p:nvPicPr>
            <p:cNvPr id="348" name="Google Shape;348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6" y="2208"/>
              <a:ext cx="1436" cy="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6" y="1728"/>
              <a:ext cx="960" cy="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60" y="2688"/>
              <a:ext cx="1436" cy="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60" y="3120"/>
              <a:ext cx="960" cy="38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2" name="Google Shape;352;p28"/>
            <p:cNvCxnSpPr/>
            <p:nvPr/>
          </p:nvCxnSpPr>
          <p:spPr>
            <a:xfrm rot="10800000">
              <a:off x="912" y="2064"/>
              <a:ext cx="864" cy="48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" name="Google Shape;353;p28"/>
            <p:cNvCxnSpPr/>
            <p:nvPr/>
          </p:nvCxnSpPr>
          <p:spPr>
            <a:xfrm rot="10800000">
              <a:off x="864" y="2544"/>
              <a:ext cx="432" cy="48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4" name="Google Shape;354;p28"/>
            <p:cNvCxnSpPr/>
            <p:nvPr/>
          </p:nvCxnSpPr>
          <p:spPr>
            <a:xfrm rot="10800000">
              <a:off x="768" y="2544"/>
              <a:ext cx="480" cy="86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12" name="Google Shape;312;p28" descr="Class Model, same as previous pages:&#10;Flow chart with 4 points of action. Listed with possible directions&#10;1. Owner - name_: String, taxId_: String&#10;a. forward to account, labeled owner_ and 1.&#10;2. Account - id_ : String, balance_ : double.&#10;a. back to owner, labeled *&#10;3. InterestBearingAccount - rate_ : double, termDays_ : int, minimumBalance_ : double.&#10;4. CheckingAccount - checkFee_double&#10;a. arrow originating from both #3 and #4 meet and point to #2 (Account).&#10;"/>
          <p:cNvGrpSpPr/>
          <p:nvPr/>
        </p:nvGrpSpPr>
        <p:grpSpPr>
          <a:xfrm>
            <a:off x="4908550" y="2674938"/>
            <a:ext cx="6826250" cy="2659062"/>
            <a:chOff x="1344" y="1440"/>
            <a:chExt cx="2948" cy="1695"/>
          </a:xfrm>
        </p:grpSpPr>
        <p:sp>
          <p:nvSpPr>
            <p:cNvPr id="313" name="Google Shape;313;p28"/>
            <p:cNvSpPr/>
            <p:nvPr/>
          </p:nvSpPr>
          <p:spPr>
            <a:xfrm>
              <a:off x="1770" y="2514"/>
              <a:ext cx="1150" cy="62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900" y="2540"/>
              <a:ext cx="914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InterestBearingAccount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5" name="Google Shape;315;p28"/>
            <p:cNvCxnSpPr/>
            <p:nvPr/>
          </p:nvCxnSpPr>
          <p:spPr>
            <a:xfrm>
              <a:off x="1770" y="2658"/>
              <a:ext cx="114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28"/>
            <p:cNvCxnSpPr/>
            <p:nvPr/>
          </p:nvCxnSpPr>
          <p:spPr>
            <a:xfrm>
              <a:off x="1770" y="2998"/>
              <a:ext cx="114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7" name="Google Shape;317;p28"/>
            <p:cNvSpPr/>
            <p:nvPr/>
          </p:nvSpPr>
          <p:spPr>
            <a:xfrm>
              <a:off x="1791" y="2672"/>
              <a:ext cx="537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rate_ : double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791" y="2769"/>
              <a:ext cx="590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termDays_ : int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1791" y="2866"/>
              <a:ext cx="1062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minimumBalance_ : double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472" y="2547"/>
              <a:ext cx="820" cy="40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43" y="2572"/>
              <a:ext cx="686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CheckingAccount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2" name="Google Shape;322;p28"/>
            <p:cNvCxnSpPr/>
            <p:nvPr/>
          </p:nvCxnSpPr>
          <p:spPr>
            <a:xfrm>
              <a:off x="3472" y="2690"/>
              <a:ext cx="81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28"/>
            <p:cNvCxnSpPr/>
            <p:nvPr/>
          </p:nvCxnSpPr>
          <p:spPr>
            <a:xfrm>
              <a:off x="3472" y="2836"/>
              <a:ext cx="81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4" name="Google Shape;324;p28"/>
            <p:cNvSpPr/>
            <p:nvPr/>
          </p:nvSpPr>
          <p:spPr>
            <a:xfrm>
              <a:off x="3492" y="2704"/>
              <a:ext cx="720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checkFee_ double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1344" y="1472"/>
              <a:ext cx="630" cy="51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1532" y="1498"/>
              <a:ext cx="25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Owner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7" name="Google Shape;327;p28"/>
            <p:cNvCxnSpPr/>
            <p:nvPr/>
          </p:nvCxnSpPr>
          <p:spPr>
            <a:xfrm>
              <a:off x="1344" y="1616"/>
              <a:ext cx="62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8"/>
            <p:cNvCxnSpPr/>
            <p:nvPr/>
          </p:nvCxnSpPr>
          <p:spPr>
            <a:xfrm>
              <a:off x="1344" y="1859"/>
              <a:ext cx="62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28"/>
            <p:cNvSpPr/>
            <p:nvPr/>
          </p:nvSpPr>
          <p:spPr>
            <a:xfrm>
              <a:off x="1365" y="1630"/>
              <a:ext cx="571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name_ : String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1365" y="1727"/>
              <a:ext cx="541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taxId_ : String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2881" y="1440"/>
              <a:ext cx="755" cy="62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3098" y="1465"/>
              <a:ext cx="318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" name="Google Shape;333;p28"/>
            <p:cNvCxnSpPr/>
            <p:nvPr/>
          </p:nvCxnSpPr>
          <p:spPr>
            <a:xfrm>
              <a:off x="2881" y="1584"/>
              <a:ext cx="753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28"/>
            <p:cNvCxnSpPr/>
            <p:nvPr/>
          </p:nvCxnSpPr>
          <p:spPr>
            <a:xfrm>
              <a:off x="2881" y="1924"/>
              <a:ext cx="753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5" name="Google Shape;335;p28"/>
            <p:cNvSpPr/>
            <p:nvPr/>
          </p:nvSpPr>
          <p:spPr>
            <a:xfrm>
              <a:off x="2901" y="1597"/>
              <a:ext cx="420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id_ : String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2901" y="1695"/>
              <a:ext cx="71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balance_ : double 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2016" y="1584"/>
              <a:ext cx="28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owner_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8" name="Google Shape;338;p28"/>
            <p:cNvCxnSpPr/>
            <p:nvPr/>
          </p:nvCxnSpPr>
          <p:spPr>
            <a:xfrm rot="10800000" flipH="1">
              <a:off x="3200" y="2061"/>
              <a:ext cx="1" cy="28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28"/>
            <p:cNvCxnSpPr/>
            <p:nvPr/>
          </p:nvCxnSpPr>
          <p:spPr>
            <a:xfrm>
              <a:off x="2572" y="2345"/>
              <a:ext cx="1310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0" name="Google Shape;340;p28"/>
            <p:cNvSpPr/>
            <p:nvPr/>
          </p:nvSpPr>
          <p:spPr>
            <a:xfrm>
              <a:off x="3149" y="2061"/>
              <a:ext cx="102" cy="139"/>
            </a:xfrm>
            <a:custGeom>
              <a:avLst/>
              <a:gdLst/>
              <a:ahLst/>
              <a:cxnLst/>
              <a:rect l="l" t="t" r="r" b="b"/>
              <a:pathLst>
                <a:path w="102" h="139" extrusionOk="0">
                  <a:moveTo>
                    <a:pt x="51" y="0"/>
                  </a:moveTo>
                  <a:lnTo>
                    <a:pt x="102" y="139"/>
                  </a:lnTo>
                  <a:lnTo>
                    <a:pt x="0" y="139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1" name="Google Shape;341;p28"/>
            <p:cNvCxnSpPr/>
            <p:nvPr/>
          </p:nvCxnSpPr>
          <p:spPr>
            <a:xfrm rot="10800000" flipH="1">
              <a:off x="2572" y="2345"/>
              <a:ext cx="1" cy="16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28"/>
            <p:cNvCxnSpPr/>
            <p:nvPr/>
          </p:nvCxnSpPr>
          <p:spPr>
            <a:xfrm rot="10800000" flipH="1">
              <a:off x="3882" y="2345"/>
              <a:ext cx="1" cy="20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28"/>
            <p:cNvCxnSpPr/>
            <p:nvPr/>
          </p:nvCxnSpPr>
          <p:spPr>
            <a:xfrm>
              <a:off x="2426" y="1729"/>
              <a:ext cx="45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8"/>
            <p:cNvCxnSpPr/>
            <p:nvPr/>
          </p:nvCxnSpPr>
          <p:spPr>
            <a:xfrm flipH="1">
              <a:off x="1974" y="1729"/>
              <a:ext cx="452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8"/>
            <p:cNvSpPr/>
            <p:nvPr/>
          </p:nvSpPr>
          <p:spPr>
            <a:xfrm>
              <a:off x="2016" y="1776"/>
              <a:ext cx="4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784" y="1776"/>
              <a:ext cx="34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Unification</a:t>
            </a:r>
            <a:endParaRPr dirty="0"/>
          </a:p>
        </p:txBody>
      </p:sp>
      <p:sp>
        <p:nvSpPr>
          <p:cNvPr id="360" name="Google Shape;360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/>
              <a:t>Each sub-class is mapped to the same table</a:t>
            </a:r>
            <a:endParaRPr/>
          </a:p>
        </p:txBody>
      </p:sp>
      <p:grpSp>
        <p:nvGrpSpPr>
          <p:cNvPr id="2" name="Group 1" descr="Two tables with 1 arrow. &#10;1. Heading: OwnerTable&#10;column headings: name, taxId. &#10;No content.&#10;2. Heading: AccountTable&#10;column headings: id, acctType, balance, ownerId, rate, termDays, checkFee.&#10;No content. &#10;Arrow points from blank cell below ownerId in table 2 to blank cell below 'name' in table 1. ">
            <a:extLst>
              <a:ext uri="{FF2B5EF4-FFF2-40B4-BE49-F238E27FC236}">
                <a16:creationId xmlns:a16="http://schemas.microsoft.com/office/drawing/2014/main" id="{490F8EE4-65BB-4A38-B18B-889AB5F844E0}"/>
              </a:ext>
            </a:extLst>
          </p:cNvPr>
          <p:cNvGrpSpPr/>
          <p:nvPr/>
        </p:nvGrpSpPr>
        <p:grpSpPr>
          <a:xfrm>
            <a:off x="2362200" y="4872038"/>
            <a:ext cx="5302250" cy="1376362"/>
            <a:chOff x="2362200" y="4872038"/>
            <a:chExt cx="5302250" cy="1376362"/>
          </a:xfrm>
        </p:grpSpPr>
        <p:pic>
          <p:nvPicPr>
            <p:cNvPr id="397" name="Google Shape;397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2200" y="5634038"/>
              <a:ext cx="5302250" cy="6143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2200" y="4872038"/>
              <a:ext cx="1524000" cy="61436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9" name="Google Shape;399;p29"/>
            <p:cNvCxnSpPr/>
            <p:nvPr/>
          </p:nvCxnSpPr>
          <p:spPr>
            <a:xfrm rot="10800000">
              <a:off x="2895600" y="5372100"/>
              <a:ext cx="21336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62" name="Google Shape;362;p29" descr="Class Model, same as previous pages:&#10;Flow chart with 4 points of action. Listed with possible directions&#10;1. Owner- name_: String, taxId_: String&#10;a. forward to account, labeled owner_ and 1.&#10;2. Account - id_ : String, balance_ : double.&#10;a. back to owner, labeled *&#10;3. InterestBearingAccount - rate_ : double, termDays_ : int, minimumBalance_ : double.&#10;4. CheckingAccount - checkFee_double&#10;a. arrow originating from both #3 and #4 meet and point to #2 (Account)."/>
          <p:cNvGrpSpPr/>
          <p:nvPr/>
        </p:nvGrpSpPr>
        <p:grpSpPr>
          <a:xfrm>
            <a:off x="4146550" y="2667000"/>
            <a:ext cx="6826250" cy="2659063"/>
            <a:chOff x="1344" y="1440"/>
            <a:chExt cx="2948" cy="1695"/>
          </a:xfrm>
        </p:grpSpPr>
        <p:sp>
          <p:nvSpPr>
            <p:cNvPr id="363" name="Google Shape;363;p29"/>
            <p:cNvSpPr/>
            <p:nvPr/>
          </p:nvSpPr>
          <p:spPr>
            <a:xfrm>
              <a:off x="1770" y="2514"/>
              <a:ext cx="1150" cy="62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900" y="2540"/>
              <a:ext cx="914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InterestBearingAccount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5" name="Google Shape;365;p29"/>
            <p:cNvCxnSpPr/>
            <p:nvPr/>
          </p:nvCxnSpPr>
          <p:spPr>
            <a:xfrm>
              <a:off x="1770" y="2658"/>
              <a:ext cx="114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29"/>
            <p:cNvCxnSpPr/>
            <p:nvPr/>
          </p:nvCxnSpPr>
          <p:spPr>
            <a:xfrm>
              <a:off x="1770" y="2998"/>
              <a:ext cx="114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7" name="Google Shape;367;p29"/>
            <p:cNvSpPr/>
            <p:nvPr/>
          </p:nvSpPr>
          <p:spPr>
            <a:xfrm>
              <a:off x="1791" y="2672"/>
              <a:ext cx="537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rate_ : double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791" y="2769"/>
              <a:ext cx="590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termDays_ : int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791" y="2866"/>
              <a:ext cx="1062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minimumBalance_ : double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3472" y="2547"/>
              <a:ext cx="820" cy="40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543" y="2572"/>
              <a:ext cx="686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CheckingAccount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2" name="Google Shape;372;p29"/>
            <p:cNvCxnSpPr/>
            <p:nvPr/>
          </p:nvCxnSpPr>
          <p:spPr>
            <a:xfrm>
              <a:off x="3472" y="2690"/>
              <a:ext cx="81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29"/>
            <p:cNvCxnSpPr/>
            <p:nvPr/>
          </p:nvCxnSpPr>
          <p:spPr>
            <a:xfrm>
              <a:off x="3472" y="2836"/>
              <a:ext cx="81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4" name="Google Shape;374;p29"/>
            <p:cNvSpPr/>
            <p:nvPr/>
          </p:nvSpPr>
          <p:spPr>
            <a:xfrm>
              <a:off x="3492" y="2704"/>
              <a:ext cx="720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checkFee_ double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344" y="1472"/>
              <a:ext cx="630" cy="51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532" y="1498"/>
              <a:ext cx="25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Owner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" name="Google Shape;377;p29"/>
            <p:cNvCxnSpPr/>
            <p:nvPr/>
          </p:nvCxnSpPr>
          <p:spPr>
            <a:xfrm>
              <a:off x="1344" y="1616"/>
              <a:ext cx="62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9"/>
            <p:cNvCxnSpPr/>
            <p:nvPr/>
          </p:nvCxnSpPr>
          <p:spPr>
            <a:xfrm>
              <a:off x="1344" y="1859"/>
              <a:ext cx="628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" name="Google Shape;379;p29"/>
            <p:cNvSpPr/>
            <p:nvPr/>
          </p:nvSpPr>
          <p:spPr>
            <a:xfrm>
              <a:off x="1365" y="1630"/>
              <a:ext cx="571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name_ : String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365" y="1727"/>
              <a:ext cx="541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taxId_ : String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2881" y="1440"/>
              <a:ext cx="755" cy="62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3098" y="1465"/>
              <a:ext cx="318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3" name="Google Shape;383;p29"/>
            <p:cNvCxnSpPr/>
            <p:nvPr/>
          </p:nvCxnSpPr>
          <p:spPr>
            <a:xfrm>
              <a:off x="2881" y="1584"/>
              <a:ext cx="753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29"/>
            <p:cNvCxnSpPr/>
            <p:nvPr/>
          </p:nvCxnSpPr>
          <p:spPr>
            <a:xfrm>
              <a:off x="2881" y="1924"/>
              <a:ext cx="753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5" name="Google Shape;385;p29"/>
            <p:cNvSpPr/>
            <p:nvPr/>
          </p:nvSpPr>
          <p:spPr>
            <a:xfrm>
              <a:off x="2901" y="1597"/>
              <a:ext cx="420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id_ : String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901" y="1695"/>
              <a:ext cx="71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balance_ : double 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016" y="1584"/>
              <a:ext cx="28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owner_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8" name="Google Shape;388;p29"/>
            <p:cNvCxnSpPr/>
            <p:nvPr/>
          </p:nvCxnSpPr>
          <p:spPr>
            <a:xfrm rot="10800000" flipH="1">
              <a:off x="3200" y="2061"/>
              <a:ext cx="1" cy="28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29"/>
            <p:cNvCxnSpPr/>
            <p:nvPr/>
          </p:nvCxnSpPr>
          <p:spPr>
            <a:xfrm>
              <a:off x="2572" y="2345"/>
              <a:ext cx="1310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0" name="Google Shape;390;p29"/>
            <p:cNvSpPr/>
            <p:nvPr/>
          </p:nvSpPr>
          <p:spPr>
            <a:xfrm>
              <a:off x="3149" y="2061"/>
              <a:ext cx="102" cy="139"/>
            </a:xfrm>
            <a:custGeom>
              <a:avLst/>
              <a:gdLst/>
              <a:ahLst/>
              <a:cxnLst/>
              <a:rect l="l" t="t" r="r" b="b"/>
              <a:pathLst>
                <a:path w="102" h="139" extrusionOk="0">
                  <a:moveTo>
                    <a:pt x="51" y="0"/>
                  </a:moveTo>
                  <a:lnTo>
                    <a:pt x="102" y="139"/>
                  </a:lnTo>
                  <a:lnTo>
                    <a:pt x="0" y="139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1" name="Google Shape;391;p29"/>
            <p:cNvCxnSpPr/>
            <p:nvPr/>
          </p:nvCxnSpPr>
          <p:spPr>
            <a:xfrm rot="10800000" flipH="1">
              <a:off x="2572" y="2345"/>
              <a:ext cx="1" cy="16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29"/>
            <p:cNvCxnSpPr/>
            <p:nvPr/>
          </p:nvCxnSpPr>
          <p:spPr>
            <a:xfrm rot="10800000" flipH="1">
              <a:off x="3882" y="2345"/>
              <a:ext cx="1" cy="20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29"/>
            <p:cNvCxnSpPr/>
            <p:nvPr/>
          </p:nvCxnSpPr>
          <p:spPr>
            <a:xfrm>
              <a:off x="2426" y="1729"/>
              <a:ext cx="455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29"/>
            <p:cNvCxnSpPr/>
            <p:nvPr/>
          </p:nvCxnSpPr>
          <p:spPr>
            <a:xfrm flipH="1">
              <a:off x="1974" y="1729"/>
              <a:ext cx="452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29"/>
            <p:cNvSpPr/>
            <p:nvPr/>
          </p:nvSpPr>
          <p:spPr>
            <a:xfrm>
              <a:off x="2016" y="1776"/>
              <a:ext cx="4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2784" y="1776"/>
              <a:ext cx="34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RDBMS Mapping</a:t>
            </a:r>
            <a:endParaRPr dirty="0"/>
          </a:p>
        </p:txBody>
      </p:sp>
      <p:sp>
        <p:nvSpPr>
          <p:cNvPr id="405" name="Google Shape;405;p30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000" dirty="0"/>
              <a:t>Horizontal Partitioning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 dirty="0"/>
              <a:t>Entire object within one table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 dirty="0"/>
              <a:t>Only one table required to activate object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 dirty="0"/>
              <a:t>No unnecessary fields in the table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 dirty="0"/>
              <a:t>Must search over multiple tables for common properties</a:t>
            </a:r>
            <a:endParaRPr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en-US" sz="2000" dirty="0"/>
              <a:t>Vertical Partitioning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 dirty="0"/>
              <a:t>Object spread across different tables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 dirty="0"/>
              <a:t>Must join several tables to activate object</a:t>
            </a:r>
            <a:endParaRPr dirty="0"/>
          </a:p>
          <a:p>
            <a:pPr marL="171450" indent="-44450">
              <a:spcBef>
                <a:spcPts val="750"/>
              </a:spcBef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000" dirty="0"/>
              <a:t>Vertical Partitioning (cont.)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 dirty="0"/>
              <a:t>No unnecessary fields in each table</a:t>
            </a:r>
            <a:endParaRPr dirty="0">
              <a:cs typeface="Calibri"/>
            </a:endParaRPr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 dirty="0"/>
              <a:t>Only need to search over parent tables for common properties</a:t>
            </a:r>
            <a:endParaRPr dirty="0">
              <a:cs typeface="Calibri"/>
            </a:endParaRPr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000"/>
            </a:pPr>
            <a:r>
              <a:rPr lang="en-US" sz="2000" dirty="0"/>
              <a:t>Unification</a:t>
            </a:r>
            <a:endParaRPr dirty="0">
              <a:cs typeface="Calibri"/>
            </a:endParaRPr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 dirty="0"/>
              <a:t>Entire object within one table</a:t>
            </a:r>
            <a:endParaRPr dirty="0">
              <a:cs typeface="Calibri"/>
            </a:endParaRPr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 dirty="0"/>
              <a:t>Only one table required to activate object</a:t>
            </a:r>
            <a:endParaRPr dirty="0">
              <a:cs typeface="Calibri"/>
            </a:endParaRPr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 dirty="0"/>
              <a:t>Unnecessary (blank) fields in the table</a:t>
            </a:r>
            <a:endParaRPr dirty="0">
              <a:cs typeface="Calibri"/>
            </a:endParaRPr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1800" dirty="0"/>
              <a:t>All sub-types will be located in a search of the common table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BF6B-7CD9-4B3F-8C71-700AE0B972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375641" cy="1076747"/>
          </a:xfrm>
          <a:solidFill>
            <a:srgbClr val="10A17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Citations (Modeling Inheritance Relationships)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6E379-8C5D-449A-962A-0B9FEF773BF9}"/>
              </a:ext>
            </a:extLst>
          </p:cNvPr>
          <p:cNvSpPr txBox="1"/>
          <p:nvPr/>
        </p:nvSpPr>
        <p:spPr>
          <a:xfrm>
            <a:off x="841115" y="1524000"/>
            <a:ext cx="103733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Diagrams created by course authors, Ken Rodham and Jerod Wilkerson. </a:t>
            </a:r>
          </a:p>
        </p:txBody>
      </p:sp>
    </p:spTree>
    <p:extLst>
      <p:ext uri="{BB962C8B-B14F-4D97-AF65-F5344CB8AC3E}">
        <p14:creationId xmlns:p14="http://schemas.microsoft.com/office/powerpoint/2010/main" val="3923073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500"/>
            </a:pPr>
            <a:r>
              <a:rPr lang="en-US" dirty="0"/>
              <a:t>Structured Query Language (SQL)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SQL</a:t>
            </a:r>
            <a:endParaRPr dirty="0"/>
          </a:p>
        </p:txBody>
      </p:sp>
      <p:sp>
        <p:nvSpPr>
          <p:cNvPr id="420" name="Google Shape;420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78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/>
              <a:t>Language for performing relational database operations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Create tables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Delete tables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Insert rows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Update rows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Delete rows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Query for matching rows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Much more …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5F1A-BE85-48B3-B094-AC8431C413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41605"/>
            <a:ext cx="10515600" cy="1325563"/>
          </a:xfrm>
        </p:spPr>
        <p:txBody>
          <a:bodyPr/>
          <a:lstStyle/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516190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394A-3108-4B78-9CCC-7D0F0660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SQL Data Types</a:t>
            </a:r>
          </a:p>
        </p:txBody>
      </p:sp>
    </p:spTree>
    <p:extLst>
      <p:ext uri="{BB962C8B-B14F-4D97-AF65-F5344CB8AC3E}">
        <p14:creationId xmlns:p14="http://schemas.microsoft.com/office/powerpoint/2010/main" val="279407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Database Management Systems (DBMS)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dirty="0"/>
              <a:t>Databases are implemented by software systems called Database Management Systems (DBMS)</a:t>
            </a:r>
            <a:endParaRPr dirty="0"/>
          </a:p>
          <a:p>
            <a:pPr marL="171450" indent="-38100">
              <a:spcBef>
                <a:spcPts val="750"/>
              </a:spcBef>
              <a:buClr>
                <a:schemeClr val="dk1"/>
              </a:buClr>
              <a:buSzPts val="2100"/>
              <a:buNone/>
            </a:pPr>
            <a:endParaRPr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dirty="0"/>
              <a:t>Commonly used Relational DBMS’s include Oracle, MySQL, PostgreSQL, and MS SQL Server</a:t>
            </a:r>
            <a:endParaRPr dirty="0"/>
          </a:p>
          <a:p>
            <a:pPr marL="171450" indent="-38100">
              <a:spcBef>
                <a:spcPts val="750"/>
              </a:spcBef>
              <a:buClr>
                <a:schemeClr val="dk1"/>
              </a:buClr>
              <a:buSzPts val="2100"/>
              <a:buNone/>
            </a:pPr>
            <a:endParaRPr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dirty="0"/>
              <a:t>DBMS’s store data in files in a way that scales to large amounts of data and allows data to be accessed efficiently</a:t>
            </a:r>
            <a:endParaRPr dirty="0"/>
          </a:p>
          <a:p>
            <a:pPr marL="171450" indent="-38100">
              <a:spcBef>
                <a:spcPts val="750"/>
              </a:spcBef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/>
              <a:t>SQL Data Types – Strings</a:t>
            </a:r>
            <a:endParaRPr/>
          </a:p>
        </p:txBody>
      </p:sp>
      <p:sp>
        <p:nvSpPr>
          <p:cNvPr id="427" name="Google Shape;427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78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Each column in an SQL table declares the type that column may contain</a:t>
            </a:r>
            <a:endParaRPr dirty="0"/>
          </a:p>
          <a:p>
            <a:pPr marL="171450" indent="-177800"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b="1" dirty="0"/>
              <a:t>Character strings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 dirty="0"/>
              <a:t>CHARACTER(</a:t>
            </a:r>
            <a:r>
              <a:rPr lang="en-US" i="1" dirty="0"/>
              <a:t>n</a:t>
            </a:r>
            <a:r>
              <a:rPr lang="en-US" dirty="0"/>
              <a:t>) or CHAR(</a:t>
            </a:r>
            <a:r>
              <a:rPr lang="en-US" i="1" dirty="0"/>
              <a:t>n</a:t>
            </a:r>
            <a:r>
              <a:rPr lang="en-US" dirty="0"/>
              <a:t>) — fixed-width </a:t>
            </a:r>
            <a:r>
              <a:rPr lang="en-US" i="1" dirty="0"/>
              <a:t>n</a:t>
            </a:r>
            <a:r>
              <a:rPr lang="en-US" dirty="0"/>
              <a:t>-character string, padded with spaces as needed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 dirty="0"/>
              <a:t>CHARACTER VARYING(</a:t>
            </a:r>
            <a:r>
              <a:rPr lang="en-US" i="1" dirty="0"/>
              <a:t>n</a:t>
            </a:r>
            <a:r>
              <a:rPr lang="en-US" dirty="0"/>
              <a:t>) or VARCHAR(</a:t>
            </a:r>
            <a:r>
              <a:rPr lang="en-US" i="1" dirty="0"/>
              <a:t>n</a:t>
            </a:r>
            <a:r>
              <a:rPr lang="en-US" dirty="0"/>
              <a:t>) — variable-width string with a maximum size of </a:t>
            </a:r>
            <a:r>
              <a:rPr lang="en-US" i="1" dirty="0"/>
              <a:t>n</a:t>
            </a:r>
            <a:r>
              <a:rPr lang="en-US" dirty="0"/>
              <a:t> characters</a:t>
            </a:r>
            <a:endParaRPr dirty="0"/>
          </a:p>
          <a:p>
            <a:pPr marL="171450" indent="-177800"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b="1" dirty="0"/>
              <a:t>Bit strings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 dirty="0"/>
              <a:t>BIT(</a:t>
            </a:r>
            <a:r>
              <a:rPr lang="en-US" i="1" dirty="0"/>
              <a:t>n</a:t>
            </a:r>
            <a:r>
              <a:rPr lang="en-US" dirty="0"/>
              <a:t>) — an array of </a:t>
            </a:r>
            <a:r>
              <a:rPr lang="en-US" i="1" dirty="0"/>
              <a:t>n</a:t>
            </a:r>
            <a:r>
              <a:rPr lang="en-US" dirty="0"/>
              <a:t> bits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 dirty="0"/>
              <a:t>BIT VARYING(</a:t>
            </a:r>
            <a:r>
              <a:rPr lang="en-US" i="1" dirty="0"/>
              <a:t>n</a:t>
            </a:r>
            <a:r>
              <a:rPr lang="en-US" dirty="0"/>
              <a:t>) — an array of up to </a:t>
            </a:r>
            <a:r>
              <a:rPr lang="en-US" i="1" dirty="0"/>
              <a:t>n</a:t>
            </a:r>
            <a:r>
              <a:rPr lang="en-US" dirty="0"/>
              <a:t> bits</a:t>
            </a:r>
            <a:endParaRPr dirty="0"/>
          </a:p>
          <a:p>
            <a:pPr marL="171450" indent="-38100">
              <a:spcBef>
                <a:spcPts val="750"/>
              </a:spcBef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SQL Data Types – Numbers and Large Objects</a:t>
            </a:r>
            <a:endParaRPr dirty="0"/>
          </a:p>
        </p:txBody>
      </p:sp>
      <p:sp>
        <p:nvSpPr>
          <p:cNvPr id="434" name="Google Shape;434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78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b="1"/>
              <a:t>Numbers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INTEGER and SMALLINT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FLOAT, REAL and DOUBLE PRECISION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NUMERIC(</a:t>
            </a:r>
            <a:r>
              <a:rPr lang="en-US" i="1"/>
              <a:t>precision</a:t>
            </a:r>
            <a:r>
              <a:rPr lang="en-US"/>
              <a:t>, </a:t>
            </a:r>
            <a:r>
              <a:rPr lang="en-US" i="1"/>
              <a:t>scale</a:t>
            </a:r>
            <a:r>
              <a:rPr lang="en-US"/>
              <a:t>) or DECIMAL(</a:t>
            </a:r>
            <a:r>
              <a:rPr lang="en-US" i="1"/>
              <a:t>precision</a:t>
            </a:r>
            <a:r>
              <a:rPr lang="en-US"/>
              <a:t>, </a:t>
            </a:r>
            <a:r>
              <a:rPr lang="en-US" i="1"/>
              <a:t>scale</a:t>
            </a:r>
            <a:r>
              <a:rPr lang="en-US"/>
              <a:t>)</a:t>
            </a:r>
            <a:endParaRPr/>
          </a:p>
          <a:p>
            <a:pPr marL="171450" indent="-177800"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b="1"/>
              <a:t>Large objects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BLOB – binary large object (images, sound, video, etc.)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CLOB – character large object (text documents)</a:t>
            </a:r>
            <a:endParaRPr/>
          </a:p>
          <a:p>
            <a:pPr marL="171450" indent="-38100">
              <a:spcBef>
                <a:spcPts val="750"/>
              </a:spcBef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SQL Data Types – Date and Time</a:t>
            </a:r>
            <a:endParaRPr dirty="0"/>
          </a:p>
        </p:txBody>
      </p:sp>
      <p:sp>
        <p:nvSpPr>
          <p:cNvPr id="441" name="Google Shape;441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590"/>
            </a:pPr>
            <a:r>
              <a:rPr lang="en-US" sz="2590"/>
              <a:t>DATE — for date values (e.g., 2011-05-03)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590"/>
            </a:pPr>
            <a:r>
              <a:rPr lang="en-US" sz="2590"/>
              <a:t>TIME — for time values (e.g., 15:51:36). The granularity of the time value is usually a </a:t>
            </a:r>
            <a:r>
              <a:rPr lang="en-US" sz="2590" i="1"/>
              <a:t>tick</a:t>
            </a:r>
            <a:r>
              <a:rPr lang="en-US" sz="2590"/>
              <a:t> (100 nanoseconds).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590"/>
            </a:pPr>
            <a:r>
              <a:rPr lang="en-US" sz="2590"/>
              <a:t>TIME WITH TIME ZONE or TIMETZ — the same as TIME, but including details about the time zone.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590"/>
            </a:pPr>
            <a:r>
              <a:rPr lang="en-US" sz="2590"/>
              <a:t>TIMESTAMP — This is a DATE and a TIME put together in one variable (e.g., 2011-05-03 15:51:36).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590"/>
            </a:pPr>
            <a:r>
              <a:rPr lang="en-US" sz="2590"/>
              <a:t>TIMESTAMP WITH TIME ZONE or TIMESTAMPTZ — the same as TIMESTAMP, but including details about the time zone.</a:t>
            </a:r>
            <a:endParaRPr/>
          </a:p>
          <a:p>
            <a:pPr marL="171450" indent="-6985">
              <a:spcBef>
                <a:spcPts val="750"/>
              </a:spcBef>
              <a:buClr>
                <a:schemeClr val="dk1"/>
              </a:buClr>
              <a:buSzPts val="2590"/>
              <a:buNone/>
            </a:pPr>
            <a:endParaRPr sz="259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SQLite Data Types</a:t>
            </a:r>
            <a:endParaRPr dirty="0"/>
          </a:p>
        </p:txBody>
      </p:sp>
      <p:sp>
        <p:nvSpPr>
          <p:cNvPr id="448" name="Google Shape;448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78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/>
              <a:t>SQLite is a lightweight (simple) RDBMS we will use in this class</a:t>
            </a:r>
            <a:endParaRPr/>
          </a:p>
          <a:p>
            <a:pPr marL="171450" indent="-177800"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/>
              <a:t>SQLite stores all data using the following data types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INTEGER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REAL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TEXT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BLOB</a:t>
            </a:r>
            <a:endParaRPr/>
          </a:p>
          <a:p>
            <a:pPr marL="171450" indent="-177800"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/>
              <a:t>SQLite supports the standard SQL data types by mapping them onto the INTEGER, REAL, TEXT, and BLOB types</a:t>
            </a:r>
            <a:endParaRPr/>
          </a:p>
          <a:p>
            <a:pPr marL="514350" lvl="1" indent="-57150">
              <a:spcBef>
                <a:spcPts val="375"/>
              </a:spcBef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1E19-1132-4965-A63B-C0739648E6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84" y="-1325563"/>
            <a:ext cx="10515600" cy="1325563"/>
          </a:xfrm>
        </p:spPr>
        <p:txBody>
          <a:bodyPr/>
          <a:lstStyle/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2428506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E1FA-508A-4B64-9125-6692FD66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Creating and Dropping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3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Creating Tables</a:t>
            </a:r>
            <a:endParaRPr dirty="0"/>
          </a:p>
        </p:txBody>
      </p:sp>
      <p:sp>
        <p:nvSpPr>
          <p:cNvPr id="455" name="Google Shape;455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015"/>
            </a:pPr>
            <a:r>
              <a:rPr lang="en-US" sz="2015" dirty="0"/>
              <a:t>CREATE TABLE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704"/>
            </a:pPr>
            <a:r>
              <a:rPr lang="en-US" sz="1704" dirty="0"/>
              <a:t>Primary Keys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704"/>
            </a:pPr>
            <a:r>
              <a:rPr lang="en-US" sz="1704" dirty="0"/>
              <a:t>Null / Not Null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704"/>
            </a:pPr>
            <a:r>
              <a:rPr lang="en-US" sz="1704" dirty="0"/>
              <a:t>Autoincrement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704"/>
            </a:pPr>
            <a:r>
              <a:rPr lang="en-US" sz="1704" dirty="0"/>
              <a:t>Foreign keys</a:t>
            </a:r>
            <a:endParaRPr dirty="0"/>
          </a:p>
          <a:p>
            <a:pPr marL="171450" indent="-68135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  <a:buNone/>
            </a:pPr>
            <a:endParaRPr sz="1627" dirty="0"/>
          </a:p>
          <a:p>
            <a:pPr marL="0" indent="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  <a:buNone/>
            </a:pPr>
            <a:r>
              <a:rPr lang="en-US" sz="1627" dirty="0">
                <a:latin typeface="Courier New"/>
                <a:ea typeface="Courier New"/>
                <a:cs typeface="Courier New"/>
                <a:sym typeface="Courier New"/>
              </a:rPr>
              <a:t>create table book</a:t>
            </a:r>
            <a:endParaRPr dirty="0"/>
          </a:p>
          <a:p>
            <a:pPr marL="0" indent="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  <a:buNone/>
            </a:pPr>
            <a:r>
              <a:rPr lang="en-US" sz="1627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0" indent="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  <a:buNone/>
            </a:pPr>
            <a:r>
              <a:rPr lang="en-US" sz="1627" dirty="0">
                <a:latin typeface="Courier New"/>
                <a:ea typeface="Courier New"/>
                <a:cs typeface="Courier New"/>
                <a:sym typeface="Courier New"/>
              </a:rPr>
              <a:t>	id integer not null primary key autoincrement,</a:t>
            </a:r>
            <a:endParaRPr dirty="0"/>
          </a:p>
          <a:p>
            <a:pPr marL="0" indent="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  <a:buNone/>
            </a:pPr>
            <a:r>
              <a:rPr lang="en-US" sz="1627" dirty="0">
                <a:latin typeface="Courier New"/>
                <a:ea typeface="Courier New"/>
                <a:cs typeface="Courier New"/>
                <a:sym typeface="Courier New"/>
              </a:rPr>
              <a:t>	title varchar(255) not null,</a:t>
            </a:r>
            <a:endParaRPr dirty="0"/>
          </a:p>
          <a:p>
            <a:pPr marL="0" indent="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  <a:buNone/>
            </a:pPr>
            <a:r>
              <a:rPr lang="en-US" sz="1627" dirty="0">
                <a:latin typeface="Courier New"/>
                <a:ea typeface="Courier New"/>
                <a:cs typeface="Courier New"/>
                <a:sym typeface="Courier New"/>
              </a:rPr>
              <a:t>	author varchar(255) not null,</a:t>
            </a:r>
            <a:endParaRPr dirty="0"/>
          </a:p>
          <a:p>
            <a:pPr marL="0" indent="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  <a:buNone/>
            </a:pPr>
            <a:r>
              <a:rPr lang="en-US" sz="1627" dirty="0">
                <a:latin typeface="Courier New"/>
                <a:ea typeface="Courier New"/>
                <a:cs typeface="Courier New"/>
                <a:sym typeface="Courier New"/>
              </a:rPr>
              <a:t>	genre varchar(32) not null,</a:t>
            </a:r>
            <a:endParaRPr dirty="0"/>
          </a:p>
          <a:p>
            <a:pPr marL="0" indent="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  <a:buNone/>
            </a:pPr>
            <a:r>
              <a:rPr lang="en-US" sz="1627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27" dirty="0" err="1"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-US" sz="1627" dirty="0">
                <a:latin typeface="Courier New"/>
                <a:ea typeface="Courier New"/>
                <a:cs typeface="Courier New"/>
                <a:sym typeface="Courier New"/>
              </a:rPr>
              <a:t> integer not null,</a:t>
            </a:r>
            <a:endParaRPr dirty="0"/>
          </a:p>
          <a:p>
            <a:pPr marL="0" indent="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  <a:buNone/>
            </a:pPr>
            <a:r>
              <a:rPr lang="en-US" sz="1627" dirty="0">
                <a:latin typeface="Courier New"/>
                <a:ea typeface="Courier New"/>
                <a:cs typeface="Courier New"/>
                <a:sym typeface="Courier New"/>
              </a:rPr>
              <a:t>	foreign key(genre) references genre(genre),</a:t>
            </a:r>
            <a:endParaRPr dirty="0"/>
          </a:p>
          <a:p>
            <a:pPr marL="0" indent="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  <a:buNone/>
            </a:pPr>
            <a:r>
              <a:rPr lang="en-US" sz="1627" dirty="0">
                <a:latin typeface="Courier New"/>
                <a:ea typeface="Courier New"/>
                <a:cs typeface="Courier New"/>
                <a:sym typeface="Courier New"/>
              </a:rPr>
              <a:t>	foreign key(</a:t>
            </a:r>
            <a:r>
              <a:rPr lang="en-US" sz="1627" dirty="0" err="1"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-US" sz="1627" dirty="0">
                <a:latin typeface="Courier New"/>
                <a:ea typeface="Courier New"/>
                <a:cs typeface="Courier New"/>
                <a:sym typeface="Courier New"/>
              </a:rPr>
              <a:t>) references category(id)</a:t>
            </a:r>
            <a:endParaRPr dirty="0"/>
          </a:p>
          <a:p>
            <a:pPr marL="0" indent="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  <a:buNone/>
            </a:pPr>
            <a:r>
              <a:rPr lang="en-US" sz="1627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Foreign Key Constraints</a:t>
            </a:r>
            <a:endParaRPr dirty="0"/>
          </a:p>
        </p:txBody>
      </p:sp>
      <p:sp>
        <p:nvSpPr>
          <p:cNvPr id="462" name="Google Shape;462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2400" dirty="0"/>
              <a:t>Not required – can query without them</a:t>
            </a:r>
            <a:endParaRPr sz="2400"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sz="2400" dirty="0"/>
              <a:t>Enforce that values used as foreign keys exist in their parent tables</a:t>
            </a:r>
            <a:endParaRPr sz="2400"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sz="2400" dirty="0"/>
              <a:t>Disallow deletes of the parent table row when referenced as a foreign key in another table</a:t>
            </a:r>
            <a:endParaRPr sz="2400"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sz="2400" dirty="0"/>
              <a:t>Disallow updates of the parent row primary key value if that would “orphan” the foreign keys</a:t>
            </a:r>
            <a:endParaRPr sz="2400"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sz="2400" dirty="0"/>
              <a:t>Can specify that deletes and/or updates to the primary keys automatically affect the foreign key rows</a:t>
            </a:r>
            <a:endParaRPr sz="2400"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2000" dirty="0"/>
              <a:t>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foreign key(genre) references genre(genre) on update cascade on delete restrict</a:t>
            </a:r>
            <a:endParaRPr sz="2000"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sz="2400" dirty="0"/>
              <a:t>Available actions:</a:t>
            </a:r>
            <a:endParaRPr sz="2400"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 sz="2000" dirty="0"/>
              <a:t>No Action, Restrict, Set Null, Set Default, Cascade</a:t>
            </a:r>
            <a:endParaRPr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Dropping Tables</a:t>
            </a:r>
            <a:endParaRPr dirty="0"/>
          </a:p>
        </p:txBody>
      </p:sp>
      <p:sp>
        <p:nvSpPr>
          <p:cNvPr id="469" name="Google Shape;469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78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/>
              <a:t>Drop Table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drop table book;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drop table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if exists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book;</a:t>
            </a:r>
            <a:endParaRPr/>
          </a:p>
          <a:p>
            <a:pPr marL="0" indent="0">
              <a:spcBef>
                <a:spcPts val="750"/>
              </a:spcBef>
              <a:buClr>
                <a:schemeClr val="dk1"/>
              </a:buClr>
              <a:buSzPts val="2700"/>
              <a:buNone/>
            </a:pPr>
            <a:endParaRPr sz="270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700"/>
            </a:pPr>
            <a:r>
              <a:rPr lang="en-US" sz="2700"/>
              <a:t>When using foreign key constraints, order of deletes matters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/>
              <a:t>Can’t delete a table with values being used as foreign keys in another table (delete the table with the foreign keys first)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8E34-14E7-40E0-A1E8-23530ED4B0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4410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Programmatic vs. Interactive Database Access </a:t>
            </a:r>
            <a:endParaRPr dirty="0"/>
          </a:p>
        </p:txBody>
      </p:sp>
      <p:sp>
        <p:nvSpPr>
          <p:cNvPr id="116" name="Google Shape;116;p16"/>
          <p:cNvSpPr txBox="1"/>
          <p:nvPr/>
        </p:nvSpPr>
        <p:spPr>
          <a:xfrm>
            <a:off x="1371600" y="2240101"/>
            <a:ext cx="312420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 can access a database through APIs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JDBC or ADO.NET.</a:t>
            </a:r>
            <a:endParaRPr dirty="0"/>
          </a:p>
          <a:p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users can access a database through an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management application that allows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 to query and modify the database.</a:t>
            </a:r>
            <a:endParaRPr dirty="0"/>
          </a:p>
        </p:txBody>
      </p:sp>
      <p:pic>
        <p:nvPicPr>
          <p:cNvPr id="8" name="Picture 7" descr="Program: DB Driver inside DB API with arrow pointing to cylinder labeled DB.  Woman at computer (labeled Management Console) with arrow pointing to the same DB cylinder. ">
            <a:extLst>
              <a:ext uri="{FF2B5EF4-FFF2-40B4-BE49-F238E27FC236}">
                <a16:creationId xmlns:a16="http://schemas.microsoft.com/office/drawing/2014/main" id="{E8E25801-437B-410D-9182-D16F7CB0D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42" y="2165465"/>
            <a:ext cx="6852458" cy="38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0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2F61-AB56-4A4F-AB0A-13DF541A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Inserting, Updating and Deleting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70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Inserting Data into Tables</a:t>
            </a:r>
            <a:endParaRPr dirty="0"/>
          </a:p>
        </p:txBody>
      </p:sp>
      <p:sp>
        <p:nvSpPr>
          <p:cNvPr id="476" name="Google Shape;476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78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INSERT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insert into book </a:t>
            </a:r>
            <a:endParaRPr dirty="0"/>
          </a:p>
          <a:p>
            <a:pPr marL="342900" lvl="1" indent="0">
              <a:spcBef>
                <a:spcPts val="375"/>
              </a:spcBef>
              <a:buClr>
                <a:schemeClr val="dk1"/>
              </a:buClr>
              <a:buSzPts val="24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(title, author, genre,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 values ('The Work and the Glory', 'Gerald Lund', '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HistoricalFiction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', 3);</a:t>
            </a:r>
            <a:endParaRPr dirty="0"/>
          </a:p>
          <a:p>
            <a:pPr marL="0" indent="0">
              <a:spcBef>
                <a:spcPts val="750"/>
              </a:spcBef>
              <a:buClr>
                <a:schemeClr val="dk1"/>
              </a:buClr>
              <a:buSzPts val="2700"/>
              <a:buNone/>
            </a:pP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________________</a:t>
            </a:r>
            <a:endParaRPr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700"/>
            </a:pPr>
            <a:r>
              <a:rPr lang="en-US" sz="2700" dirty="0"/>
              <a:t>Complete Example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create-db.sql.txt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Updates</a:t>
            </a:r>
            <a:endParaRPr dirty="0"/>
          </a:p>
        </p:txBody>
      </p:sp>
      <p:sp>
        <p:nvSpPr>
          <p:cNvPr id="483" name="Google Shape;483;p41"/>
          <p:cNvSpPr txBox="1"/>
          <p:nvPr/>
        </p:nvSpPr>
        <p:spPr>
          <a:xfrm>
            <a:off x="3027808" y="1531203"/>
            <a:ext cx="534094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 Table</a:t>
            </a:r>
            <a:endParaRPr sz="1600" dirty="0"/>
          </a:p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 Column = Value, Column = Value, …</a:t>
            </a:r>
            <a:endParaRPr sz="1600" dirty="0"/>
          </a:p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Condition</a:t>
            </a:r>
            <a:endParaRPr sz="1600" dirty="0"/>
          </a:p>
        </p:txBody>
      </p:sp>
      <p:sp>
        <p:nvSpPr>
          <p:cNvPr id="485" name="Google Shape;485;p41"/>
          <p:cNvSpPr txBox="1"/>
          <p:nvPr/>
        </p:nvSpPr>
        <p:spPr>
          <a:xfrm>
            <a:off x="3027807" y="2979002"/>
            <a:ext cx="36060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 member’s information</a:t>
            </a:r>
            <a:endParaRPr sz="1600" dirty="0"/>
          </a:p>
        </p:txBody>
      </p:sp>
      <p:sp>
        <p:nvSpPr>
          <p:cNvPr id="484" name="Google Shape;484;p41"/>
          <p:cNvSpPr txBox="1"/>
          <p:nvPr/>
        </p:nvSpPr>
        <p:spPr>
          <a:xfrm>
            <a:off x="3586356" y="3360002"/>
            <a:ext cx="700544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 member</a:t>
            </a:r>
            <a:endParaRPr sz="1600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name = ‘Chris Jones’,</a:t>
            </a:r>
            <a:endParaRPr sz="1600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email_address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‘chris@gmail.com’</a:t>
            </a:r>
            <a:endParaRPr sz="1600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 id = 3</a:t>
            </a:r>
            <a:endParaRPr sz="1600" dirty="0"/>
          </a:p>
        </p:txBody>
      </p:sp>
      <p:sp>
        <p:nvSpPr>
          <p:cNvPr id="487" name="Google Shape;487;p41"/>
          <p:cNvSpPr txBox="1"/>
          <p:nvPr/>
        </p:nvSpPr>
        <p:spPr>
          <a:xfrm>
            <a:off x="3073409" y="5188802"/>
            <a:ext cx="45831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all member email addresses to empty</a:t>
            </a:r>
            <a:endParaRPr sz="1600" dirty="0"/>
          </a:p>
        </p:txBody>
      </p:sp>
      <p:sp>
        <p:nvSpPr>
          <p:cNvPr id="486" name="Google Shape;486;p41"/>
          <p:cNvSpPr txBox="1"/>
          <p:nvPr/>
        </p:nvSpPr>
        <p:spPr>
          <a:xfrm>
            <a:off x="3565401" y="5569803"/>
            <a:ext cx="42402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 member</a:t>
            </a:r>
            <a:endParaRPr sz="1600"/>
          </a:p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email_address = ‘’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Deletes</a:t>
            </a:r>
            <a:endParaRPr dirty="0"/>
          </a:p>
        </p:txBody>
      </p:sp>
      <p:sp>
        <p:nvSpPr>
          <p:cNvPr id="494" name="Google Shape;494;p42"/>
          <p:cNvSpPr txBox="1"/>
          <p:nvPr/>
        </p:nvSpPr>
        <p:spPr>
          <a:xfrm>
            <a:off x="3124200" y="1549697"/>
            <a:ext cx="279833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 Table</a:t>
            </a:r>
            <a:endParaRPr sz="1600" dirty="0"/>
          </a:p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Condition</a:t>
            </a:r>
            <a:endParaRPr sz="1600" dirty="0"/>
          </a:p>
        </p:txBody>
      </p:sp>
      <p:sp>
        <p:nvSpPr>
          <p:cNvPr id="496" name="Google Shape;496;p42"/>
          <p:cNvSpPr txBox="1"/>
          <p:nvPr/>
        </p:nvSpPr>
        <p:spPr>
          <a:xfrm>
            <a:off x="3124200" y="2517337"/>
            <a:ext cx="20296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a member</a:t>
            </a:r>
            <a:endParaRPr sz="1600"/>
          </a:p>
        </p:txBody>
      </p:sp>
      <p:sp>
        <p:nvSpPr>
          <p:cNvPr id="495" name="Google Shape;495;p42"/>
          <p:cNvSpPr txBox="1"/>
          <p:nvPr/>
        </p:nvSpPr>
        <p:spPr>
          <a:xfrm>
            <a:off x="3581400" y="2967335"/>
            <a:ext cx="350288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member</a:t>
            </a:r>
            <a:endParaRPr sz="1600"/>
          </a:p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 id = 3</a:t>
            </a:r>
            <a:endParaRPr sz="1600"/>
          </a:p>
        </p:txBody>
      </p:sp>
      <p:sp>
        <p:nvSpPr>
          <p:cNvPr id="500" name="Google Shape;500;p42"/>
          <p:cNvSpPr txBox="1"/>
          <p:nvPr/>
        </p:nvSpPr>
        <p:spPr>
          <a:xfrm>
            <a:off x="3146612" y="3965137"/>
            <a:ext cx="36691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all readings for a member</a:t>
            </a:r>
            <a:endParaRPr sz="1600"/>
          </a:p>
        </p:txBody>
      </p:sp>
      <p:sp>
        <p:nvSpPr>
          <p:cNvPr id="499" name="Google Shape;499;p42"/>
          <p:cNvSpPr txBox="1"/>
          <p:nvPr/>
        </p:nvSpPr>
        <p:spPr>
          <a:xfrm>
            <a:off x="3581401" y="4415135"/>
            <a:ext cx="42402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books_read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 member_id = 3</a:t>
            </a:r>
            <a:endParaRPr sz="1600"/>
          </a:p>
        </p:txBody>
      </p:sp>
      <p:sp>
        <p:nvSpPr>
          <p:cNvPr id="498" name="Google Shape;498;p42"/>
          <p:cNvSpPr txBox="1"/>
          <p:nvPr/>
        </p:nvSpPr>
        <p:spPr>
          <a:xfrm>
            <a:off x="3169802" y="5401269"/>
            <a:ext cx="18864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all books</a:t>
            </a:r>
            <a:endParaRPr sz="1600"/>
          </a:p>
        </p:txBody>
      </p:sp>
      <p:sp>
        <p:nvSpPr>
          <p:cNvPr id="497" name="Google Shape;497;p42"/>
          <p:cNvSpPr txBox="1"/>
          <p:nvPr/>
        </p:nvSpPr>
        <p:spPr>
          <a:xfrm>
            <a:off x="3581401" y="5786735"/>
            <a:ext cx="31341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book</a:t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E5AD-28F7-4296-86D0-CDAE83C5E9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074" y="-1325563"/>
            <a:ext cx="10515600" cy="1325563"/>
          </a:xfrm>
        </p:spPr>
        <p:txBody>
          <a:bodyPr/>
          <a:lstStyle/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1923705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D95F-998F-4710-B2CE-CE71A9AC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Retrieving Data with SQL Queries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62753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Queries</a:t>
            </a:r>
            <a:endParaRPr dirty="0"/>
          </a:p>
        </p:txBody>
      </p:sp>
      <p:sp>
        <p:nvSpPr>
          <p:cNvPr id="507" name="Google Shape;507;p43"/>
          <p:cNvSpPr txBox="1"/>
          <p:nvPr/>
        </p:nvSpPr>
        <p:spPr>
          <a:xfrm>
            <a:off x="2895601" y="2438400"/>
            <a:ext cx="480971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Column, Column, …</a:t>
            </a:r>
            <a:endParaRPr/>
          </a:p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Table, Table, …</a:t>
            </a:r>
            <a:endParaRPr/>
          </a:p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Condition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itle: Que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Queries (2)</a:t>
            </a:r>
            <a:endParaRPr dirty="0"/>
          </a:p>
        </p:txBody>
      </p:sp>
      <p:sp>
        <p:nvSpPr>
          <p:cNvPr id="514" name="book"/>
          <p:cNvSpPr txBox="1"/>
          <p:nvPr/>
        </p:nvSpPr>
        <p:spPr>
          <a:xfrm>
            <a:off x="5093530" y="304800"/>
            <a:ext cx="6944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 dirty="0"/>
          </a:p>
        </p:txBody>
      </p:sp>
      <p:graphicFrame>
        <p:nvGraphicFramePr>
          <p:cNvPr id="519" name="book table"/>
          <p:cNvGraphicFramePr/>
          <p:nvPr>
            <p:extLst>
              <p:ext uri="{D42A27DB-BD31-4B8C-83A1-F6EECF244321}">
                <p14:modId xmlns:p14="http://schemas.microsoft.com/office/powerpoint/2010/main" val="2607254387"/>
              </p:ext>
            </p:extLst>
          </p:nvPr>
        </p:nvGraphicFramePr>
        <p:xfrm>
          <a:off x="5181600" y="741600"/>
          <a:ext cx="6248400" cy="19406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id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title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author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genre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category_id</a:t>
                      </a:r>
                      <a:endParaRPr sz="1200" dirty="0" err="1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‘Decision Points’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‘George W. Bush’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NonFiction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7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Work and the Glory’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‘Gerald Lund’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HistoricalFiction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‘Dracula’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‘Bram Stoker’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‘Fiction’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8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Holy Bible’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Lord’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NonFiction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" name="List all books"/>
          <p:cNvSpPr txBox="1"/>
          <p:nvPr/>
        </p:nvSpPr>
        <p:spPr>
          <a:xfrm>
            <a:off x="7269541" y="2971800"/>
            <a:ext cx="154862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books</a:t>
            </a:r>
            <a:endParaRPr dirty="0"/>
          </a:p>
        </p:txBody>
      </p:sp>
      <p:sp>
        <p:nvSpPr>
          <p:cNvPr id="515" name="SELCT* FROM book"/>
          <p:cNvSpPr txBox="1"/>
          <p:nvPr/>
        </p:nvSpPr>
        <p:spPr>
          <a:xfrm>
            <a:off x="7726740" y="3330714"/>
            <a:ext cx="15696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/>
          </a:p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book</a:t>
            </a:r>
            <a:endParaRPr/>
          </a:p>
        </p:txBody>
      </p:sp>
      <p:sp>
        <p:nvSpPr>
          <p:cNvPr id="516" name="result"/>
          <p:cNvSpPr txBox="1"/>
          <p:nvPr/>
        </p:nvSpPr>
        <p:spPr>
          <a:xfrm>
            <a:off x="5123347" y="3855006"/>
            <a:ext cx="766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dirty="0"/>
          </a:p>
        </p:txBody>
      </p:sp>
      <p:graphicFrame>
        <p:nvGraphicFramePr>
          <p:cNvPr id="520" name="result table"/>
          <p:cNvGraphicFramePr/>
          <p:nvPr>
            <p:extLst>
              <p:ext uri="{D42A27DB-BD31-4B8C-83A1-F6EECF244321}">
                <p14:modId xmlns:p14="http://schemas.microsoft.com/office/powerpoint/2010/main" val="2595003103"/>
              </p:ext>
            </p:extLst>
          </p:nvPr>
        </p:nvGraphicFramePr>
        <p:xfrm>
          <a:off x="5181600" y="4316726"/>
          <a:ext cx="6248400" cy="19406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id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title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author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genre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category_id</a:t>
                      </a:r>
                      <a:endParaRPr sz="1200" dirty="0" err="1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‘Decision Points’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‘George W. Bush’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NonFiction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7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Work and the Glory’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‘Gerald Lund’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HistoricalFiction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‘Dracula’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‘Bram Stoker’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‘Fiction’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8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Holy Bible’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Lord’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NonFiction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5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Queries (3)</a:t>
            </a:r>
            <a:endParaRPr dirty="0"/>
          </a:p>
        </p:txBody>
      </p:sp>
      <p:sp>
        <p:nvSpPr>
          <p:cNvPr id="526" name="Google Shape;526;p45"/>
          <p:cNvSpPr txBox="1"/>
          <p:nvPr/>
        </p:nvSpPr>
        <p:spPr>
          <a:xfrm>
            <a:off x="5273959" y="762000"/>
            <a:ext cx="6944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 dirty="0"/>
          </a:p>
        </p:txBody>
      </p:sp>
      <p:graphicFrame>
        <p:nvGraphicFramePr>
          <p:cNvPr id="532" name="Google Shape;532;p45"/>
          <p:cNvGraphicFramePr/>
          <p:nvPr>
            <p:extLst>
              <p:ext uri="{D42A27DB-BD31-4B8C-83A1-F6EECF244321}">
                <p14:modId xmlns:p14="http://schemas.microsoft.com/office/powerpoint/2010/main" val="4185916971"/>
              </p:ext>
            </p:extLst>
          </p:nvPr>
        </p:nvGraphicFramePr>
        <p:xfrm>
          <a:off x="5350158" y="1183640"/>
          <a:ext cx="6248400" cy="19406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id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title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author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genre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category_id</a:t>
                      </a:r>
                      <a:endParaRPr sz="1200" dirty="0" err="1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‘Decision Points’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‘George W. Bush’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NonFiction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7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Work and the Glory’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‘Gerald Lund’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HistoricalFiction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‘Dracula’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‘Bram Stoker’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‘Fiction’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8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Holy Bible’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Lord’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</a:t>
                      </a:r>
                      <a:r>
                        <a:rPr lang="en-US" sz="1200" dirty="0" err="1"/>
                        <a:t>NonFiction</a:t>
                      </a:r>
                      <a:r>
                        <a:rPr lang="en-US" sz="1200" dirty="0"/>
                        <a:t>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0" name="Google Shape;530;p45"/>
          <p:cNvSpPr txBox="1"/>
          <p:nvPr/>
        </p:nvSpPr>
        <p:spPr>
          <a:xfrm>
            <a:off x="6493159" y="3200400"/>
            <a:ext cx="53940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authors and titles of all non-fiction books</a:t>
            </a:r>
            <a:endParaRPr dirty="0"/>
          </a:p>
        </p:txBody>
      </p:sp>
      <p:sp>
        <p:nvSpPr>
          <p:cNvPr id="527" name="Google Shape;527;p45"/>
          <p:cNvSpPr txBox="1"/>
          <p:nvPr/>
        </p:nvSpPr>
        <p:spPr>
          <a:xfrm>
            <a:off x="6721758" y="3581401"/>
            <a:ext cx="43396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author, title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book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genre = ‘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NonFiction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dirty="0"/>
          </a:p>
        </p:txBody>
      </p:sp>
      <p:sp>
        <p:nvSpPr>
          <p:cNvPr id="529" name="Google Shape;529;p45"/>
          <p:cNvSpPr txBox="1"/>
          <p:nvPr/>
        </p:nvSpPr>
        <p:spPr>
          <a:xfrm>
            <a:off x="5426359" y="4373880"/>
            <a:ext cx="766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dirty="0"/>
          </a:p>
        </p:txBody>
      </p:sp>
      <p:graphicFrame>
        <p:nvGraphicFramePr>
          <p:cNvPr id="528" name="Google Shape;528;p45"/>
          <p:cNvGraphicFramePr/>
          <p:nvPr>
            <p:extLst>
              <p:ext uri="{D42A27DB-BD31-4B8C-83A1-F6EECF244321}">
                <p14:modId xmlns:p14="http://schemas.microsoft.com/office/powerpoint/2010/main" val="2133689297"/>
              </p:ext>
            </p:extLst>
          </p:nvPr>
        </p:nvGraphicFramePr>
        <p:xfrm>
          <a:off x="5426358" y="4754880"/>
          <a:ext cx="3810000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author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title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‘George W. Bush’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‘Decision Points’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Lord’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Holy Bible’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Queries (4)</a:t>
            </a:r>
            <a:endParaRPr dirty="0"/>
          </a:p>
        </p:txBody>
      </p:sp>
      <p:sp>
        <p:nvSpPr>
          <p:cNvPr id="539" name="Google Shape;539;p46"/>
          <p:cNvSpPr txBox="1"/>
          <p:nvPr/>
        </p:nvSpPr>
        <p:spPr>
          <a:xfrm>
            <a:off x="2598238" y="1828700"/>
            <a:ext cx="1063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/>
          </a:p>
        </p:txBody>
      </p:sp>
      <p:graphicFrame>
        <p:nvGraphicFramePr>
          <p:cNvPr id="538" name="Google Shape;538;p46"/>
          <p:cNvGraphicFramePr/>
          <p:nvPr>
            <p:extLst>
              <p:ext uri="{D42A27DB-BD31-4B8C-83A1-F6EECF244321}">
                <p14:modId xmlns:p14="http://schemas.microsoft.com/office/powerpoint/2010/main" val="4239486987"/>
              </p:ext>
            </p:extLst>
          </p:nvPr>
        </p:nvGraphicFramePr>
        <p:xfrm>
          <a:off x="2594550" y="2235100"/>
          <a:ext cx="3733800" cy="3708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id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name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parent_id</a:t>
                      </a:r>
                      <a:endParaRPr sz="1200" dirty="0" err="1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‘Top’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Null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‘Must Read’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‘Must Read (New)’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‘Must Read (Old)’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‘Must Read (Really Old)’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‘Optional’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7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‘Optional (New)’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8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‘Optional (Old)’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‘Optional (Really Old)’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1" name="Google Shape;541;p46"/>
          <p:cNvSpPr txBox="1"/>
          <p:nvPr/>
        </p:nvSpPr>
        <p:spPr>
          <a:xfrm>
            <a:off x="6480750" y="2285900"/>
            <a:ext cx="43910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sub-categories of category ‘Top’</a:t>
            </a:r>
            <a:endParaRPr/>
          </a:p>
        </p:txBody>
      </p:sp>
      <p:sp>
        <p:nvSpPr>
          <p:cNvPr id="540" name="Google Shape;540;p46"/>
          <p:cNvSpPr txBox="1"/>
          <p:nvPr/>
        </p:nvSpPr>
        <p:spPr>
          <a:xfrm>
            <a:off x="6709350" y="2870438"/>
            <a:ext cx="43396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id, name, parent_id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category</a:t>
            </a:r>
            <a:endParaRPr/>
          </a:p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parent_id = 1</a:t>
            </a:r>
            <a:endParaRPr/>
          </a:p>
        </p:txBody>
      </p:sp>
      <p:sp>
        <p:nvSpPr>
          <p:cNvPr id="543" name="Google Shape;543;p46"/>
          <p:cNvSpPr txBox="1"/>
          <p:nvPr/>
        </p:nvSpPr>
        <p:spPr>
          <a:xfrm>
            <a:off x="6789239" y="3962300"/>
            <a:ext cx="766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graphicFrame>
        <p:nvGraphicFramePr>
          <p:cNvPr id="542" name="Google Shape;542;p46"/>
          <p:cNvGraphicFramePr/>
          <p:nvPr>
            <p:extLst>
              <p:ext uri="{D42A27DB-BD31-4B8C-83A1-F6EECF244321}">
                <p14:modId xmlns:p14="http://schemas.microsoft.com/office/powerpoint/2010/main" val="3876367948"/>
              </p:ext>
            </p:extLst>
          </p:nvPr>
        </p:nvGraphicFramePr>
        <p:xfrm>
          <a:off x="6785550" y="4373780"/>
          <a:ext cx="3733800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id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name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parent_id</a:t>
                      </a:r>
                      <a:endParaRPr sz="1200" dirty="0" err="1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‘Must Read’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‘Optional’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B5C6-8EEC-4B67-A4A2-1F030F35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Embedded vs. </a:t>
            </a:r>
            <a:br>
              <a:rPr lang="en-US" sz="4400" dirty="0"/>
            </a:br>
            <a:r>
              <a:rPr lang="en-US" sz="4400" dirty="0"/>
              <a:t>Client/Server </a:t>
            </a:r>
            <a:endParaRPr lang="en-US" dirty="0"/>
          </a:p>
        </p:txBody>
      </p:sp>
      <p:pic>
        <p:nvPicPr>
          <p:cNvPr id="29" name="Picture 28" descr="Program: DB Driver inside DB API, with arrow (labeled Local file access) pointing to cylinder labeled DB. ">
            <a:extLst>
              <a:ext uri="{FF2B5EF4-FFF2-40B4-BE49-F238E27FC236}">
                <a16:creationId xmlns:a16="http://schemas.microsoft.com/office/drawing/2014/main" id="{D32E1E4A-3084-4FB7-9113-FF8EF700E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84" y="2053078"/>
            <a:ext cx="3244735" cy="3277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7E328-A4D1-49DE-A1FC-16DBE8D9671D}"/>
              </a:ext>
            </a:extLst>
          </p:cNvPr>
          <p:cNvSpPr txBox="1"/>
          <p:nvPr/>
        </p:nvSpPr>
        <p:spPr>
          <a:xfrm>
            <a:off x="2583543" y="5568041"/>
            <a:ext cx="33419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Some DBMS's are Embedded only</a:t>
            </a:r>
          </a:p>
          <a:p>
            <a:r>
              <a:rPr lang="en-US" dirty="0">
                <a:cs typeface="Calibri"/>
              </a:rPr>
              <a:t>Some are Client/Server only</a:t>
            </a:r>
          </a:p>
          <a:p>
            <a:r>
              <a:rPr lang="en-US" dirty="0">
                <a:cs typeface="Calibri"/>
              </a:rPr>
              <a:t>Some can work in either mode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31" name="Picture 30" descr="Program: DB Driver inside DB API, with arrow through barrier labeld network. arrow points to DB server with arrow (labeled Local file access) pointing to cylinder labeled DB. ">
            <a:extLst>
              <a:ext uri="{FF2B5EF4-FFF2-40B4-BE49-F238E27FC236}">
                <a16:creationId xmlns:a16="http://schemas.microsoft.com/office/drawing/2014/main" id="{0F4354F2-55D2-4AC4-814D-7E6B77A71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45" y="870065"/>
            <a:ext cx="3519055" cy="5378335"/>
          </a:xfrm>
          <a:prstGeom prst="rect">
            <a:avLst/>
          </a:prstGeom>
        </p:spPr>
      </p:pic>
      <p:sp>
        <p:nvSpPr>
          <p:cNvPr id="4" name="Google Shape;118;p16">
            <a:extLst>
              <a:ext uri="{FF2B5EF4-FFF2-40B4-BE49-F238E27FC236}">
                <a16:creationId xmlns:a16="http://schemas.microsoft.com/office/drawing/2014/main" id="{0532DED2-3DB6-4EC9-9D8B-E9FB04E6B6F7}"/>
              </a:ext>
            </a:extLst>
          </p:cNvPr>
          <p:cNvSpPr txBox="1">
            <a:spLocks/>
          </p:cNvSpPr>
          <p:nvPr/>
        </p:nvSpPr>
        <p:spPr>
          <a:xfrm>
            <a:off x="10134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48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Queries – Cartesian Product</a:t>
            </a:r>
            <a:endParaRPr dirty="0"/>
          </a:p>
        </p:txBody>
      </p:sp>
      <p:sp>
        <p:nvSpPr>
          <p:cNvPr id="551" name="Google Shape;551;p47"/>
          <p:cNvSpPr txBox="1"/>
          <p:nvPr/>
        </p:nvSpPr>
        <p:spPr>
          <a:xfrm>
            <a:off x="2621588" y="1600200"/>
            <a:ext cx="40322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books read by each member</a:t>
            </a:r>
            <a:endParaRPr/>
          </a:p>
        </p:txBody>
      </p:sp>
      <p:sp>
        <p:nvSpPr>
          <p:cNvPr id="550" name="Google Shape;550;p47"/>
          <p:cNvSpPr txBox="1"/>
          <p:nvPr/>
        </p:nvSpPr>
        <p:spPr>
          <a:xfrm>
            <a:off x="2585195" y="2071948"/>
            <a:ext cx="49552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member.name,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book.title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member,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books_read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book</a:t>
            </a:r>
            <a:endParaRPr dirty="0"/>
          </a:p>
        </p:txBody>
      </p:sp>
      <p:sp>
        <p:nvSpPr>
          <p:cNvPr id="554" name="Google Shape;554;p47"/>
          <p:cNvSpPr txBox="1"/>
          <p:nvPr/>
        </p:nvSpPr>
        <p:spPr>
          <a:xfrm>
            <a:off x="2637580" y="3160834"/>
            <a:ext cx="57388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x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Books_Read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Book	(3 x 6 x 4 = 72 rows)</a:t>
            </a:r>
            <a:endParaRPr dirty="0"/>
          </a:p>
        </p:txBody>
      </p:sp>
      <p:graphicFrame>
        <p:nvGraphicFramePr>
          <p:cNvPr id="552" name="Google Shape;552;p47"/>
          <p:cNvGraphicFramePr/>
          <p:nvPr>
            <p:extLst>
              <p:ext uri="{D42A27DB-BD31-4B8C-83A1-F6EECF244321}">
                <p14:modId xmlns:p14="http://schemas.microsoft.com/office/powerpoint/2010/main" val="929799459"/>
              </p:ext>
            </p:extLst>
          </p:nvPr>
        </p:nvGraphicFramePr>
        <p:xfrm>
          <a:off x="2661394" y="3694234"/>
          <a:ext cx="4038600" cy="28093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name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title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‘Ann’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‘Decision Points’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‘Ann’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Work and the Glory’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‘Ann’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‘Dracula’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‘Ann’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Holy Bible’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‘Ann’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‘Decision Points’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/>
                        <a:t>…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/>
                        <a:t>…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‘Chris’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‘The Holy Bible’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5" name="Google Shape;555;p47"/>
          <p:cNvSpPr txBox="1"/>
          <p:nvPr/>
        </p:nvSpPr>
        <p:spPr>
          <a:xfrm>
            <a:off x="7919194" y="4334744"/>
            <a:ext cx="22916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EE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Probably not what you intended</a:t>
            </a:r>
            <a:endParaRPr dirty="0">
              <a:solidFill>
                <a:srgbClr val="EE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Queries - Join</a:t>
            </a:r>
            <a:endParaRPr dirty="0"/>
          </a:p>
        </p:txBody>
      </p:sp>
      <p:sp>
        <p:nvSpPr>
          <p:cNvPr id="565" name="Google Shape;565;p48"/>
          <p:cNvSpPr txBox="1"/>
          <p:nvPr/>
        </p:nvSpPr>
        <p:spPr>
          <a:xfrm>
            <a:off x="2605644" y="1459657"/>
            <a:ext cx="40322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books read by each member</a:t>
            </a:r>
            <a:endParaRPr/>
          </a:p>
        </p:txBody>
      </p:sp>
      <p:sp>
        <p:nvSpPr>
          <p:cNvPr id="564" name="Google Shape;564;p48"/>
          <p:cNvSpPr txBox="1"/>
          <p:nvPr/>
        </p:nvSpPr>
        <p:spPr>
          <a:xfrm>
            <a:off x="2569250" y="1931406"/>
            <a:ext cx="695575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member.name,  book.title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member, books_read,  book</a:t>
            </a:r>
            <a:endParaRPr/>
          </a:p>
          <a:p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member.id = books_read.member_id AND </a:t>
            </a:r>
            <a:endParaRPr/>
          </a:p>
          <a:p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book.id = books_read.book_id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48"/>
          <p:cNvSpPr txBox="1"/>
          <p:nvPr/>
        </p:nvSpPr>
        <p:spPr>
          <a:xfrm>
            <a:off x="4180940" y="3530675"/>
            <a:ext cx="766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graphicFrame>
        <p:nvGraphicFramePr>
          <p:cNvPr id="560" name="Google Shape;560;p48"/>
          <p:cNvGraphicFramePr/>
          <p:nvPr>
            <p:extLst>
              <p:ext uri="{D42A27DB-BD31-4B8C-83A1-F6EECF244321}">
                <p14:modId xmlns:p14="http://schemas.microsoft.com/office/powerpoint/2010/main" val="1826143931"/>
              </p:ext>
            </p:extLst>
          </p:nvPr>
        </p:nvGraphicFramePr>
        <p:xfrm>
          <a:off x="4180939" y="3987875"/>
          <a:ext cx="2895600" cy="2565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name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title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‘Ann’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‘Decision Points’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‘Ann’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‘The Work and the Glory’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‘Bob’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‘The Work and the Glory’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‘Bob’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‘Dracula’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‘Chris’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‘Dracula’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‘Chris’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‘The Holy Bible’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Queries – Join 2</a:t>
            </a:r>
            <a:endParaRPr dirty="0"/>
          </a:p>
        </p:txBody>
      </p:sp>
      <p:sp>
        <p:nvSpPr>
          <p:cNvPr id="565" name="Google Shape;565;p48"/>
          <p:cNvSpPr txBox="1"/>
          <p:nvPr/>
        </p:nvSpPr>
        <p:spPr>
          <a:xfrm>
            <a:off x="2605644" y="1459657"/>
            <a:ext cx="58512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non-fiction books read by each member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64" name="Google Shape;564;p48"/>
          <p:cNvSpPr txBox="1"/>
          <p:nvPr/>
        </p:nvSpPr>
        <p:spPr>
          <a:xfrm>
            <a:off x="2569250" y="1931406"/>
            <a:ext cx="695575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>
                <a:latin typeface="Courier New"/>
                <a:ea typeface="+mn-lt"/>
                <a:cs typeface="+mn-lt"/>
                <a:sym typeface="Courier New"/>
              </a:rPr>
              <a:t>SELECT member.name,  book.title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sz="2000">
                <a:latin typeface="Courier New"/>
                <a:ea typeface="+mn-lt"/>
                <a:cs typeface="+mn-lt"/>
                <a:sym typeface="Courier New"/>
              </a:rPr>
              <a:t>FROM member, books_read,  book</a:t>
            </a:r>
            <a:endParaRPr>
              <a:latin typeface="Courier New"/>
              <a:ea typeface="+mn-lt"/>
              <a:cs typeface="+mn-lt"/>
            </a:endParaRPr>
          </a:p>
          <a:p>
            <a:r>
              <a:rPr lang="en-US" sz="2000">
                <a:latin typeface="Courier New"/>
                <a:ea typeface="+mn-lt"/>
                <a:cs typeface="+mn-lt"/>
                <a:sym typeface="Courier New"/>
              </a:rPr>
              <a:t>WHERE member.id = books_read.member_id AND </a:t>
            </a:r>
            <a:endParaRPr>
              <a:latin typeface="Courier New"/>
              <a:ea typeface="+mn-lt"/>
              <a:cs typeface="+mn-lt"/>
            </a:endParaRPr>
          </a:p>
          <a:p>
            <a:r>
              <a:rPr lang="en-US" sz="2000">
                <a:latin typeface="Courier New"/>
                <a:ea typeface="+mn-lt"/>
                <a:cs typeface="+mn-lt"/>
                <a:sym typeface="Courier New"/>
              </a:rPr>
              <a:t>      book.id = books_read.book_id </a:t>
            </a:r>
            <a:r>
              <a:rPr lang="en-US" sz="2000" b="1">
                <a:latin typeface="Courier New"/>
                <a:ea typeface="+mn-lt"/>
                <a:cs typeface="+mn-lt"/>
                <a:sym typeface="Courier New"/>
              </a:rPr>
              <a:t>AND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2000" b="1">
                <a:latin typeface="Courier New"/>
                <a:ea typeface="+mn-lt"/>
                <a:cs typeface="+mn-lt"/>
                <a:sym typeface="Courier New"/>
              </a:rPr>
              <a:t>      genre = "NonFiction"</a:t>
            </a:r>
            <a:endParaRPr b="1">
              <a:latin typeface="Courier New"/>
              <a:cs typeface="Courier New"/>
            </a:endParaRPr>
          </a:p>
        </p:txBody>
      </p:sp>
      <p:sp>
        <p:nvSpPr>
          <p:cNvPr id="561" name="Google Shape;561;p48"/>
          <p:cNvSpPr txBox="1"/>
          <p:nvPr/>
        </p:nvSpPr>
        <p:spPr>
          <a:xfrm>
            <a:off x="4180940" y="4023734"/>
            <a:ext cx="766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graphicFrame>
        <p:nvGraphicFramePr>
          <p:cNvPr id="560" name="Google Shape;560;p48"/>
          <p:cNvGraphicFramePr/>
          <p:nvPr>
            <p:extLst>
              <p:ext uri="{D42A27DB-BD31-4B8C-83A1-F6EECF244321}">
                <p14:modId xmlns:p14="http://schemas.microsoft.com/office/powerpoint/2010/main" val="3826380898"/>
              </p:ext>
            </p:extLst>
          </p:nvPr>
        </p:nvGraphicFramePr>
        <p:xfrm>
          <a:off x="4180939" y="4480934"/>
          <a:ext cx="2895600" cy="10994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name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title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‘Ann’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‘Decision Points’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‘Chris’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‘The Holy Bible’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397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Queries – Join 2 (with Join Clauses)</a:t>
            </a:r>
            <a:endParaRPr dirty="0"/>
          </a:p>
        </p:txBody>
      </p:sp>
      <p:sp>
        <p:nvSpPr>
          <p:cNvPr id="565" name="Google Shape;565;p48"/>
          <p:cNvSpPr txBox="1"/>
          <p:nvPr/>
        </p:nvSpPr>
        <p:spPr>
          <a:xfrm>
            <a:off x="2605644" y="1459657"/>
            <a:ext cx="5310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non-fiction books read by each member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64" name="Google Shape;564;p48"/>
          <p:cNvSpPr txBox="1"/>
          <p:nvPr/>
        </p:nvSpPr>
        <p:spPr>
          <a:xfrm>
            <a:off x="2569250" y="1931406"/>
            <a:ext cx="91408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>
                <a:latin typeface="Courier New"/>
                <a:ea typeface="+mn-lt"/>
                <a:cs typeface="+mn-lt"/>
                <a:sym typeface="Courier New"/>
              </a:rPr>
              <a:t>SELECT member.name,  book.title</a:t>
            </a:r>
            <a:endParaRPr lang="en-US" sz="2000">
              <a:latin typeface="Courier New"/>
              <a:ea typeface="+mn-lt"/>
              <a:cs typeface="+mn-lt"/>
            </a:endParaRPr>
          </a:p>
          <a:p>
            <a:r>
              <a:rPr lang="en-US" sz="2000">
                <a:latin typeface="Courier New"/>
                <a:ea typeface="+mn-lt"/>
                <a:cs typeface="+mn-lt"/>
                <a:sym typeface="Courier New"/>
              </a:rPr>
              <a:t>FROM member</a:t>
            </a:r>
            <a:endParaRPr lang="en-US" sz="2000">
              <a:latin typeface="Courier New"/>
              <a:ea typeface="+mn-lt"/>
              <a:cs typeface="+mn-lt"/>
            </a:endParaRPr>
          </a:p>
          <a:p>
            <a:r>
              <a:rPr lang="en-US" sz="2000" b="1">
                <a:latin typeface="Courier New"/>
                <a:ea typeface="+mn-lt"/>
                <a:cs typeface="+mn-lt"/>
                <a:sym typeface="Courier New"/>
              </a:rPr>
              <a:t>INNER JOIN books_read ON member.id = books_read.member_id</a:t>
            </a:r>
            <a:endParaRPr sz="2000" b="1">
              <a:latin typeface="Courier New"/>
              <a:ea typeface="+mn-lt"/>
              <a:cs typeface="+mn-lt"/>
            </a:endParaRPr>
          </a:p>
          <a:p>
            <a:r>
              <a:rPr lang="en-US" sz="2000" b="1">
                <a:latin typeface="Courier New"/>
                <a:ea typeface="+mn-lt"/>
                <a:cs typeface="+mn-lt"/>
                <a:sym typeface="Courier New"/>
              </a:rPr>
              <a:t>INNER JOIN book ON books_read.book_id = book.id</a:t>
            </a:r>
            <a:endParaRPr lang="en-US" sz="2000" b="1">
              <a:latin typeface="Courier New"/>
              <a:cs typeface="Courier New"/>
            </a:endParaRPr>
          </a:p>
          <a:p>
            <a:r>
              <a:rPr lang="en-US" sz="2000">
                <a:latin typeface="Courier New"/>
                <a:ea typeface="+mn-lt"/>
                <a:cs typeface="+mn-lt"/>
                <a:sym typeface="Courier New"/>
              </a:rPr>
              <a:t>WHERE genre = "NonFiction"</a:t>
            </a:r>
            <a:endParaRPr>
              <a:latin typeface="Courier New"/>
              <a:ea typeface="+mn-lt"/>
              <a:cs typeface="+mn-lt"/>
            </a:endParaRPr>
          </a:p>
        </p:txBody>
      </p:sp>
      <p:sp>
        <p:nvSpPr>
          <p:cNvPr id="561" name="Google Shape;561;p48"/>
          <p:cNvSpPr txBox="1"/>
          <p:nvPr/>
        </p:nvSpPr>
        <p:spPr>
          <a:xfrm>
            <a:off x="4180940" y="4023734"/>
            <a:ext cx="766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graphicFrame>
        <p:nvGraphicFramePr>
          <p:cNvPr id="560" name="Google Shape;560;p48"/>
          <p:cNvGraphicFramePr/>
          <p:nvPr/>
        </p:nvGraphicFramePr>
        <p:xfrm>
          <a:off x="4180939" y="4480934"/>
          <a:ext cx="2895600" cy="10994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name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title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‘Ann’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‘Decision Points’</a:t>
                      </a:r>
                      <a:endParaRPr sz="1200"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‘Chris’</a:t>
                      </a:r>
                      <a:endParaRPr dirty="0"/>
                    </a:p>
                  </a:txBody>
                  <a:tcPr marL="91450" marR="91450" marT="45725" marB="457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‘The Holy Bible’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855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2E07-9613-443A-A2AF-B859FB5805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11" y="-1325563"/>
            <a:ext cx="10515600" cy="1325563"/>
          </a:xfrm>
        </p:spPr>
        <p:txBody>
          <a:bodyPr/>
          <a:lstStyle/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3908013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7D56-8732-4169-BA9E-3D3E0368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Database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275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Database Transactions</a:t>
            </a:r>
            <a:endParaRPr dirty="0"/>
          </a:p>
        </p:txBody>
      </p:sp>
      <p:sp>
        <p:nvSpPr>
          <p:cNvPr id="571" name="Google Shape;571;p4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/>
              <a:t>By default, each SQL statement is executed in a transaction by itself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/>
              <a:t>Transactions are useful when they consist of multiple SQL statements, since you want to make sure that either all of them or none of them succeed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/>
              <a:t>For a multi-statement transaction,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/>
              <a:t>BEGIN  TRANSACTION;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/>
              <a:t>SQL statement 1;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/>
              <a:t>SQL statement 2;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/>
              <a:t>…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800"/>
            </a:pPr>
            <a:r>
              <a:rPr lang="en-US"/>
              <a:t>COMMIT  TRANSACTION;  or ROLLBACK TRANSACTION;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887A-1F15-4CDC-865F-F43570B0DD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Blank</a:t>
            </a:r>
          </a:p>
        </p:txBody>
      </p:sp>
    </p:spTree>
    <p:extLst>
      <p:ext uri="{BB962C8B-B14F-4D97-AF65-F5344CB8AC3E}">
        <p14:creationId xmlns:p14="http://schemas.microsoft.com/office/powerpoint/2010/main" val="18388877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4977-E846-4784-A9EB-E16AB716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Java Database Access with JDBC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C2A2B-1F15-4F9A-9BC4-DD41C637E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Executing SQL from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53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Database Access from Java</a:t>
            </a:r>
            <a:endParaRPr dirty="0"/>
          </a:p>
        </p:txBody>
      </p:sp>
      <p:sp>
        <p:nvSpPr>
          <p:cNvPr id="585" name="Google Shape;585;p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dirty="0"/>
              <a:t>Load database driver</a:t>
            </a:r>
            <a:endParaRPr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dirty="0"/>
              <a:t>Open a database connection</a:t>
            </a:r>
            <a:endParaRPr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dirty="0"/>
              <a:t>Start a transaction </a:t>
            </a:r>
            <a:endParaRPr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dirty="0"/>
              <a:t>Execute queries and/or updates</a:t>
            </a:r>
            <a:endParaRPr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dirty="0"/>
              <a:t>Commit or Rollback the transaction</a:t>
            </a:r>
            <a:endParaRPr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dirty="0"/>
              <a:t>Close the database connection</a:t>
            </a:r>
            <a:endParaRPr dirty="0"/>
          </a:p>
          <a:p>
            <a:pPr marL="171450" indent="-38100">
              <a:spcBef>
                <a:spcPts val="750"/>
              </a:spcBef>
              <a:buClr>
                <a:schemeClr val="dk1"/>
              </a:buClr>
              <a:buSzPts val="2100"/>
              <a:buNone/>
            </a:pPr>
            <a:endParaRPr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100"/>
            </a:pPr>
            <a:r>
              <a:rPr lang="en-US" dirty="0"/>
              <a:t>Retrieving auto-increment ids</a:t>
            </a:r>
            <a:endParaRPr dirty="0"/>
          </a:p>
          <a:p>
            <a:pPr marL="171450" indent="-38100">
              <a:spcBef>
                <a:spcPts val="750"/>
              </a:spcBef>
              <a:buClr>
                <a:schemeClr val="dk1"/>
              </a:buClr>
              <a:buSzPts val="2100"/>
              <a:buNone/>
            </a:pPr>
            <a:endParaRPr dirty="0"/>
          </a:p>
          <a:p>
            <a:pPr marL="171450" indent="-38100">
              <a:spcBef>
                <a:spcPts val="750"/>
              </a:spcBef>
              <a:buClr>
                <a:schemeClr val="dk1"/>
              </a:buClr>
              <a:buSzPts val="2100"/>
              <a:buNone/>
            </a:pPr>
            <a:endParaRPr dirty="0"/>
          </a:p>
        </p:txBody>
      </p:sp>
      <p:sp>
        <p:nvSpPr>
          <p:cNvPr id="587" name="Google Shape;587;p51"/>
          <p:cNvSpPr txBox="1"/>
          <p:nvPr/>
        </p:nvSpPr>
        <p:spPr>
          <a:xfrm>
            <a:off x="7848601" y="2438400"/>
            <a:ext cx="2057400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>Omit transaction steps if you only need to execute a single statement.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Relational Databases</a:t>
            </a:r>
            <a:endParaRPr dirty="0"/>
          </a:p>
        </p:txBody>
      </p:sp>
      <p:sp>
        <p:nvSpPr>
          <p:cNvPr id="154" name="Google Shape;154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1942"/>
            </a:pPr>
            <a:r>
              <a:rPr lang="en-US" sz="1942"/>
              <a:t>Relational databases use the relational data model you learned about in CS 236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665"/>
            </a:pPr>
            <a:r>
              <a:rPr lang="en-US" sz="1665"/>
              <a:t>Relations = Tables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665"/>
            </a:pPr>
            <a:r>
              <a:rPr lang="en-US" sz="1665"/>
              <a:t>Tuples = Rows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1942"/>
            </a:pPr>
            <a:r>
              <a:rPr lang="en-US" sz="1942"/>
              <a:t>In the relational data model, data is stored in tables consisting of columns and rows.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665"/>
            </a:pPr>
            <a:r>
              <a:rPr lang="en-US" sz="1665"/>
              <a:t>Tables are like classes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665"/>
            </a:pPr>
            <a:r>
              <a:rPr lang="en-US" sz="1665"/>
              <a:t>Each row in a table stores the data you may think of as belonging to an object.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665"/>
            </a:pPr>
            <a:r>
              <a:rPr lang="en-US" sz="1665"/>
              <a:t>Columns in a row store the object’s attributes (instance variables).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1942"/>
            </a:pPr>
            <a:r>
              <a:rPr lang="en-US" sz="1942"/>
              <a:t>Each row has a “Primary Key” which is a unique identifier for that row.  Relationships between rows in different tables are represented using keys.</a:t>
            </a:r>
            <a:endParaRPr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1665"/>
            </a:pPr>
            <a:r>
              <a:rPr lang="en-US" sz="1665"/>
              <a:t>The primary key in one table matches a foreign key in another table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1942"/>
            </a:pPr>
            <a:r>
              <a:rPr lang="en-US" sz="1942"/>
              <a:t>Taken together, all the table definitions in a database make up the “schema” for the database.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Load Database Driver</a:t>
            </a:r>
            <a:endParaRPr dirty="0"/>
          </a:p>
        </p:txBody>
      </p:sp>
      <p:sp>
        <p:nvSpPr>
          <p:cNvPr id="593" name="Google Shape;593;p52"/>
          <p:cNvSpPr txBox="1"/>
          <p:nvPr/>
        </p:nvSpPr>
        <p:spPr>
          <a:xfrm>
            <a:off x="1981201" y="2362201"/>
            <a:ext cx="749115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Legacy. Modern DB drivers don’t require this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Class.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forName(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"org.sqlite.JDBC"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catch(ClassNotFoundException e) {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ERROR! Could not load database driver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970"/>
            </a:pPr>
            <a:r>
              <a:rPr lang="en-US" sz="2970" dirty="0"/>
              <a:t>Open a Database Connection / Start a Transaction</a:t>
            </a:r>
            <a:endParaRPr dirty="0"/>
          </a:p>
        </p:txBody>
      </p:sp>
      <p:sp>
        <p:nvSpPr>
          <p:cNvPr id="600" name="Google Shape;600;p53"/>
          <p:cNvSpPr txBox="1"/>
          <p:nvPr/>
        </p:nvSpPr>
        <p:spPr>
          <a:xfrm>
            <a:off x="2438400" y="1717940"/>
            <a:ext cx="9495503" cy="453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import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java.sql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.*;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...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String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dbName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= "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db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" +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File.separator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+ "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bookclub.sqlite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";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String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connectionURL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= "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jdbc:sqlite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:" +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dbName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ea typeface="+mn-lt"/>
              <a:cs typeface="+mn-lt"/>
              <a:sym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Connection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connection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= null;</a:t>
            </a:r>
            <a:endParaRPr lang="en-US" dirty="0"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try(Connection c =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DriverManager.getConnection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connectionURL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)) {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   connection = c;</a:t>
            </a:r>
            <a:endParaRPr lang="en-US" dirty="0">
              <a:latin typeface="Courier New"/>
              <a:ea typeface="+mn-lt"/>
              <a:cs typeface="+mn-lt"/>
            </a:endParaRPr>
          </a:p>
          <a:p>
            <a:endParaRPr lang="en-US" dirty="0"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 // Start a transaction</a:t>
            </a:r>
            <a:endParaRPr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connection.setAutoCommit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(false);</a:t>
            </a:r>
            <a:endParaRPr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} catch(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SQLException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ex) {</a:t>
            </a:r>
            <a:endParaRPr lang="en-US" dirty="0"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 // ERROR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}</a:t>
            </a:r>
            <a:endParaRPr lang="en-US" dirty="0">
              <a:latin typeface="Courier New"/>
              <a:ea typeface="+mn-lt"/>
              <a:cs typeface="+mn-lt"/>
            </a:endParaRPr>
          </a:p>
          <a:p>
            <a:endParaRPr lang="en-US" dirty="0">
              <a:latin typeface="Courier New"/>
              <a:ea typeface="+mn-lt"/>
              <a:cs typeface="+mn-lt"/>
            </a:endParaRPr>
          </a:p>
          <a:p>
            <a:endParaRPr lang="en-US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3"/>
          <p:cNvSpPr txBox="1"/>
          <p:nvPr/>
        </p:nvSpPr>
        <p:spPr>
          <a:xfrm>
            <a:off x="7924800" y="4397276"/>
            <a:ext cx="3352800" cy="2308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>Close the connection when you are through with it. Or open it in a try-with-resources statement.</a:t>
            </a:r>
            <a:endParaRPr dirty="0"/>
          </a:p>
          <a:p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>Don’t close before you commit or rollback your transaction.</a:t>
            </a:r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Execute a Query</a:t>
            </a:r>
            <a:endParaRPr dirty="0"/>
          </a:p>
        </p:txBody>
      </p:sp>
      <p:sp>
        <p:nvSpPr>
          <p:cNvPr id="608" name="Google Shape;608;p54"/>
          <p:cNvSpPr txBox="1"/>
          <p:nvPr/>
        </p:nvSpPr>
        <p:spPr>
          <a:xfrm>
            <a:off x="2580000" y="1448400"/>
            <a:ext cx="9353676" cy="52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List&lt;Book&gt; books = new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ArrayList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&lt;&gt;();</a:t>
            </a:r>
            <a:endParaRPr lang="en-US" dirty="0">
              <a:latin typeface="Courier New"/>
              <a:sym typeface="Courier New"/>
            </a:endParaRPr>
          </a:p>
          <a:p>
            <a:br>
              <a:rPr lang="en-US" dirty="0">
                <a:sym typeface="Courier New"/>
              </a:rPr>
            </a:b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String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sql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= </a:t>
            </a:r>
            <a:endParaRPr lang="en-US"/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   "select id, title, author, genre,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category_id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from book";</a:t>
            </a:r>
            <a:endParaRPr lang="en-US" dirty="0">
              <a:latin typeface="Courier New"/>
              <a:ea typeface="+mn-lt"/>
              <a:cs typeface="+mn-lt"/>
            </a:endParaRPr>
          </a:p>
          <a:p>
            <a:endParaRPr lang="en-US" dirty="0"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try(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PreparedStatement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stmt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=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connection.prepareStatement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sql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);</a:t>
            </a:r>
            <a:endParaRPr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    </a:t>
            </a:r>
            <a:r>
              <a:rPr lang="en-US" dirty="0" err="1">
                <a:latin typeface="Courier New"/>
                <a:ea typeface="+mn-lt"/>
                <a:cs typeface="+mn-lt"/>
              </a:rPr>
              <a:t>ResultSet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rs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=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stmt.executeQuery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()) {</a:t>
            </a:r>
            <a:endParaRPr>
              <a:latin typeface="Courier New"/>
              <a:cs typeface="Courier New"/>
            </a:endParaRPr>
          </a:p>
          <a:p>
            <a:endParaRPr lang="en-US" dirty="0">
              <a:latin typeface="Courier New"/>
              <a:ea typeface="+mn-lt"/>
              <a:cs typeface="+mn-lt"/>
              <a:sym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 while(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rs.next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()) {</a:t>
            </a:r>
            <a:endParaRPr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     int id =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rs.getInt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(1);</a:t>
            </a:r>
            <a:endParaRPr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     String title =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rs.getString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(2);</a:t>
            </a:r>
            <a:endParaRPr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     String author =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rs.getString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(3);</a:t>
            </a:r>
            <a:endParaRPr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     String genre =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rs.getString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(4);</a:t>
            </a:r>
            <a:endParaRPr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     int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categoryId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=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rs.getInt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(5);</a:t>
            </a:r>
            <a:endParaRPr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        </a:t>
            </a:r>
            <a:r>
              <a:rPr lang="en-US" dirty="0" err="1">
                <a:latin typeface="Courier New"/>
                <a:ea typeface="+mn-lt"/>
                <a:cs typeface="+mn-lt"/>
              </a:rPr>
              <a:t>books.add</a:t>
            </a:r>
            <a:r>
              <a:rPr lang="en-US" dirty="0">
                <a:latin typeface="Courier New"/>
                <a:ea typeface="+mn-lt"/>
                <a:cs typeface="+mn-lt"/>
              </a:rPr>
              <a:t>(new Book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(id, title, author, genre,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categoryId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));</a:t>
            </a:r>
            <a:endParaRPr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 }</a:t>
            </a:r>
            <a:endParaRPr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} catch (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SQLException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ex) {</a:t>
            </a:r>
            <a:endParaRPr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 // ERROR</a:t>
            </a:r>
            <a:endParaRPr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}</a:t>
            </a:r>
            <a:endParaRPr dirty="0">
              <a:latin typeface="Courier New"/>
              <a:ea typeface="+mn-lt"/>
              <a:cs typeface="+mn-lt"/>
            </a:endParaRPr>
          </a:p>
          <a:p>
            <a:endParaRPr lang="en-US" sz="1400" dirty="0">
              <a:solidFill>
                <a:schemeClr val="dk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Execute an Insert, Update, or Delete</a:t>
            </a:r>
            <a:endParaRPr dirty="0"/>
          </a:p>
        </p:txBody>
      </p:sp>
      <p:sp>
        <p:nvSpPr>
          <p:cNvPr id="615" name="Google Shape;615;p55"/>
          <p:cNvSpPr txBox="1"/>
          <p:nvPr/>
        </p:nvSpPr>
        <p:spPr>
          <a:xfrm>
            <a:off x="2514600" y="1371600"/>
            <a:ext cx="8180445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String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sql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 = "update book " +</a:t>
            </a:r>
            <a:endParaRPr lang="en-US" dirty="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    "set title = ?, author = ?, genre = ?,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category_id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 = ? " +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    "where id = ?";</a:t>
            </a:r>
            <a:endParaRPr dirty="0">
              <a:latin typeface="Courier New"/>
              <a:ea typeface="+mn-lt"/>
              <a:cs typeface="+mn-lt"/>
            </a:endParaRPr>
          </a:p>
          <a:p>
            <a:endParaRPr lang="en-US" sz="1600" dirty="0">
              <a:latin typeface="Courier New"/>
              <a:ea typeface="+mn-lt"/>
              <a:cs typeface="+mn-lt"/>
              <a:sym typeface="Courier New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try(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PreparedStatement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stmt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 =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connection.prepareStatement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sql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)) {</a:t>
            </a:r>
            <a:endParaRPr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   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stmt.setString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(1,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book.getTitle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());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   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stmt.setString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(2,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book.getAuthor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());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   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stmt.setString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(3,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book.getGenre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());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   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stmt.setInt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(4,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book.getCategoryId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());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</a:rPr>
              <a:t>    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stmt.setInt</a:t>
            </a:r>
            <a:r>
              <a:rPr lang="en-US" sz="1600" dirty="0">
                <a:latin typeface="Courier New"/>
                <a:ea typeface="+mn-lt"/>
                <a:cs typeface="+mn-lt"/>
              </a:rPr>
              <a:t>(5, 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book.getId</a:t>
            </a:r>
            <a:r>
              <a:rPr lang="en-US" sz="1600" dirty="0">
                <a:latin typeface="Courier New"/>
                <a:ea typeface="+mn-lt"/>
                <a:cs typeface="+mn-lt"/>
              </a:rPr>
              <a:t>());</a:t>
            </a:r>
            <a:endParaRPr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ea typeface="+mn-lt"/>
              <a:cs typeface="+mn-lt"/>
              <a:sym typeface="Courier New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    if(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stmt.executeUpdate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() == 1) {</a:t>
            </a:r>
            <a:endParaRPr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       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System.out.println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("Updated book " +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book.getId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());</a:t>
            </a:r>
            <a:endParaRPr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    } else {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       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System.out.println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            "Failed to update book " + 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book.getId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());</a:t>
            </a:r>
            <a:endParaRPr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    }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} catch(</a:t>
            </a:r>
            <a:r>
              <a:rPr lang="en-US" sz="1600" dirty="0" err="1">
                <a:latin typeface="Courier New"/>
                <a:ea typeface="+mn-lt"/>
                <a:cs typeface="+mn-lt"/>
                <a:sym typeface="Courier New"/>
              </a:rPr>
              <a:t>SQLException</a:t>
            </a:r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 ex) {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    // ERROR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  <a:sym typeface="Courier New"/>
              </a:rPr>
              <a:t>}</a:t>
            </a:r>
            <a:endParaRPr dirty="0">
              <a:latin typeface="Courier New"/>
              <a:ea typeface="+mn-lt"/>
              <a:cs typeface="+mn-lt"/>
            </a:endParaRPr>
          </a:p>
          <a:p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617" name="Google Shape;617;p55"/>
          <p:cNvSpPr txBox="1"/>
          <p:nvPr/>
        </p:nvSpPr>
        <p:spPr>
          <a:xfrm>
            <a:off x="8153940" y="2754744"/>
            <a:ext cx="2743200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>Assumes we have a reference named ‘book’ to an object that contains the values we need.</a:t>
            </a:r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Prevent SQL Injection Attacks with Parameter Replacement in </a:t>
            </a:r>
            <a:r>
              <a:rPr lang="en-US" dirty="0" err="1"/>
              <a:t>PreparedStatements</a:t>
            </a:r>
            <a:endParaRPr dirty="0"/>
          </a:p>
        </p:txBody>
      </p:sp>
      <p:pic>
        <p:nvPicPr>
          <p:cNvPr id="623" name="Google Shape;623;p56" descr="Four pane comic. Stick figure on the phone.  1. Hi, this is your son's school. We're having some computer trouble. 2. Oh dear- did he break something? &quot;In a way...&quot;. 3. &quot;Did you really name your son Robert'); DROP TABLE Students;-- ?&quot; The stick figure responds: Oh. Yes. Little Bobby Tables, we call him. 4. &quot;Well, we've lost this year's student records. I hope you're happy.&quot; The stick figure responds: And I hope you've learned to sanitize your database inputs. 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1867428" y="2699706"/>
            <a:ext cx="8457143" cy="26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466458-1EF2-4F13-B600-F2A2AC06CAA2}"/>
              </a:ext>
            </a:extLst>
          </p:cNvPr>
          <p:cNvSpPr txBox="1"/>
          <p:nvPr/>
        </p:nvSpPr>
        <p:spPr>
          <a:xfrm>
            <a:off x="10287000" y="5087779"/>
            <a:ext cx="191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970"/>
            </a:pPr>
            <a:r>
              <a:rPr lang="en-US" sz="2950" dirty="0"/>
              <a:t>Commit or Rollback a Transaction</a:t>
            </a:r>
            <a:endParaRPr lang="en-US" sz="2950" dirty="0">
              <a:cs typeface="Calibri"/>
            </a:endParaRPr>
          </a:p>
        </p:txBody>
      </p:sp>
      <p:sp>
        <p:nvSpPr>
          <p:cNvPr id="630" name="Google Shape;630;p57"/>
          <p:cNvSpPr txBox="1"/>
          <p:nvPr/>
        </p:nvSpPr>
        <p:spPr>
          <a:xfrm>
            <a:off x="2590800" y="2001083"/>
            <a:ext cx="915629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Connection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connection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= null;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try(Connection c =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DriverManager.getConnection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connectionURL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)) {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 connection = c;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ea typeface="+mn-lt"/>
              <a:cs typeface="+mn-lt"/>
              <a:sym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   ...</a:t>
            </a:r>
            <a:endParaRPr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connection.commit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();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} catch(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SQLException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 ex) {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 if(connection != null) {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     </a:t>
            </a:r>
            <a:r>
              <a:rPr lang="en-US" dirty="0" err="1">
                <a:latin typeface="Courier New"/>
                <a:ea typeface="+mn-lt"/>
                <a:cs typeface="+mn-lt"/>
                <a:sym typeface="Courier New"/>
              </a:rPr>
              <a:t>connection.rollback</a:t>
            </a:r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();</a:t>
            </a:r>
            <a:endParaRPr dirty="0"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 }</a:t>
            </a:r>
            <a:endParaRPr dirty="0">
              <a:latin typeface="Courier New"/>
              <a:ea typeface="+mn-lt"/>
              <a:cs typeface="+mn-lt"/>
            </a:endParaRPr>
          </a:p>
          <a:p>
            <a:endParaRPr lang="en-US" dirty="0">
              <a:latin typeface="Courier New"/>
              <a:ea typeface="+mn-lt"/>
              <a:cs typeface="+mn-lt"/>
              <a:sym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    throw ex;</a:t>
            </a:r>
            <a:endParaRPr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  <a:sym typeface="Courier New"/>
              </a:rPr>
              <a:t>}</a:t>
            </a:r>
            <a:endParaRPr dirty="0">
              <a:latin typeface="Courier New"/>
              <a:ea typeface="+mn-lt"/>
              <a:cs typeface="+mn-lt"/>
            </a:endParaRPr>
          </a:p>
          <a:p>
            <a:endParaRPr lang="en-US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71DB5-2F2B-4CA0-9DD8-5742ED7CE1AD}"/>
              </a:ext>
            </a:extLst>
          </p:cNvPr>
          <p:cNvSpPr txBox="1"/>
          <p:nvPr/>
        </p:nvSpPr>
        <p:spPr>
          <a:xfrm>
            <a:off x="6724650" y="4999672"/>
            <a:ext cx="2895600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Close the connection when you are through with it, or open it in a try-with-resources statement.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>
            <a:spLocks noGrp="1"/>
          </p:cNvSpPr>
          <p:nvPr>
            <p:ph type="title"/>
          </p:nvPr>
        </p:nvSpPr>
        <p:spPr>
          <a:xfrm>
            <a:off x="24384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sz="4000" dirty="0"/>
              <a:t>Retrieving Auto-increment IDs (from SQLite)</a:t>
            </a:r>
            <a:endParaRPr sz="4000" dirty="0"/>
          </a:p>
        </p:txBody>
      </p:sp>
      <p:sp>
        <p:nvSpPr>
          <p:cNvPr id="644" name="Google Shape;644;p59"/>
          <p:cNvSpPr txBox="1"/>
          <p:nvPr/>
        </p:nvSpPr>
        <p:spPr>
          <a:xfrm>
            <a:off x="2778043" y="1066800"/>
            <a:ext cx="8347157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String 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sql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 = "insert into book (title, author, genre, 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category_id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) values (?, ?, ?, ?)";</a:t>
            </a:r>
            <a:endParaRPr lang="en-US" sz="1400" dirty="0">
              <a:latin typeface="Courier New"/>
              <a:ea typeface="+mn-lt"/>
              <a:cs typeface="+mn-lt"/>
            </a:endParaRPr>
          </a:p>
          <a:p>
            <a:endParaRPr lang="en-US" sz="1400" dirty="0">
              <a:latin typeface="Courier New"/>
              <a:ea typeface="+mn-lt"/>
              <a:cs typeface="+mn-lt"/>
              <a:sym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try(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PreparedStatement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 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stmt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 = 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connection.prepareStatement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(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sql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)) {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    for(Book 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book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 : books) {</a:t>
            </a:r>
            <a:endParaRPr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        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stmt.setString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(1, 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book.getTitle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());</a:t>
            </a:r>
            <a:endParaRPr sz="140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        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stmt.setString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(2, 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book.getAuthor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());</a:t>
            </a:r>
            <a:endParaRPr sz="140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        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stmt.setString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(3, 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book.getGenre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());</a:t>
            </a:r>
            <a:endParaRPr sz="140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      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stmt.setInt</a:t>
            </a:r>
            <a:r>
              <a:rPr lang="en-US" sz="1400" dirty="0">
                <a:latin typeface="Courier New"/>
                <a:ea typeface="+mn-lt"/>
                <a:cs typeface="+mn-lt"/>
              </a:rPr>
              <a:t>(4,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book.getCategoryId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ea typeface="+mn-lt"/>
              <a:cs typeface="+mn-lt"/>
              <a:sym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        if(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stmt.executeUpdate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() == 1) {</a:t>
            </a:r>
            <a:endParaRPr sz="1400">
              <a:latin typeface="Courier New"/>
              <a:ea typeface="+mn-lt"/>
              <a:cs typeface="+mn-lt"/>
            </a:endParaRPr>
          </a:p>
          <a:p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            try(Statement </a:t>
            </a:r>
            <a:r>
              <a:rPr lang="en-US" sz="1400" b="1" dirty="0" err="1">
                <a:latin typeface="Courier New"/>
                <a:ea typeface="+mn-lt"/>
                <a:cs typeface="+mn-lt"/>
                <a:sym typeface="Courier New"/>
              </a:rPr>
              <a:t>keyStmt</a:t>
            </a:r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 =  </a:t>
            </a:r>
            <a:r>
              <a:rPr lang="en-US" sz="1400" b="1" dirty="0" err="1">
                <a:latin typeface="Courier New"/>
                <a:ea typeface="+mn-lt"/>
                <a:cs typeface="+mn-lt"/>
                <a:sym typeface="Courier New"/>
              </a:rPr>
              <a:t>connection.createStatement</a:t>
            </a:r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();</a:t>
            </a:r>
            <a:endParaRPr sz="1400">
              <a:latin typeface="Courier New"/>
              <a:ea typeface="+mn-lt"/>
              <a:cs typeface="+mn-lt"/>
            </a:endParaRPr>
          </a:p>
          <a:p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                </a:t>
            </a:r>
            <a:r>
              <a:rPr lang="en-US" sz="1400" b="1" dirty="0" err="1">
                <a:latin typeface="Courier New"/>
                <a:ea typeface="+mn-lt"/>
                <a:cs typeface="+mn-lt"/>
                <a:sym typeface="Courier New"/>
              </a:rPr>
              <a:t>ResultSet</a:t>
            </a:r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 </a:t>
            </a:r>
            <a:r>
              <a:rPr lang="en-US" sz="1400" b="1" dirty="0" err="1">
                <a:latin typeface="Courier New"/>
                <a:ea typeface="+mn-lt"/>
                <a:cs typeface="+mn-lt"/>
                <a:sym typeface="Courier New"/>
              </a:rPr>
              <a:t>keyRS</a:t>
            </a:r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 = </a:t>
            </a:r>
            <a:r>
              <a:rPr lang="en-US" sz="1400" b="1" dirty="0" err="1">
                <a:latin typeface="Courier New"/>
                <a:ea typeface="+mn-lt"/>
                <a:cs typeface="+mn-lt"/>
                <a:sym typeface="Courier New"/>
              </a:rPr>
              <a:t>keyStmt.executeQuery</a:t>
            </a:r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(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                    "select </a:t>
            </a:r>
            <a:r>
              <a:rPr lang="en-US" sz="1400" b="1" dirty="0" err="1">
                <a:latin typeface="Courier New"/>
                <a:ea typeface="+mn-lt"/>
                <a:cs typeface="+mn-lt"/>
                <a:sym typeface="Courier New"/>
              </a:rPr>
              <a:t>last_insert_rowid</a:t>
            </a:r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()")) {</a:t>
            </a:r>
            <a:endParaRPr sz="140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                </a:t>
            </a:r>
            <a:r>
              <a:rPr lang="en-US" sz="1400" b="1" dirty="0" err="1">
                <a:latin typeface="Courier New"/>
                <a:ea typeface="+mn-lt"/>
                <a:cs typeface="+mn-lt"/>
                <a:sym typeface="Courier New"/>
              </a:rPr>
              <a:t>keyRS.next</a:t>
            </a:r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();</a:t>
            </a:r>
            <a:endParaRPr sz="1400">
              <a:latin typeface="Courier New"/>
              <a:ea typeface="+mn-lt"/>
              <a:cs typeface="+mn-lt"/>
            </a:endParaRPr>
          </a:p>
          <a:p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                int id = </a:t>
            </a:r>
            <a:r>
              <a:rPr lang="en-US" sz="1400" b="1" dirty="0" err="1">
                <a:latin typeface="Courier New"/>
                <a:ea typeface="+mn-lt"/>
                <a:cs typeface="+mn-lt"/>
                <a:sym typeface="Courier New"/>
              </a:rPr>
              <a:t>keyRS.getInt</a:t>
            </a:r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(1); // ID of the inserted book</a:t>
            </a:r>
            <a:endParaRPr sz="1400">
              <a:latin typeface="Courier New"/>
              <a:ea typeface="+mn-lt"/>
              <a:cs typeface="+mn-lt"/>
            </a:endParaRPr>
          </a:p>
          <a:p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                </a:t>
            </a:r>
            <a:r>
              <a:rPr lang="en-US" sz="1400" b="1" dirty="0" err="1">
                <a:latin typeface="Courier New"/>
                <a:ea typeface="+mn-lt"/>
                <a:cs typeface="+mn-lt"/>
                <a:sym typeface="Courier New"/>
              </a:rPr>
              <a:t>book.setId</a:t>
            </a:r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(id);</a:t>
            </a:r>
            <a:endParaRPr sz="1400">
              <a:latin typeface="Courier New"/>
              <a:ea typeface="+mn-lt"/>
              <a:cs typeface="+mn-lt"/>
            </a:endParaRPr>
          </a:p>
          <a:p>
            <a:r>
              <a:rPr lang="en-US" sz="1400" b="1" dirty="0">
                <a:latin typeface="Courier New"/>
                <a:ea typeface="+mn-lt"/>
                <a:cs typeface="+mn-lt"/>
                <a:sym typeface="Courier New"/>
              </a:rPr>
              <a:t>            }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        } else {</a:t>
            </a:r>
            <a:endParaRPr sz="140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            // ERROR</a:t>
            </a:r>
            <a:endParaRPr sz="140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        }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    }</a:t>
            </a:r>
            <a:endParaRPr sz="140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} catch (</a:t>
            </a:r>
            <a:r>
              <a:rPr lang="en-US" sz="1400" dirty="0" err="1">
                <a:latin typeface="Courier New"/>
                <a:ea typeface="+mn-lt"/>
                <a:cs typeface="+mn-lt"/>
                <a:sym typeface="Courier New"/>
              </a:rPr>
              <a:t>SQLException</a:t>
            </a:r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 ex) {</a:t>
            </a:r>
            <a:endParaRPr sz="140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    // ERROR</a:t>
            </a:r>
            <a:endParaRPr sz="140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  <a:sym typeface="Courier New"/>
              </a:rPr>
              <a:t>}</a:t>
            </a:r>
            <a:endParaRPr sz="1400" dirty="0">
              <a:latin typeface="Courier New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536682-B1DA-404B-9746-FF61A1593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0075" y="419100"/>
            <a:ext cx="11010900" cy="809625"/>
          </a:xfrm>
          <a:prstGeom prst="rect">
            <a:avLst/>
          </a:prstGeom>
          <a:solidFill>
            <a:srgbClr val="10A170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Citations</a:t>
            </a:r>
            <a:r>
              <a:rPr lang="en-US" dirty="0">
                <a:solidFill>
                  <a:schemeClr val="bg1"/>
                </a:solidFill>
              </a:rPr>
              <a:t> (Java Database Access with JDBC)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E428-235F-4473-BBB6-2E48351169B8}"/>
              </a:ext>
            </a:extLst>
          </p:cNvPr>
          <p:cNvSpPr txBox="1"/>
          <p:nvPr/>
        </p:nvSpPr>
        <p:spPr>
          <a:xfrm>
            <a:off x="600075" y="1524000"/>
            <a:ext cx="1101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Randall Munroe. </a:t>
            </a:r>
            <a:r>
              <a:rPr lang="en-US" dirty="0">
                <a:hlinkClick r:id="rId2"/>
              </a:rPr>
              <a:t>Exploits of a Mom</a:t>
            </a:r>
            <a:r>
              <a:rPr lang="en-US" dirty="0"/>
              <a:t>. </a:t>
            </a:r>
            <a:r>
              <a:rPr lang="en-US" dirty="0" err="1"/>
              <a:t>xkcd</a:t>
            </a:r>
            <a:r>
              <a:rPr lang="en-US" dirty="0"/>
              <a:t>. (</a:t>
            </a:r>
            <a:r>
              <a:rPr lang="en-US" dirty="0">
                <a:hlinkClick r:id="rId3"/>
              </a:rPr>
              <a:t>Open License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70037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3588-97F5-4D83-BDF3-28DDCF0C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JDBC: 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4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Putting It All Together</a:t>
            </a:r>
            <a:endParaRPr dirty="0"/>
          </a:p>
        </p:txBody>
      </p:sp>
      <p:sp>
        <p:nvSpPr>
          <p:cNvPr id="637" name="Google Shape;637;p58"/>
          <p:cNvSpPr txBox="1">
            <a:spLocks noGrp="1"/>
          </p:cNvSpPr>
          <p:nvPr>
            <p:ph idx="1"/>
          </p:nvPr>
        </p:nvSpPr>
        <p:spPr>
          <a:xfrm>
            <a:off x="838200" y="20494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78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Code Example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DatabaseAccessExample.java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Book.java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Comparison of Object and Relational Models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56C1252-12EC-4F6C-99C6-C16B5DA2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90916"/>
              </p:ext>
            </p:extLst>
          </p:nvPr>
        </p:nvGraphicFramePr>
        <p:xfrm>
          <a:off x="2032000" y="2667000"/>
          <a:ext cx="81280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25590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375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Object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Relational Data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0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2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/>
                        <a:t>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9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/>
                        <a:t>Relationship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/>
                        <a:t>Relationship (primary and 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134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C7FC-4FEA-4A5A-AF72-9654758B4F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18275403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500"/>
            </a:pPr>
            <a:r>
              <a:rPr lang="en-US" dirty="0"/>
              <a:t>The SQLite RDMS</a:t>
            </a:r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SQLite</a:t>
            </a:r>
            <a:endParaRPr dirty="0"/>
          </a:p>
        </p:txBody>
      </p:sp>
      <p:sp>
        <p:nvSpPr>
          <p:cNvPr id="658" name="Google Shape;658;p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780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A lightweight (simple to use) RDBMS</a:t>
            </a:r>
            <a:endParaRPr dirty="0"/>
          </a:p>
          <a:p>
            <a:pPr marL="171450" indent="-177800"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dirty="0"/>
              <a:t>Open-Source</a:t>
            </a:r>
            <a:endParaRPr dirty="0"/>
          </a:p>
          <a:p>
            <a:pPr marL="171450" indent="-177800"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dirty="0"/>
              <a:t>Simple to use and setup (compared to other RDBMSs)</a:t>
            </a:r>
            <a:endParaRPr dirty="0"/>
          </a:p>
          <a:p>
            <a:pPr marL="171450" indent="-177800"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dirty="0">
                <a:cs typeface="Calibri"/>
              </a:rPr>
              <a:t>No need to install SQLite to use it</a:t>
            </a:r>
          </a:p>
          <a:p>
            <a:pPr marL="628650" lvl="1">
              <a:spcBef>
                <a:spcPts val="750"/>
              </a:spcBef>
              <a:buClr>
                <a:srgbClr val="000000"/>
              </a:buClr>
              <a:buSzPts val="2800"/>
            </a:pPr>
            <a:r>
              <a:rPr lang="en-US" dirty="0">
                <a:cs typeface="Calibri"/>
              </a:rPr>
              <a:t>Create, browse and manually manipulate a SQLite database from a GUI browser (which you will need to install)</a:t>
            </a:r>
          </a:p>
          <a:p>
            <a:pPr marL="171450" indent="0">
              <a:spcBef>
                <a:spcPts val="750"/>
              </a:spcBef>
              <a:buClr>
                <a:prstClr val="black"/>
              </a:buClr>
              <a:buSzPts val="2800"/>
              <a:buNone/>
            </a:pP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Installing a GUI Browser/Admin Tool</a:t>
            </a:r>
            <a:endParaRPr dirty="0"/>
          </a:p>
        </p:txBody>
      </p:sp>
      <p:sp>
        <p:nvSpPr>
          <p:cNvPr id="686" name="Google Shape;686;p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/>
              <a:t>Stand-Alone Tool (recommended)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000"/>
            </a:pPr>
            <a:r>
              <a:rPr lang="en-US" sz="2000" dirty="0"/>
              <a:t>Download and install </a:t>
            </a:r>
            <a:r>
              <a:rPr lang="en-US" sz="2000" dirty="0">
                <a:hlinkClick r:id="rId3"/>
              </a:rPr>
              <a:t>DB Browser for SQLite</a:t>
            </a:r>
            <a:endParaRPr dirty="0"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400"/>
            </a:pPr>
            <a:r>
              <a:rPr lang="en-US" sz="2400" dirty="0"/>
              <a:t>Browser Extensions</a:t>
            </a:r>
            <a:endParaRPr dirty="0"/>
          </a:p>
          <a:p>
            <a:pPr marL="514350" lvl="1" indent="-171450">
              <a:spcBef>
                <a:spcPts val="375"/>
              </a:spcBef>
              <a:buClr>
                <a:schemeClr val="dk1"/>
              </a:buClr>
              <a:buSzPts val="2000"/>
            </a:pPr>
            <a:r>
              <a:rPr lang="en-US" sz="2000" dirty="0"/>
              <a:t>There are extensions for the popular browsers (find them with a Google search)</a:t>
            </a:r>
            <a:endParaRPr dirty="0"/>
          </a:p>
          <a:p>
            <a:pPr marL="514350" lvl="1" indent="-44450">
              <a:spcBef>
                <a:spcPts val="375"/>
              </a:spcBef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2226-BED8-46A4-81F8-73EEBF0E2C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36188328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FC49-514B-45EB-888D-6746DA78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2514601"/>
            <a:ext cx="6835877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Accessing SQLite (or any other dependency) from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9084-21C1-4C7E-9ABD-165B076FE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Making the JDBC Driver Available to your Java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717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3461-AC68-463E-8F18-B725C46D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Accessing SQLite from Java: Using </a:t>
            </a:r>
            <a:r>
              <a:rPr lang="en-US" dirty="0" err="1">
                <a:ea typeface="+mj-lt"/>
                <a:cs typeface="+mj-lt"/>
              </a:rPr>
              <a:t>Intellij’s</a:t>
            </a:r>
            <a:r>
              <a:rPr lang="en-US" dirty="0">
                <a:ea typeface="+mj-lt"/>
                <a:cs typeface="+mj-lt"/>
              </a:rPr>
              <a:t> Built-In Dependency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153B-F1FA-41A0-BCFA-507048E6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Find the jar you want in the </a:t>
            </a:r>
            <a:r>
              <a:rPr lang="en-US" dirty="0">
                <a:ea typeface="+mn-lt"/>
                <a:cs typeface="+mn-lt"/>
                <a:hlinkClick r:id="rId2"/>
              </a:rPr>
              <a:t>Maven Repository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Add it as a dependency in </a:t>
            </a:r>
            <a:r>
              <a:rPr lang="en-US" dirty="0" err="1">
                <a:ea typeface="+mn-lt"/>
                <a:cs typeface="+mn-lt"/>
              </a:rPr>
              <a:t>Intellij</a:t>
            </a:r>
            <a:r>
              <a:rPr lang="en-US" dirty="0">
                <a:ea typeface="+mn-lt"/>
                <a:cs typeface="+mn-lt"/>
              </a:rPr>
              <a:t> to any Java project (doesn’t have to be a Maven project)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Doesn’t provide the full functionality of a Maven project but you don’t need that for this class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Avoids issues with the integration between Maven and </a:t>
            </a:r>
            <a:r>
              <a:rPr lang="en-US" dirty="0" err="1">
                <a:ea typeface="+mn-lt"/>
                <a:cs typeface="+mn-lt"/>
              </a:rPr>
              <a:t>Intellij</a:t>
            </a:r>
            <a:endParaRPr lang="en-US" dirty="0" err="1"/>
          </a:p>
          <a:p>
            <a:r>
              <a:rPr lang="en-US" b="1" dirty="0">
                <a:cs typeface="Calibri"/>
              </a:rPr>
              <a:t>THIS IS THE RECOMMENDED WAY FOR THIS CLASS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6492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Accessing SQLite from Java: Manual Library Install</a:t>
            </a:r>
            <a:endParaRPr dirty="0"/>
          </a:p>
        </p:txBody>
      </p:sp>
      <p:sp>
        <p:nvSpPr>
          <p:cNvPr id="693" name="Google Shape;693;p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627"/>
            </a:pPr>
            <a:r>
              <a:rPr lang="en-US" sz="1627" dirty="0"/>
              <a:t>Use this method if you are not using a dependency manager such as Gradle or Maven</a:t>
            </a:r>
            <a:endParaRPr dirty="0"/>
          </a:p>
          <a:p>
            <a:pPr marL="171450" indent="-17145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</a:pPr>
            <a:r>
              <a:rPr lang="en-US" sz="1627" dirty="0"/>
              <a:t>Download the latest JDBC driver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</a:pPr>
            <a:r>
              <a:rPr lang="en-US" sz="1395" dirty="0"/>
              <a:t>https://bitbucket.org/xerial/sqlite-jdbc/downloads/</a:t>
            </a:r>
            <a:endParaRPr dirty="0"/>
          </a:p>
          <a:p>
            <a:pPr marL="171450" indent="-17145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</a:pPr>
            <a:r>
              <a:rPr lang="en-US" sz="1627" dirty="0"/>
              <a:t>All IDEs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</a:pPr>
            <a:r>
              <a:rPr lang="en-US" sz="1395" dirty="0"/>
              <a:t>Create a folder called ‘lib’ in your project folder.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</a:pPr>
            <a:r>
              <a:rPr lang="en-US" sz="1395" dirty="0"/>
              <a:t>Copy the JDBC driver .jar file into the ‘lib’ folder.</a:t>
            </a:r>
            <a:endParaRPr dirty="0"/>
          </a:p>
          <a:p>
            <a:pPr marL="171450" indent="-17145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</a:pPr>
            <a:r>
              <a:rPr lang="en-US" sz="1627" dirty="0" err="1"/>
              <a:t>Intellij</a:t>
            </a:r>
            <a:endParaRPr sz="1627"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</a:pPr>
            <a:r>
              <a:rPr lang="en-US" sz="1395" dirty="0"/>
              <a:t>Go to File -&gt; Project Structure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</a:pPr>
            <a:r>
              <a:rPr lang="en-US" sz="1395" dirty="0"/>
              <a:t>Project Settings -&gt; Libraries -&gt; “+” sign -&gt; Java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</a:pPr>
            <a:r>
              <a:rPr lang="en-US" sz="1395" dirty="0"/>
              <a:t>Select the .jar file from the ‘lib’ directory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</a:pPr>
            <a:r>
              <a:rPr lang="en-US" sz="1395" dirty="0"/>
              <a:t>Press OK until you are back at the main window</a:t>
            </a:r>
            <a:endParaRPr dirty="0"/>
          </a:p>
          <a:p>
            <a:pPr marL="171450" indent="-17145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</a:pPr>
            <a:r>
              <a:rPr lang="en-US" sz="1627" dirty="0"/>
              <a:t>Android Studio (preferred method is to use Gradle)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</a:pPr>
            <a:r>
              <a:rPr lang="en-US" sz="1395" dirty="0"/>
              <a:t>Go to File -&gt; Project Structure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</a:pPr>
            <a:r>
              <a:rPr lang="en-US" sz="1395" dirty="0"/>
              <a:t>Modules -&gt; Your Module (probably named app) -&gt; Dependencies -&gt; “+” sign -&gt; Jar Dependency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</a:pPr>
            <a:r>
              <a:rPr lang="en-US" sz="1395" dirty="0"/>
              <a:t>Select the .jar file from the ‘lib’ directory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</a:pPr>
            <a:r>
              <a:rPr lang="en-US" sz="1395" dirty="0"/>
              <a:t>Press OK until you are back at the main window</a:t>
            </a:r>
            <a:endParaRPr dirty="0"/>
          </a:p>
          <a:p>
            <a:pPr marL="171450" indent="-171450">
              <a:lnSpc>
                <a:spcPct val="70000"/>
              </a:lnSpc>
              <a:spcBef>
                <a:spcPts val="750"/>
              </a:spcBef>
              <a:buClr>
                <a:schemeClr val="dk1"/>
              </a:buClr>
              <a:buSzPts val="1627"/>
            </a:pPr>
            <a:r>
              <a:rPr lang="en-US" sz="1627" dirty="0"/>
              <a:t>Eclipse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</a:pPr>
            <a:r>
              <a:rPr lang="en-US" sz="1395" dirty="0"/>
              <a:t>Refresh your project in eclipse.</a:t>
            </a:r>
            <a:endParaRPr dirty="0"/>
          </a:p>
          <a:p>
            <a:pPr marL="514350" lvl="1" indent="-171450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</a:pPr>
            <a:r>
              <a:rPr lang="en-US" sz="1395" dirty="0"/>
              <a:t>Select the .jar file from the ‘lib’ directory, right click and select Build Path -&gt; Add to Build Path</a:t>
            </a:r>
            <a:endParaRPr dirty="0"/>
          </a:p>
          <a:p>
            <a:pPr marL="514350" lvl="1" indent="-82867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  <a:buNone/>
            </a:pPr>
            <a:endParaRPr sz="1395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Accessing SQLite from Java: Using a Dependency Manager</a:t>
            </a:r>
            <a:endParaRPr dirty="0"/>
          </a:p>
        </p:txBody>
      </p:sp>
      <p:sp>
        <p:nvSpPr>
          <p:cNvPr id="693" name="Google Shape;693;p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71450" indent="-17145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627"/>
            </a:pPr>
            <a:r>
              <a:rPr lang="en-US" dirty="0"/>
              <a:t>Use a dependency manager (Maven or Gradle)</a:t>
            </a:r>
            <a:endParaRPr lang="en-US" dirty="0">
              <a:cs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627"/>
              <a:buNone/>
            </a:pPr>
            <a:endParaRPr lang="en-US" dirty="0">
              <a:cs typeface="Calibri"/>
            </a:endParaRPr>
          </a:p>
          <a:p>
            <a:pPr marL="171450" indent="-171450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627"/>
            </a:pPr>
            <a:r>
              <a:rPr lang="en-US" dirty="0">
                <a:cs typeface="Calibri"/>
              </a:rPr>
              <a:t>Android Studio projects use Gradle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627"/>
              <a:buNone/>
            </a:pPr>
            <a:endParaRPr lang="en-US" dirty="0">
              <a:cs typeface="Calibri"/>
            </a:endParaRPr>
          </a:p>
          <a:p>
            <a:pPr marL="171450" indent="-171450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627"/>
            </a:pPr>
            <a:r>
              <a:rPr lang="en-US" dirty="0">
                <a:cs typeface="Calibri"/>
              </a:rPr>
              <a:t>Will learn more in CS 203</a:t>
            </a:r>
            <a:endParaRPr lang="en-US" sz="1600" dirty="0">
              <a:cs typeface="Calibri" panose="020F0502020204030204"/>
            </a:endParaRPr>
          </a:p>
          <a:p>
            <a:pPr marL="514350" lvl="1" indent="-82867">
              <a:lnSpc>
                <a:spcPct val="70000"/>
              </a:lnSpc>
              <a:spcBef>
                <a:spcPts val="375"/>
              </a:spcBef>
              <a:buClr>
                <a:schemeClr val="dk1"/>
              </a:buClr>
              <a:buSzPts val="1395"/>
              <a:buNone/>
            </a:pPr>
            <a:endParaRPr lang="en-US" sz="1395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38889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65FF-8CA9-4A21-83A1-741E8A7F35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302290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BF6B-7CD9-4B3F-8C71-700AE0B972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375641" cy="1076747"/>
          </a:xfrm>
          <a:solidFill>
            <a:srgbClr val="10A17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Citations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6E379-8C5D-449A-962A-0B9FEF773BF9}"/>
              </a:ext>
            </a:extLst>
          </p:cNvPr>
          <p:cNvSpPr txBox="1"/>
          <p:nvPr/>
        </p:nvSpPr>
        <p:spPr>
          <a:xfrm>
            <a:off x="841115" y="1524000"/>
            <a:ext cx="103733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Programmer (</a:t>
            </a:r>
            <a:r>
              <a:rPr lang="en-US" dirty="0">
                <a:hlinkClick r:id="rId2"/>
              </a:rPr>
              <a:t>no link, search Programmer</a:t>
            </a:r>
            <a:r>
              <a:rPr lang="en-US" dirty="0"/>
              <a:t>). Undraw (</a:t>
            </a:r>
            <a:r>
              <a:rPr lang="en-US" dirty="0">
                <a:hlinkClick r:id="rId3"/>
              </a:rPr>
              <a:t>Open License</a:t>
            </a:r>
            <a:r>
              <a:rPr lang="en-US" dirty="0"/>
              <a:t>).</a:t>
            </a:r>
          </a:p>
          <a:p>
            <a:pPr marL="342900" indent="-342900">
              <a:buAutoNum type="arabicPeriod"/>
            </a:pPr>
            <a:r>
              <a:rPr lang="en-US" dirty="0"/>
              <a:t>Other diagrams created by course authors, Ken Rodham and Jerod Wilkerson. </a:t>
            </a:r>
          </a:p>
        </p:txBody>
      </p:sp>
    </p:spTree>
    <p:extLst>
      <p:ext uri="{BB962C8B-B14F-4D97-AF65-F5344CB8AC3E}">
        <p14:creationId xmlns:p14="http://schemas.microsoft.com/office/powerpoint/2010/main" val="297061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EBB2-B9A8-41F1-BCA2-CA1B8455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Understanding the Relational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706C-DEAB-4AF3-BA5D-E57616CE9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Book Club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8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240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0A17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240 Template.potx" id="{629ECB8C-F8A6-4B66-81CC-591BBF7D4DD6}" vid="{F9BC26F4-6FFC-4686-B8D2-CE19B45F85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CS240 Template</Template>
  <TotalTime>3433</TotalTime>
  <Words>3902</Words>
  <Application>Microsoft Office PowerPoint</Application>
  <PresentationFormat>Widescreen</PresentationFormat>
  <Paragraphs>772</Paragraphs>
  <Slides>79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Comic Sans MS</vt:lpstr>
      <vt:lpstr>Courier New</vt:lpstr>
      <vt:lpstr>Office Theme</vt:lpstr>
      <vt:lpstr>Relational Databases</vt:lpstr>
      <vt:lpstr>Relational Databases Overview</vt:lpstr>
      <vt:lpstr>Database Management Systems (DBMS)</vt:lpstr>
      <vt:lpstr>Programmatic vs. Interactive Database Access </vt:lpstr>
      <vt:lpstr>Embedded vs.  Client/Server </vt:lpstr>
      <vt:lpstr>Relational Databases</vt:lpstr>
      <vt:lpstr>Comparison of Object and Relational Models</vt:lpstr>
      <vt:lpstr>Citations</vt:lpstr>
      <vt:lpstr>Understanding the Relational Model</vt:lpstr>
      <vt:lpstr>Book Club Schema</vt:lpstr>
      <vt:lpstr>Book Club Schema (cont.)</vt:lpstr>
      <vt:lpstr>Modeling Object Relationships</vt:lpstr>
      <vt:lpstr>Modeling Object Relationships (cont.)</vt:lpstr>
      <vt:lpstr>BLANK SLIDE</vt:lpstr>
      <vt:lpstr>Modeling a Database Schema</vt:lpstr>
      <vt:lpstr>Book Club Entity Relationship Diagram (ERD)</vt:lpstr>
      <vt:lpstr>Book Club Database Model (UML)</vt:lpstr>
      <vt:lpstr>Citations (Understanding the Relational Model)</vt:lpstr>
      <vt:lpstr>Modeling Inheritance Relationships</vt:lpstr>
      <vt:lpstr>Modeling Inheritance Relationships</vt:lpstr>
      <vt:lpstr>Horizontal Partitioning</vt:lpstr>
      <vt:lpstr>Vertical Partitioning</vt:lpstr>
      <vt:lpstr>Unification</vt:lpstr>
      <vt:lpstr>RDBMS Mapping</vt:lpstr>
      <vt:lpstr>Citations (Modeling Inheritance Relationships)</vt:lpstr>
      <vt:lpstr>Structured Query Language (SQL)</vt:lpstr>
      <vt:lpstr>SQL</vt:lpstr>
      <vt:lpstr>BLANK SLIDE</vt:lpstr>
      <vt:lpstr>SQL Data Types</vt:lpstr>
      <vt:lpstr>SQL Data Types – Strings</vt:lpstr>
      <vt:lpstr>SQL Data Types – Numbers and Large Objects</vt:lpstr>
      <vt:lpstr>SQL Data Types – Date and Time</vt:lpstr>
      <vt:lpstr>SQLite Data Types</vt:lpstr>
      <vt:lpstr>BLANK SLIDE</vt:lpstr>
      <vt:lpstr>Creating and Dropping Tables</vt:lpstr>
      <vt:lpstr>Creating Tables</vt:lpstr>
      <vt:lpstr>Foreign Key Constraints</vt:lpstr>
      <vt:lpstr>Dropping Tables</vt:lpstr>
      <vt:lpstr>BLANK SLIDE</vt:lpstr>
      <vt:lpstr>Inserting, Updating and Deleting Rows</vt:lpstr>
      <vt:lpstr>Inserting Data into Tables</vt:lpstr>
      <vt:lpstr>Updates</vt:lpstr>
      <vt:lpstr>Deletes</vt:lpstr>
      <vt:lpstr>BLANK SLIDE</vt:lpstr>
      <vt:lpstr>Retrieving Data with SQL Queries</vt:lpstr>
      <vt:lpstr>Queries</vt:lpstr>
      <vt:lpstr>Queries (2)</vt:lpstr>
      <vt:lpstr>Queries (3)</vt:lpstr>
      <vt:lpstr>Queries (4)</vt:lpstr>
      <vt:lpstr>Queries – Cartesian Product</vt:lpstr>
      <vt:lpstr>Queries - Join</vt:lpstr>
      <vt:lpstr>Queries – Join 2</vt:lpstr>
      <vt:lpstr>Queries – Join 2 (with Join Clauses)</vt:lpstr>
      <vt:lpstr>BLANK SLIDE</vt:lpstr>
      <vt:lpstr>Database Transactions</vt:lpstr>
      <vt:lpstr>Database Transactions</vt:lpstr>
      <vt:lpstr>Blank</vt:lpstr>
      <vt:lpstr>Java Database Access with JDBC</vt:lpstr>
      <vt:lpstr>Database Access from Java</vt:lpstr>
      <vt:lpstr>Load Database Driver</vt:lpstr>
      <vt:lpstr>Open a Database Connection / Start a Transaction</vt:lpstr>
      <vt:lpstr>Execute a Query</vt:lpstr>
      <vt:lpstr>Execute an Insert, Update, or Delete</vt:lpstr>
      <vt:lpstr>Prevent SQL Injection Attacks with Parameter Replacement in PreparedStatements</vt:lpstr>
      <vt:lpstr>Commit or Rollback a Transaction</vt:lpstr>
      <vt:lpstr>Retrieving Auto-increment IDs (from SQLite)</vt:lpstr>
      <vt:lpstr>Citations (Java Database Access with JDBC)</vt:lpstr>
      <vt:lpstr>JDBC: Putting it All Together</vt:lpstr>
      <vt:lpstr>Putting It All Together</vt:lpstr>
      <vt:lpstr>BLANK SLIDE</vt:lpstr>
      <vt:lpstr>The SQLite RDMS</vt:lpstr>
      <vt:lpstr>SQLite</vt:lpstr>
      <vt:lpstr>Installing a GUI Browser/Admin Tool</vt:lpstr>
      <vt:lpstr>BLANK SLIDE</vt:lpstr>
      <vt:lpstr>Accessing SQLite (or any other dependency) from Java</vt:lpstr>
      <vt:lpstr>Accessing SQLite from Java: Using Intellij’s Built-In Dependency Management</vt:lpstr>
      <vt:lpstr>Accessing SQLite from Java: Manual Library Install</vt:lpstr>
      <vt:lpstr>Accessing SQLite from Java: Using a Dependency Manager</vt:lpstr>
      <vt:lpstr>BLANK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</dc:title>
  <dc:creator>Melissa Franklin</dc:creator>
  <cp:lastModifiedBy>Melissa Franklin</cp:lastModifiedBy>
  <cp:revision>392</cp:revision>
  <dcterms:created xsi:type="dcterms:W3CDTF">2021-07-02T16:31:48Z</dcterms:created>
  <dcterms:modified xsi:type="dcterms:W3CDTF">2021-12-27T22:25:11Z</dcterms:modified>
</cp:coreProperties>
</file>