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65F67-0A20-4CD3-9FE9-C5F9B86A5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EFC006-A0A5-49E9-88A2-A00BF96EC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380546-1302-46E3-AACA-ABEAAB0FE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17E7-1F48-4AEC-8375-55B70E90E39D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C7C633-105C-49FF-A318-370A2D9E4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E8B1D8-27C1-4E7B-B975-50CA4705E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F93D-96A3-4C8C-B1D9-848A463E7A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87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4114A-610E-4451-AC57-E9CE1E7DE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1D65D3-3D4D-45E9-899B-7AA8E4FB4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3CC872-F591-4DE3-84AE-E30BFFB88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17E7-1F48-4AEC-8375-55B70E90E39D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C988C9-0FB1-4087-8DF3-8D4113015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83F949-90CC-4A47-9769-7D4E0EBE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F93D-96A3-4C8C-B1D9-848A463E7A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37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EB213A-FDDB-427F-960B-E320AEB97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5A142E-F6F5-4D9B-A625-4F6F71D4F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5E9135-AED9-40B0-952C-AA1F135F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17E7-1F48-4AEC-8375-55B70E90E39D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A44B95-14E1-4A94-ACE8-0F929C85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D54797-023E-4AD0-819F-3CF9BAFF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F93D-96A3-4C8C-B1D9-848A463E7A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66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D6FE6-F4D9-4A24-A94B-5852EEC9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42D61-1432-4BD1-8320-A6EABFCF3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E7F10E-F29E-421C-AC71-3A6B5BD7F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17E7-1F48-4AEC-8375-55B70E90E39D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A46BC0-5AF7-42CB-93E7-159A61A5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0F196A-5F24-427E-9831-41AEE49C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F93D-96A3-4C8C-B1D9-848A463E7A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79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A4DCB-EEF9-4674-9534-FE065B7F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35D797-5001-42AB-889A-AAC15D827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9197A-473E-4D3E-A0DD-AE9C48D10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17E7-1F48-4AEC-8375-55B70E90E39D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739CF1-21FD-4B43-9672-A4BCDCBD1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25C20F-74F7-4CD9-8C48-337233020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F93D-96A3-4C8C-B1D9-848A463E7A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90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1FAC9-AD4C-4533-B4F9-441275D6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717C3A-8CF3-460E-8263-2CE1993E8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573B7D-C1EA-4EC7-AB6E-14CAAA0E0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3BAB5C-358E-40D5-ACF7-AEBAED9A1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17E7-1F48-4AEC-8375-55B70E90E39D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4A8D05-9420-4409-AC10-8B113F8BD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450A2B-0079-44A7-ADA6-DBCDFEAC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F93D-96A3-4C8C-B1D9-848A463E7A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95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0E310-704E-493B-9ECD-CECB3F27F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E6CB20-9BB0-4E06-9D55-2540D647E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42932A-18E9-4F1D-BF05-6755649FC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50DA54-2E33-4C06-905B-8CC92E742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7D3258-CD33-46C6-B050-8754E6DCB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3CD208-6AA1-4266-B1AC-C5D0CFFDA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17E7-1F48-4AEC-8375-55B70E90E39D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574B9E-1C17-41EF-A18A-B4AB306B6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7B11B0-5013-4EFD-813D-2E72B2B3D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F93D-96A3-4C8C-B1D9-848A463E7A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524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57BE7-1CDD-4ABA-9322-30E0ABFA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AFB835-BF97-4BB8-B45F-5B9E5E9F8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17E7-1F48-4AEC-8375-55B70E90E39D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772603-89FB-488C-8AEA-C94030B5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027FD3-58AD-4007-98C9-A624F9872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F93D-96A3-4C8C-B1D9-848A463E7A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6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C666BD-FBE4-4F59-BC96-70695C244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17E7-1F48-4AEC-8375-55B70E90E39D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C75F1F-E274-47F0-AE42-BADB39BDF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657BCC-4694-4E64-BD0D-93766CD64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F93D-96A3-4C8C-B1D9-848A463E7A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02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0974C-3E42-44A4-AB3C-9A572ABCD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B88DD5-44DD-4827-8575-0DAC525F9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674767-9739-4140-B02C-9D1802D9C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9A4DDF-B401-4CFE-9346-9843B80A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17E7-1F48-4AEC-8375-55B70E90E39D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5232DB-6F89-4175-B06B-0FEDD80F4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8D22AE-2DB2-44F3-BDCF-A41ACD67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F93D-96A3-4C8C-B1D9-848A463E7A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00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0B628-E6F1-46CC-A3F5-A56112A8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7B1D22-5CCF-42A6-B8D5-6094BCCA4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DAB59E-A50C-400B-8102-961C67456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1D50C2-2D1A-470C-9D6F-F2AD45708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17E7-1F48-4AEC-8375-55B70E90E39D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C7577B-FC71-46DB-A207-551D9466C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4669B1-354E-479E-89B7-EF464FF66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F93D-96A3-4C8C-B1D9-848A463E7A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178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0BAEFD-394D-4089-A09B-5C9CAACE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B7E6FE-FF05-4C5E-8105-B94065ABA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FF0C52-53AC-49BA-9B0F-5B8F88587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17E7-1F48-4AEC-8375-55B70E90E39D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632F32-08FF-4428-8133-1BE83A393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CA9E1C-F80E-4BA1-9955-1201BD8FC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2F93D-96A3-4C8C-B1D9-848A463E7A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89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F237B-0AEA-4AFE-8D21-C70C6E3AB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46639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报表</a:t>
            </a:r>
            <a:r>
              <a:rPr lang="en-US" altLang="zh-CN" sz="3200" dirty="0"/>
              <a:t>demo</a:t>
            </a:r>
            <a:r>
              <a:rPr lang="zh-CN" altLang="en-US" sz="3200" dirty="0"/>
              <a:t>与</a:t>
            </a:r>
            <a:r>
              <a:rPr lang="en-US" altLang="zh-CN" sz="3200" dirty="0" err="1"/>
              <a:t>springboot</a:t>
            </a:r>
            <a:endParaRPr lang="zh-CN" altLang="en-US" sz="32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BD7149-5D3E-4C01-8DEF-04475CC20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9410" y="2687638"/>
            <a:ext cx="9144000" cy="1655762"/>
          </a:xfrm>
        </p:spPr>
        <p:txBody>
          <a:bodyPr/>
          <a:lstStyle/>
          <a:p>
            <a:pPr algn="l"/>
            <a:r>
              <a:rPr lang="zh-CN" altLang="en-US" dirty="0"/>
              <a:t>报表</a:t>
            </a:r>
            <a:r>
              <a:rPr lang="en-US" altLang="zh-CN" dirty="0"/>
              <a:t>demo</a:t>
            </a:r>
            <a:r>
              <a:rPr lang="zh-CN" altLang="en-US" dirty="0"/>
              <a:t>是一个</a:t>
            </a:r>
            <a:r>
              <a:rPr lang="en-US" altLang="zh-CN" dirty="0"/>
              <a:t>web</a:t>
            </a:r>
            <a:r>
              <a:rPr lang="zh-CN" altLang="en-US" dirty="0"/>
              <a:t>应用，可部署在</a:t>
            </a:r>
            <a:r>
              <a:rPr lang="en-US" altLang="zh-CN" dirty="0"/>
              <a:t>tomcat</a:t>
            </a:r>
            <a:r>
              <a:rPr lang="zh-CN" altLang="en-US" dirty="0"/>
              <a:t>。独立。</a:t>
            </a:r>
            <a:endParaRPr lang="en-US" altLang="zh-CN" dirty="0"/>
          </a:p>
          <a:p>
            <a:pPr algn="l"/>
            <a:r>
              <a:rPr lang="en-US" altLang="zh-CN" dirty="0" err="1"/>
              <a:t>Springboot</a:t>
            </a:r>
            <a:r>
              <a:rPr lang="zh-CN" altLang="en-US" dirty="0"/>
              <a:t>可作为集成启动器，方便程序员书写代码、引入代码，方便运维人员管理项目。其中可包含</a:t>
            </a:r>
            <a:r>
              <a:rPr lang="en-US" altLang="zh-CN" dirty="0"/>
              <a:t>tomcat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8164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A6DA6-F0F8-4C4D-96E5-BCD85A797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通过</a:t>
            </a:r>
            <a:r>
              <a:rPr lang="en-US" altLang="zh-CN" sz="4000" dirty="0" err="1"/>
              <a:t>springboot</a:t>
            </a:r>
            <a:r>
              <a:rPr lang="zh-CN" altLang="en-US" sz="4000" dirty="0"/>
              <a:t>部署启动一般</a:t>
            </a:r>
            <a:r>
              <a:rPr lang="en-US" altLang="zh-CN" sz="4000" dirty="0"/>
              <a:t>web</a:t>
            </a:r>
            <a:r>
              <a:rPr lang="zh-CN" altLang="en-US" sz="4000" dirty="0"/>
              <a:t>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65B59-9725-4EE3-A341-53B39385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配置</a:t>
            </a:r>
            <a:r>
              <a:rPr lang="en-US" altLang="zh-CN" dirty="0"/>
              <a:t>tomcat</a:t>
            </a:r>
            <a:r>
              <a:rPr lang="zh-CN" altLang="en-US" dirty="0"/>
              <a:t>插件</a:t>
            </a:r>
            <a:endParaRPr lang="en-US" altLang="zh-CN" dirty="0"/>
          </a:p>
          <a:p>
            <a:r>
              <a:rPr lang="zh-CN" altLang="en-US" dirty="0"/>
              <a:t>引入第三方</a:t>
            </a:r>
            <a:r>
              <a:rPr lang="en-US" altLang="zh-CN" dirty="0"/>
              <a:t>jar</a:t>
            </a:r>
            <a:r>
              <a:rPr lang="zh-CN" altLang="en-US" dirty="0"/>
              <a:t>包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编写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编写</a:t>
            </a:r>
            <a:r>
              <a:rPr lang="en-US" altLang="zh-CN" dirty="0" err="1"/>
              <a:t>springboot</a:t>
            </a:r>
            <a:r>
              <a:rPr lang="zh-CN" altLang="en-US" dirty="0"/>
              <a:t>配置文件</a:t>
            </a:r>
            <a:r>
              <a:rPr lang="en-US" altLang="zh-CN" dirty="0"/>
              <a:t>properties</a:t>
            </a:r>
          </a:p>
          <a:p>
            <a:r>
              <a:rPr lang="zh-CN" altLang="en-US" dirty="0"/>
              <a:t>放置前端内容</a:t>
            </a:r>
            <a:endParaRPr lang="en-US" altLang="zh-CN" dirty="0"/>
          </a:p>
          <a:p>
            <a:r>
              <a:rPr lang="zh-CN" altLang="en-US" dirty="0"/>
              <a:t>编写启动类</a:t>
            </a:r>
            <a:endParaRPr lang="en-US" altLang="zh-CN" dirty="0"/>
          </a:p>
          <a:p>
            <a:r>
              <a:rPr lang="zh-CN" altLang="en-US" dirty="0"/>
              <a:t>通过启动类启动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129F02D-2670-4DCF-9BD7-66D40334FB21}"/>
              </a:ext>
            </a:extLst>
          </p:cNvPr>
          <p:cNvSpPr txBox="1"/>
          <p:nvPr/>
        </p:nvSpPr>
        <p:spPr>
          <a:xfrm>
            <a:off x="838200" y="1367522"/>
            <a:ext cx="11407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一般从写代码就通过</a:t>
            </a:r>
            <a:r>
              <a:rPr lang="en-US" altLang="zh-CN" dirty="0" err="1"/>
              <a:t>springboot</a:t>
            </a:r>
            <a:r>
              <a:rPr lang="zh-CN" altLang="en-US" dirty="0"/>
              <a:t>来写。这是因为</a:t>
            </a:r>
            <a:r>
              <a:rPr lang="en-US" altLang="zh-CN" dirty="0" err="1"/>
              <a:t>springboot</a:t>
            </a:r>
            <a:r>
              <a:rPr lang="zh-CN" altLang="en-US" dirty="0"/>
              <a:t>提供了一系列规范，以及满足规范的第三方启动器。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E17E172-C8AF-40F0-B028-118F0AEA0A69}"/>
              </a:ext>
            </a:extLst>
          </p:cNvPr>
          <p:cNvGrpSpPr/>
          <p:nvPr/>
        </p:nvGrpSpPr>
        <p:grpSpPr>
          <a:xfrm>
            <a:off x="2215590" y="3013715"/>
            <a:ext cx="9584055" cy="3163248"/>
            <a:chOff x="2215590" y="3013715"/>
            <a:chExt cx="9584055" cy="3163248"/>
          </a:xfrm>
        </p:grpSpPr>
        <p:sp>
          <p:nvSpPr>
            <p:cNvPr id="5" name="矩形: 对角圆角 4">
              <a:extLst>
                <a:ext uri="{FF2B5EF4-FFF2-40B4-BE49-F238E27FC236}">
                  <a16:creationId xmlns:a16="http://schemas.microsoft.com/office/drawing/2014/main" id="{870DC076-1308-4649-B191-89341850F967}"/>
                </a:ext>
              </a:extLst>
            </p:cNvPr>
            <p:cNvSpPr/>
            <p:nvPr/>
          </p:nvSpPr>
          <p:spPr>
            <a:xfrm>
              <a:off x="5354457" y="4170610"/>
              <a:ext cx="6445188" cy="2006353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/>
                <a:t>编写应用程序业务类</a:t>
              </a:r>
              <a:endParaRPr lang="en-US" altLang="zh-CN" dirty="0"/>
            </a:p>
            <a:p>
              <a:r>
                <a:rPr lang="zh-CN" altLang="en-US" dirty="0"/>
                <a:t>编写其中的</a:t>
              </a:r>
              <a:r>
                <a:rPr lang="en-US" altLang="zh-CN" dirty="0" err="1"/>
                <a:t>serlvet</a:t>
              </a:r>
              <a:r>
                <a:rPr lang="en-US" altLang="zh-CN" dirty="0"/>
                <a:t>/filter/listener</a:t>
              </a:r>
              <a:r>
                <a:rPr lang="zh-CN" altLang="en-US" dirty="0"/>
                <a:t>类，但不必再加任何配置</a:t>
              </a:r>
              <a:endParaRPr lang="en-US" altLang="zh-CN" dirty="0"/>
            </a:p>
            <a:p>
              <a:r>
                <a:rPr lang="zh-CN" altLang="en-US" dirty="0"/>
                <a:t>编写配置类</a:t>
              </a:r>
              <a:endParaRPr lang="en-US" altLang="zh-CN" dirty="0"/>
            </a:p>
            <a:p>
              <a:pPr algn="ctr"/>
              <a:endParaRPr lang="zh-CN" altLang="en-US" dirty="0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C2A32348-751B-4D31-8278-52AED971E7E5}"/>
                </a:ext>
              </a:extLst>
            </p:cNvPr>
            <p:cNvCxnSpPr>
              <a:cxnSpLocks/>
            </p:cNvCxnSpPr>
            <p:nvPr/>
          </p:nvCxnSpPr>
          <p:spPr>
            <a:xfrm>
              <a:off x="2215590" y="3013715"/>
              <a:ext cx="6277734" cy="1154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703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82607-555E-47E0-A82C-A3A42B318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通过</a:t>
            </a:r>
            <a:r>
              <a:rPr lang="en-US" altLang="zh-CN" sz="4000" dirty="0" err="1"/>
              <a:t>springboot</a:t>
            </a:r>
            <a:r>
              <a:rPr lang="zh-CN" altLang="en-US" sz="4000" dirty="0"/>
              <a:t>部署启动</a:t>
            </a:r>
            <a:r>
              <a:rPr lang="en-US" altLang="zh-CN" sz="4000" dirty="0"/>
              <a:t>demo</a:t>
            </a:r>
            <a:r>
              <a:rPr lang="zh-CN" altLang="en-US" sz="4000" dirty="0"/>
              <a:t>的步骤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6ECB68-BD3B-4A6D-A0B2-C7FBD178F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16387"/>
          </a:xfrm>
        </p:spPr>
        <p:txBody>
          <a:bodyPr>
            <a:normAutofit/>
          </a:bodyPr>
          <a:lstStyle/>
          <a:p>
            <a:r>
              <a:rPr lang="zh-CN" altLang="en-US" dirty="0"/>
              <a:t>配置</a:t>
            </a:r>
            <a:r>
              <a:rPr lang="en-US" altLang="zh-CN" dirty="0"/>
              <a:t>tomcat</a:t>
            </a:r>
            <a:r>
              <a:rPr lang="zh-CN" altLang="en-US" dirty="0"/>
              <a:t>插件</a:t>
            </a:r>
            <a:endParaRPr lang="en-US" altLang="zh-CN" dirty="0"/>
          </a:p>
          <a:p>
            <a:r>
              <a:rPr lang="zh-CN" altLang="en-US" dirty="0"/>
              <a:t>引入润乾及第三方</a:t>
            </a:r>
            <a:r>
              <a:rPr lang="en-US" altLang="zh-CN" dirty="0"/>
              <a:t>jar</a:t>
            </a:r>
            <a:r>
              <a:rPr lang="zh-CN" altLang="en-US" dirty="0"/>
              <a:t>包</a:t>
            </a:r>
            <a:endParaRPr lang="en-US" altLang="zh-CN" dirty="0"/>
          </a:p>
          <a:p>
            <a:r>
              <a:rPr lang="zh-CN" altLang="en-US" dirty="0"/>
              <a:t>编写载入</a:t>
            </a:r>
            <a:r>
              <a:rPr lang="en-US" altLang="zh-CN" dirty="0"/>
              <a:t>servlet/filter/listener</a:t>
            </a:r>
            <a:r>
              <a:rPr lang="zh-CN" altLang="en-US" dirty="0"/>
              <a:t>的代码（代替</a:t>
            </a:r>
            <a:r>
              <a:rPr lang="en-US" altLang="zh-CN" dirty="0"/>
              <a:t>web.xml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润乾配置文件</a:t>
            </a:r>
            <a:endParaRPr lang="en-US" altLang="zh-CN" dirty="0"/>
          </a:p>
          <a:p>
            <a:r>
              <a:rPr lang="zh-CN" altLang="en-US" dirty="0"/>
              <a:t>放置前端内容</a:t>
            </a:r>
            <a:endParaRPr lang="en-US" altLang="zh-CN" dirty="0"/>
          </a:p>
          <a:p>
            <a:r>
              <a:rPr lang="zh-CN" altLang="en-US" dirty="0"/>
              <a:t>编写启动类</a:t>
            </a:r>
            <a:endParaRPr lang="en-US" altLang="zh-CN" dirty="0"/>
          </a:p>
          <a:p>
            <a:r>
              <a:rPr lang="zh-CN" altLang="en-US" dirty="0"/>
              <a:t>通过启动类启动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6997E77-74A9-4CB3-8319-539E0D48C646}"/>
              </a:ext>
            </a:extLst>
          </p:cNvPr>
          <p:cNvSpPr txBox="1"/>
          <p:nvPr/>
        </p:nvSpPr>
        <p:spPr>
          <a:xfrm>
            <a:off x="905522" y="1251752"/>
            <a:ext cx="8714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报表</a:t>
            </a:r>
            <a:r>
              <a:rPr lang="en-US" altLang="zh-CN" dirty="0"/>
              <a:t>demo</a:t>
            </a:r>
            <a:r>
              <a:rPr lang="zh-CN" altLang="en-US" dirty="0"/>
              <a:t>没有基于</a:t>
            </a:r>
            <a:r>
              <a:rPr lang="en-US" altLang="zh-CN" dirty="0" err="1"/>
              <a:t>springboot</a:t>
            </a:r>
            <a:r>
              <a:rPr lang="zh-CN" altLang="en-US" dirty="0"/>
              <a:t>书写，但理论上也可以通过</a:t>
            </a:r>
            <a:r>
              <a:rPr lang="en-US" altLang="zh-CN" dirty="0" err="1"/>
              <a:t>springboot</a:t>
            </a:r>
            <a:r>
              <a:rPr lang="zh-CN" altLang="en-US" dirty="0"/>
              <a:t>来部署到服务器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369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14497-E528-409F-8F9B-509E6418B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问题叙述</a:t>
            </a:r>
            <a:r>
              <a:rPr lang="en-US" altLang="zh-CN" dirty="0"/>
              <a:t>p1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567EE9-4212-47DF-8E6F-30814C34A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对于一些客户来说，把润乾应用</a:t>
            </a:r>
            <a:r>
              <a:rPr lang="en-US" altLang="zh-CN" dirty="0" err="1"/>
              <a:t>springboot</a:t>
            </a:r>
            <a:r>
              <a:rPr lang="zh-CN" altLang="en-US" dirty="0"/>
              <a:t>部署，润乾应用是第三方。客户一般不进行润乾代码的二次开发。更像是引入一个框架，引入后做一系列配置，结合自己的应用使用报表功能。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由于润乾应用不是基于</a:t>
            </a:r>
            <a:r>
              <a:rPr lang="en-US" altLang="zh-CN" dirty="0" err="1"/>
              <a:t>springboot</a:t>
            </a:r>
            <a:r>
              <a:rPr lang="zh-CN" altLang="en-US" dirty="0"/>
              <a:t>写的，结合上面的步骤可以看出：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3124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82607-555E-47E0-A82C-A3A42B318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通过</a:t>
            </a:r>
            <a:r>
              <a:rPr lang="en-US" altLang="zh-CN" sz="4000" dirty="0" err="1"/>
              <a:t>springboot</a:t>
            </a:r>
            <a:r>
              <a:rPr lang="zh-CN" altLang="en-US" sz="4000" dirty="0"/>
              <a:t>部署启动</a:t>
            </a:r>
            <a:r>
              <a:rPr lang="en-US" altLang="zh-CN" sz="4000" dirty="0"/>
              <a:t>demo</a:t>
            </a:r>
            <a:r>
              <a:rPr lang="zh-CN" altLang="en-US" sz="4000" dirty="0"/>
              <a:t>的步骤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6ECB68-BD3B-4A6D-A0B2-C7FBD178F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16387"/>
          </a:xfrm>
        </p:spPr>
        <p:txBody>
          <a:bodyPr>
            <a:normAutofit/>
          </a:bodyPr>
          <a:lstStyle/>
          <a:p>
            <a:r>
              <a:rPr lang="zh-CN" altLang="en-US" dirty="0"/>
              <a:t>配置</a:t>
            </a:r>
            <a:r>
              <a:rPr lang="en-US" altLang="zh-CN" dirty="0"/>
              <a:t>tomcat</a:t>
            </a:r>
            <a:r>
              <a:rPr lang="zh-CN" altLang="en-US" dirty="0"/>
              <a:t>插件</a:t>
            </a:r>
            <a:endParaRPr lang="en-US" altLang="zh-CN" dirty="0"/>
          </a:p>
          <a:p>
            <a:r>
              <a:rPr lang="zh-CN" altLang="en-US" dirty="0"/>
              <a:t>引入润乾及第三方</a:t>
            </a:r>
            <a:r>
              <a:rPr lang="en-US" altLang="zh-CN" dirty="0"/>
              <a:t>jar</a:t>
            </a:r>
            <a:r>
              <a:rPr lang="zh-CN" altLang="en-US" dirty="0"/>
              <a:t>包</a:t>
            </a:r>
            <a:endParaRPr lang="en-US" altLang="zh-CN" dirty="0"/>
          </a:p>
          <a:p>
            <a:r>
              <a:rPr lang="zh-CN" altLang="en-US" dirty="0"/>
              <a:t>编写载入</a:t>
            </a:r>
            <a:r>
              <a:rPr lang="en-US" altLang="zh-CN" dirty="0"/>
              <a:t>servlet/filter/listener</a:t>
            </a:r>
            <a:r>
              <a:rPr lang="zh-CN" altLang="en-US" dirty="0"/>
              <a:t>的代码（代替</a:t>
            </a:r>
            <a:r>
              <a:rPr lang="en-US" altLang="zh-CN" dirty="0"/>
              <a:t>web.xml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润乾配置文件</a:t>
            </a:r>
            <a:endParaRPr lang="en-US" altLang="zh-CN" dirty="0"/>
          </a:p>
          <a:p>
            <a:r>
              <a:rPr lang="zh-CN" altLang="en-US" dirty="0"/>
              <a:t>编写启动类</a:t>
            </a:r>
            <a:endParaRPr lang="en-US" altLang="zh-CN" dirty="0"/>
          </a:p>
          <a:p>
            <a:r>
              <a:rPr lang="zh-CN" altLang="en-US" dirty="0"/>
              <a:t>通过启动类启动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6997E77-74A9-4CB3-8319-539E0D48C646}"/>
              </a:ext>
            </a:extLst>
          </p:cNvPr>
          <p:cNvSpPr txBox="1"/>
          <p:nvPr/>
        </p:nvSpPr>
        <p:spPr>
          <a:xfrm>
            <a:off x="905522" y="1251752"/>
            <a:ext cx="8714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报表</a:t>
            </a:r>
            <a:r>
              <a:rPr lang="en-US" altLang="zh-CN" dirty="0"/>
              <a:t>demo</a:t>
            </a:r>
            <a:r>
              <a:rPr lang="zh-CN" altLang="en-US" dirty="0"/>
              <a:t>没有基于</a:t>
            </a:r>
            <a:r>
              <a:rPr lang="en-US" altLang="zh-CN" dirty="0" err="1"/>
              <a:t>springboot</a:t>
            </a:r>
            <a:r>
              <a:rPr lang="zh-CN" altLang="en-US" dirty="0"/>
              <a:t>书写，但理论上也可以通过</a:t>
            </a:r>
            <a:r>
              <a:rPr lang="en-US" altLang="zh-CN" dirty="0" err="1"/>
              <a:t>springboot</a:t>
            </a:r>
            <a:r>
              <a:rPr lang="zh-CN" altLang="en-US" dirty="0"/>
              <a:t>来部署到服务器</a:t>
            </a:r>
            <a:endParaRPr lang="en-US" altLang="zh-CN" dirty="0"/>
          </a:p>
        </p:txBody>
      </p:sp>
      <p:sp>
        <p:nvSpPr>
          <p:cNvPr id="5" name="矩形: 对角圆角 4">
            <a:extLst>
              <a:ext uri="{FF2B5EF4-FFF2-40B4-BE49-F238E27FC236}">
                <a16:creationId xmlns:a16="http://schemas.microsoft.com/office/drawing/2014/main" id="{2C9EB9E2-5134-4B73-A2F3-FECF3EEBA06C}"/>
              </a:ext>
            </a:extLst>
          </p:cNvPr>
          <p:cNvSpPr/>
          <p:nvPr/>
        </p:nvSpPr>
        <p:spPr>
          <a:xfrm>
            <a:off x="9436963" y="2823100"/>
            <a:ext cx="1233996" cy="517124"/>
          </a:xfrm>
          <a:prstGeom prst="round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客户二次开发补充</a:t>
            </a:r>
          </a:p>
        </p:txBody>
      </p:sp>
      <p:sp>
        <p:nvSpPr>
          <p:cNvPr id="6" name="矩形: 对角圆角 5">
            <a:extLst>
              <a:ext uri="{FF2B5EF4-FFF2-40B4-BE49-F238E27FC236}">
                <a16:creationId xmlns:a16="http://schemas.microsoft.com/office/drawing/2014/main" id="{6EB14061-48D1-4B6C-BA8C-111D62133006}"/>
              </a:ext>
            </a:extLst>
          </p:cNvPr>
          <p:cNvSpPr/>
          <p:nvPr/>
        </p:nvSpPr>
        <p:spPr>
          <a:xfrm>
            <a:off x="4999608" y="2305976"/>
            <a:ext cx="1827320" cy="517124"/>
          </a:xfrm>
          <a:prstGeom prst="round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客户自己寻找和维护</a:t>
            </a:r>
            <a:r>
              <a:rPr lang="en-US" altLang="zh-CN" dirty="0"/>
              <a:t>jar</a:t>
            </a:r>
            <a:r>
              <a:rPr lang="zh-CN" altLang="en-US" dirty="0"/>
              <a:t>库</a:t>
            </a:r>
          </a:p>
        </p:txBody>
      </p:sp>
      <p:sp>
        <p:nvSpPr>
          <p:cNvPr id="7" name="矩形: 对角圆角 6">
            <a:extLst>
              <a:ext uri="{FF2B5EF4-FFF2-40B4-BE49-F238E27FC236}">
                <a16:creationId xmlns:a16="http://schemas.microsoft.com/office/drawing/2014/main" id="{2FC2C031-0DF1-493E-8FC8-0847F50351E9}"/>
              </a:ext>
            </a:extLst>
          </p:cNvPr>
          <p:cNvSpPr/>
          <p:nvPr/>
        </p:nvSpPr>
        <p:spPr>
          <a:xfrm>
            <a:off x="3534793" y="3340224"/>
            <a:ext cx="1233996" cy="517124"/>
          </a:xfrm>
          <a:prstGeom prst="round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客户额外配置文件</a:t>
            </a:r>
          </a:p>
        </p:txBody>
      </p:sp>
    </p:spTree>
    <p:extLst>
      <p:ext uri="{BB962C8B-B14F-4D97-AF65-F5344CB8AC3E}">
        <p14:creationId xmlns:p14="http://schemas.microsoft.com/office/powerpoint/2010/main" val="45927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D5ECC-051D-4A18-AB51-8D10E5FB1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9B01E7-05DA-4FE4-9F47-C283E62CB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分析问题：报表</a:t>
            </a:r>
            <a:r>
              <a:rPr lang="en-US" altLang="zh-CN" dirty="0"/>
              <a:t>demo</a:t>
            </a:r>
            <a:r>
              <a:rPr lang="zh-CN" altLang="en-US" dirty="0"/>
              <a:t>本身不是</a:t>
            </a:r>
            <a:r>
              <a:rPr lang="en-US" altLang="zh-CN" dirty="0" err="1"/>
              <a:t>springboot</a:t>
            </a:r>
            <a:r>
              <a:rPr lang="zh-CN" altLang="en-US" dirty="0"/>
              <a:t>编写，不适用</a:t>
            </a:r>
            <a:r>
              <a:rPr lang="en-US" altLang="zh-CN" dirty="0" err="1"/>
              <a:t>springboot</a:t>
            </a:r>
            <a:r>
              <a:rPr lang="zh-CN" altLang="en-US" dirty="0"/>
              <a:t>规则；而客户的项目可能是基于</a:t>
            </a:r>
            <a:r>
              <a:rPr lang="en-US" altLang="zh-CN" dirty="0" err="1"/>
              <a:t>springboot</a:t>
            </a:r>
            <a:r>
              <a:rPr lang="zh-CN" altLang="en-US" dirty="0"/>
              <a:t>的，要集成。或者因为工作需要，就要部署到</a:t>
            </a:r>
            <a:r>
              <a:rPr lang="en-US" altLang="zh-CN" dirty="0" err="1"/>
              <a:t>springboot</a:t>
            </a:r>
            <a:r>
              <a:rPr lang="zh-CN" altLang="en-US" dirty="0"/>
              <a:t>。发现客户因此在使用时候产生了额外工作。</a:t>
            </a:r>
            <a:endParaRPr lang="en-US" altLang="zh-CN" dirty="0"/>
          </a:p>
          <a:p>
            <a:r>
              <a:rPr lang="zh-CN" altLang="en-US" dirty="0"/>
              <a:t>润乾自身是否可以提供适配</a:t>
            </a:r>
            <a:r>
              <a:rPr lang="en-US" altLang="zh-CN" dirty="0" err="1"/>
              <a:t>springboot</a:t>
            </a:r>
            <a:r>
              <a:rPr lang="zh-CN" altLang="en-US" dirty="0"/>
              <a:t>规则的启动器，减少使用困难</a:t>
            </a:r>
            <a:endParaRPr lang="en-US" altLang="zh-CN" dirty="0"/>
          </a:p>
          <a:p>
            <a:r>
              <a:rPr lang="en-US" altLang="zh-CN" dirty="0" err="1"/>
              <a:t>Springboot</a:t>
            </a:r>
            <a:r>
              <a:rPr lang="zh-CN" altLang="en-US" dirty="0"/>
              <a:t>提供了制作启动器的方法，它可以把启动的工作集中起来，自动完成；在这一自动过程中可以很灵活的设计操作，比如读取配置。这一做法帮助项目满足</a:t>
            </a:r>
            <a:r>
              <a:rPr lang="en-US" altLang="zh-CN" dirty="0" err="1"/>
              <a:t>springboot</a:t>
            </a:r>
            <a:r>
              <a:rPr lang="zh-CN" altLang="en-US" dirty="0"/>
              <a:t>规范，尤其是作为第三方软件给客户使用。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630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8E3DD-B37A-4D5B-A476-E5FDEF184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尝试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563FA6-C5E2-41EC-A0EF-260303CE5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制作润乾</a:t>
            </a:r>
            <a:r>
              <a:rPr lang="en-US" altLang="zh-CN" dirty="0"/>
              <a:t>-</a:t>
            </a:r>
            <a:r>
              <a:rPr lang="en-US" altLang="zh-CN" dirty="0" err="1"/>
              <a:t>springboot</a:t>
            </a:r>
            <a:r>
              <a:rPr lang="zh-CN" altLang="en-US" dirty="0"/>
              <a:t>启动器</a:t>
            </a:r>
            <a:endParaRPr lang="en-US" altLang="zh-CN" dirty="0"/>
          </a:p>
          <a:p>
            <a:r>
              <a:rPr lang="zh-CN" altLang="en-US" dirty="0"/>
              <a:t>配置类实现容器管理，不用再管理</a:t>
            </a:r>
            <a:r>
              <a:rPr lang="en-US" altLang="zh-CN" dirty="0"/>
              <a:t>web.xml</a:t>
            </a:r>
            <a:r>
              <a:rPr lang="zh-CN" altLang="en-US" dirty="0"/>
              <a:t>或二次开发载入</a:t>
            </a:r>
            <a:r>
              <a:rPr lang="en-US" altLang="zh-CN" dirty="0"/>
              <a:t>servlet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使润乾的配置项可以再</a:t>
            </a:r>
            <a:r>
              <a:rPr lang="en-US" altLang="zh-CN" dirty="0" err="1"/>
              <a:t>springboot</a:t>
            </a:r>
            <a:r>
              <a:rPr lang="zh-CN" altLang="en-US" dirty="0"/>
              <a:t>配置文件中书写，免除</a:t>
            </a:r>
            <a:r>
              <a:rPr lang="en-US" altLang="zh-CN" dirty="0"/>
              <a:t>raqsoftConfig.xml</a:t>
            </a:r>
          </a:p>
          <a:p>
            <a:r>
              <a:rPr lang="zh-CN" altLang="en-US" dirty="0"/>
              <a:t>收录</a:t>
            </a:r>
            <a:r>
              <a:rPr lang="en-US" altLang="zh-CN" dirty="0"/>
              <a:t>jar</a:t>
            </a:r>
            <a:r>
              <a:rPr lang="zh-CN" altLang="en-US" dirty="0"/>
              <a:t>，不用</a:t>
            </a:r>
            <a:r>
              <a:rPr lang="en-US" altLang="zh-CN" dirty="0"/>
              <a:t>maven</a:t>
            </a:r>
            <a:r>
              <a:rPr lang="zh-CN" altLang="en-US" dirty="0"/>
              <a:t>东拼西凑</a:t>
            </a:r>
          </a:p>
        </p:txBody>
      </p:sp>
    </p:spTree>
    <p:extLst>
      <p:ext uri="{BB962C8B-B14F-4D97-AF65-F5344CB8AC3E}">
        <p14:creationId xmlns:p14="http://schemas.microsoft.com/office/powerpoint/2010/main" val="403685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AD3430-57CF-4622-9FBF-1FC2D67B4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已经实现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F37549-AB5F-44E9-AFAB-527303201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7291" cy="4351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制作出一个</a:t>
            </a:r>
            <a:r>
              <a:rPr lang="en-US" altLang="zh-CN" sz="2000" dirty="0" err="1"/>
              <a:t>springboot</a:t>
            </a:r>
            <a:r>
              <a:rPr lang="zh-CN" altLang="en-US" sz="2000" dirty="0"/>
              <a:t>启动器，封装成</a:t>
            </a:r>
            <a:r>
              <a:rPr lang="en-US" altLang="zh-CN" sz="2000" dirty="0"/>
              <a:t>jar</a:t>
            </a:r>
            <a:r>
              <a:rPr lang="zh-CN" altLang="en-US" sz="2000" dirty="0"/>
              <a:t>包</a:t>
            </a:r>
            <a:endParaRPr lang="en-US" altLang="zh-CN" sz="2000" dirty="0"/>
          </a:p>
          <a:p>
            <a:r>
              <a:rPr lang="zh-CN" altLang="en-US" sz="2000" dirty="0"/>
              <a:t>模拟客户使用，生成</a:t>
            </a:r>
            <a:r>
              <a:rPr lang="en-US" altLang="zh-CN" sz="2000" dirty="0" err="1"/>
              <a:t>springboot</a:t>
            </a:r>
            <a:r>
              <a:rPr lang="zh-CN" altLang="en-US" sz="2000" dirty="0"/>
              <a:t>项目，引入润乾</a:t>
            </a:r>
            <a:r>
              <a:rPr lang="en-US" altLang="zh-CN" sz="2000" dirty="0"/>
              <a:t>-</a:t>
            </a:r>
            <a:r>
              <a:rPr lang="en-US" altLang="zh-CN" sz="2000" dirty="0" err="1"/>
              <a:t>springboot</a:t>
            </a:r>
            <a:r>
              <a:rPr lang="zh-CN" altLang="en-US" sz="2000" dirty="0"/>
              <a:t>启动器（</a:t>
            </a:r>
            <a:r>
              <a:rPr lang="en-US" altLang="zh-CN" sz="2000" dirty="0" err="1"/>
              <a:t>raqsoft</a:t>
            </a:r>
            <a:r>
              <a:rPr lang="en-US" altLang="zh-CN" sz="2000" dirty="0"/>
              <a:t>-report-spring-boot-starter</a:t>
            </a:r>
            <a:r>
              <a:rPr lang="zh-CN" altLang="en-US" sz="2000" dirty="0"/>
              <a:t>），引入润乾</a:t>
            </a:r>
            <a:r>
              <a:rPr lang="en-US" altLang="zh-CN" sz="2000" dirty="0"/>
              <a:t>jar</a:t>
            </a:r>
            <a:r>
              <a:rPr lang="zh-CN" altLang="en-US" sz="2000" dirty="0"/>
              <a:t>，引入部分本地</a:t>
            </a:r>
            <a:r>
              <a:rPr lang="en-US" altLang="zh-CN" sz="2000" dirty="0"/>
              <a:t>jar</a:t>
            </a:r>
            <a:r>
              <a:rPr lang="zh-CN" altLang="en-US" sz="2000" dirty="0"/>
              <a:t>（网上不好找的或者就是用本地的）</a:t>
            </a:r>
            <a:endParaRPr lang="en-US" altLang="zh-CN" sz="2000" dirty="0"/>
          </a:p>
          <a:p>
            <a:r>
              <a:rPr lang="en-US" altLang="zh-CN" sz="2000" dirty="0" err="1"/>
              <a:t>Springboot</a:t>
            </a:r>
            <a:r>
              <a:rPr lang="zh-CN" altLang="en-US" sz="2000" dirty="0"/>
              <a:t>配置文件</a:t>
            </a:r>
            <a:r>
              <a:rPr lang="en-US" altLang="zh-CN" sz="2000" dirty="0"/>
              <a:t>properties</a:t>
            </a:r>
            <a:r>
              <a:rPr lang="zh-CN" altLang="en-US" sz="2000" dirty="0"/>
              <a:t>里配置大部分润乾应用配置</a:t>
            </a:r>
            <a:endParaRPr lang="en-US" altLang="zh-CN" sz="2000" dirty="0"/>
          </a:p>
          <a:p>
            <a:r>
              <a:rPr lang="en-US" altLang="zh-CN" sz="2000" dirty="0"/>
              <a:t>Web</a:t>
            </a:r>
            <a:r>
              <a:rPr lang="zh-CN" altLang="en-US" sz="2000" dirty="0"/>
              <a:t>内容放入项目指定位置，其中包含</a:t>
            </a:r>
            <a:r>
              <a:rPr lang="en-US" altLang="zh-CN" sz="2000" dirty="0"/>
              <a:t>raqsoftConfig.xml</a:t>
            </a:r>
            <a:r>
              <a:rPr lang="zh-CN" altLang="en-US" sz="2000" dirty="0"/>
              <a:t>，部分</a:t>
            </a:r>
            <a:r>
              <a:rPr lang="en-US" altLang="zh-CN" sz="2000" dirty="0"/>
              <a:t>runtime</a:t>
            </a:r>
            <a:r>
              <a:rPr lang="zh-CN" altLang="en-US" sz="2000" dirty="0"/>
              <a:t>配置还在其中</a:t>
            </a:r>
            <a:endParaRPr lang="en-US" altLang="zh-CN" sz="2000" dirty="0"/>
          </a:p>
          <a:p>
            <a:r>
              <a:rPr lang="zh-CN" altLang="en-US" sz="2000" dirty="0"/>
              <a:t>编写启动类</a:t>
            </a:r>
            <a:endParaRPr lang="en-US" altLang="zh-CN" sz="2000" dirty="0"/>
          </a:p>
          <a:p>
            <a:r>
              <a:rPr lang="zh-CN" altLang="en-US" sz="2000" dirty="0"/>
              <a:t>启动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矩形: 对角圆角 3">
            <a:extLst>
              <a:ext uri="{FF2B5EF4-FFF2-40B4-BE49-F238E27FC236}">
                <a16:creationId xmlns:a16="http://schemas.microsoft.com/office/drawing/2014/main" id="{5BBE068E-1619-4105-9706-D4C8661E2C4B}"/>
              </a:ext>
            </a:extLst>
          </p:cNvPr>
          <p:cNvSpPr/>
          <p:nvPr/>
        </p:nvSpPr>
        <p:spPr>
          <a:xfrm>
            <a:off x="6499933" y="1429304"/>
            <a:ext cx="1827320" cy="1802167"/>
          </a:xfrm>
          <a:prstGeom prst="round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第一步只是引入</a:t>
            </a:r>
            <a:r>
              <a:rPr lang="en-US" altLang="zh-CN" dirty="0"/>
              <a:t>jar</a:t>
            </a:r>
            <a:r>
              <a:rPr lang="zh-CN" altLang="en-US" dirty="0"/>
              <a:t>包，都在</a:t>
            </a:r>
            <a:r>
              <a:rPr lang="en-US" altLang="zh-CN" dirty="0"/>
              <a:t>maven pom</a:t>
            </a:r>
            <a:r>
              <a:rPr lang="zh-CN" altLang="en-US" dirty="0"/>
              <a:t>文件中外城</a:t>
            </a:r>
            <a:endParaRPr lang="en-US" altLang="zh-CN" dirty="0"/>
          </a:p>
          <a:p>
            <a:pPr algn="ctr"/>
            <a:r>
              <a:rPr lang="zh-CN" altLang="en-US" dirty="0"/>
              <a:t>客户一次搞定大部分</a:t>
            </a:r>
            <a:r>
              <a:rPr lang="en-US" altLang="zh-CN" dirty="0"/>
              <a:t>jar</a:t>
            </a:r>
            <a:endParaRPr lang="zh-CN" altLang="en-US" dirty="0"/>
          </a:p>
        </p:txBody>
      </p:sp>
      <p:sp>
        <p:nvSpPr>
          <p:cNvPr id="5" name="矩形: 对角圆角 4">
            <a:extLst>
              <a:ext uri="{FF2B5EF4-FFF2-40B4-BE49-F238E27FC236}">
                <a16:creationId xmlns:a16="http://schemas.microsoft.com/office/drawing/2014/main" id="{1664F537-AD49-43E8-B2B2-E157833BDDDD}"/>
              </a:ext>
            </a:extLst>
          </p:cNvPr>
          <p:cNvSpPr/>
          <p:nvPr/>
        </p:nvSpPr>
        <p:spPr>
          <a:xfrm>
            <a:off x="6322379" y="3325195"/>
            <a:ext cx="2200184" cy="767412"/>
          </a:xfrm>
          <a:prstGeom prst="round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一些配置转到</a:t>
            </a:r>
            <a:r>
              <a:rPr lang="en-US" altLang="zh-CN" dirty="0"/>
              <a:t>properties</a:t>
            </a:r>
            <a:r>
              <a:rPr lang="zh-CN" altLang="en-US" dirty="0"/>
              <a:t>文件里面</a:t>
            </a:r>
          </a:p>
        </p:txBody>
      </p:sp>
      <p:sp>
        <p:nvSpPr>
          <p:cNvPr id="6" name="矩形: 对角圆角 5">
            <a:extLst>
              <a:ext uri="{FF2B5EF4-FFF2-40B4-BE49-F238E27FC236}">
                <a16:creationId xmlns:a16="http://schemas.microsoft.com/office/drawing/2014/main" id="{DA7E4129-3836-46CB-8735-760380760176}"/>
              </a:ext>
            </a:extLst>
          </p:cNvPr>
          <p:cNvSpPr/>
          <p:nvPr/>
        </p:nvSpPr>
        <p:spPr>
          <a:xfrm>
            <a:off x="6322379" y="4292860"/>
            <a:ext cx="2067018" cy="573118"/>
          </a:xfrm>
          <a:prstGeom prst="round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</a:t>
            </a:r>
            <a:r>
              <a:rPr lang="zh-CN" altLang="en-US" dirty="0"/>
              <a:t>必须。但</a:t>
            </a:r>
            <a:r>
              <a:rPr lang="zh-CN" altLang="en-US"/>
              <a:t>免除了关心</a:t>
            </a:r>
            <a:r>
              <a:rPr lang="en-US" altLang="zh-CN"/>
              <a:t>web</a:t>
            </a:r>
            <a:r>
              <a:rPr lang="en-US" altLang="zh-CN" dirty="0"/>
              <a:t>.xml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343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630</Words>
  <Application>Microsoft Office PowerPoint</Application>
  <PresentationFormat>宽屏</PresentationFormat>
  <Paragraphs>60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报表demo与springboot</vt:lpstr>
      <vt:lpstr>通过springboot部署启动一般web应用</vt:lpstr>
      <vt:lpstr>通过springboot部署启动demo的步骤</vt:lpstr>
      <vt:lpstr>问题叙述p1</vt:lpstr>
      <vt:lpstr>通过springboot部署启动demo的步骤</vt:lpstr>
      <vt:lpstr>分析问题</vt:lpstr>
      <vt:lpstr>尝试</vt:lpstr>
      <vt:lpstr>已经实现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报表demo与springboot</dc:title>
  <dc:creator>胡 冬武</dc:creator>
  <cp:lastModifiedBy>胡 冬武</cp:lastModifiedBy>
  <cp:revision>52</cp:revision>
  <dcterms:created xsi:type="dcterms:W3CDTF">2021-11-03T02:05:36Z</dcterms:created>
  <dcterms:modified xsi:type="dcterms:W3CDTF">2021-11-03T03:14:34Z</dcterms:modified>
</cp:coreProperties>
</file>