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63" r:id="rId7"/>
    <p:sldId id="261" r:id="rId8"/>
    <p:sldId id="258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9DD25-3A0A-4492-BCDB-E34716337D91}" v="5" dt="2019-09-13T15:50:08.703"/>
    <p1510:client id="{408689A9-B4CA-423B-9AC4-E84875003AB6}" v="1633" dt="2019-09-13T04:07:09.855"/>
    <p1510:client id="{DD162DD5-DB07-471C-8A7E-4D62BC162416}" v="14" dt="2019-09-13T15:05:32.995"/>
    <p1510:client id="{EBBA7B3B-A678-90FF-F024-4019953CF780}" v="1" dt="2019-09-13T15:52:3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F19-9581-459E-B54E-B6DE4619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AI for Connect Four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F46E1-F618-4908-A3BB-75CF631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BY: Anthony Ellis, Dalton Atwood, Kenlee Rumer, Raquel Harvey, and Ayden Noyes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3234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B112-5A10-4E24-A885-1156F9A6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History of Connect Four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A2DD-4C4B-41B2-BC8F-02CF310C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1800"/>
              <a:t>Originated from the paper and pencil game tic-tac-toe.</a:t>
            </a:r>
            <a:endParaRPr lang="en-US"/>
          </a:p>
          <a:p>
            <a:r>
              <a:rPr lang="en-US" sz="1800"/>
              <a:t>Added a few twists to the game including a Three-dimensional board and an extra piece involved to win.</a:t>
            </a:r>
          </a:p>
          <a:p>
            <a:r>
              <a:rPr lang="en-US" sz="1800"/>
              <a:t>The name "Connect Four" was coined by the Milton Bradley Company in 1974.</a:t>
            </a:r>
          </a:p>
          <a:p>
            <a:r>
              <a:rPr lang="en-US" sz="1800"/>
              <a:t>The Milton Bradley Company began in Springfield, Massachusetts in 1860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91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31E2-3B4A-48C0-989C-E0DA936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Pictures of the Game</a:t>
            </a:r>
          </a:p>
        </p:txBody>
      </p:sp>
      <p:pic>
        <p:nvPicPr>
          <p:cNvPr id="1026" name="Picture 2" descr="Image result for connect four images">
            <a:extLst>
              <a:ext uri="{FF2B5EF4-FFF2-40B4-BE49-F238E27FC236}">
                <a16:creationId xmlns:a16="http://schemas.microsoft.com/office/drawing/2014/main" id="{789F05E1-C1A5-49D4-B948-E64559283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41" y="1961328"/>
            <a:ext cx="2571355" cy="38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nect four images">
            <a:extLst>
              <a:ext uri="{FF2B5EF4-FFF2-40B4-BE49-F238E27FC236}">
                <a16:creationId xmlns:a16="http://schemas.microsoft.com/office/drawing/2014/main" id="{7D6469A7-54ED-4D57-A0AF-DA426C35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96" y="1961328"/>
            <a:ext cx="3311179" cy="38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nnect four images">
            <a:extLst>
              <a:ext uri="{FF2B5EF4-FFF2-40B4-BE49-F238E27FC236}">
                <a16:creationId xmlns:a16="http://schemas.microsoft.com/office/drawing/2014/main" id="{177DBC5F-0769-42CC-853E-3A6D0F90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75" y="1961328"/>
            <a:ext cx="3864058" cy="38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CC600-6A9A-4C8D-9FD6-5FCC843C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/>
              <a:t>Connect Four Rules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35C2-1C23-4038-B232-4CAFD6EB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Garamond"/>
              </a:rPr>
              <a:t>Alternating turns between players.</a:t>
            </a:r>
          </a:p>
          <a:p>
            <a:r>
              <a:rPr lang="en-US" sz="1800">
                <a:latin typeface="Garamond"/>
              </a:rPr>
              <a:t>Place one piece at a time.</a:t>
            </a:r>
          </a:p>
          <a:p>
            <a:r>
              <a:rPr lang="en-US" sz="1800">
                <a:latin typeface="Garamond"/>
              </a:rPr>
              <a:t>Win by becoming the first player to reach 4 pieces in a row.</a:t>
            </a:r>
          </a:p>
          <a:p>
            <a:r>
              <a:rPr lang="en-US" sz="1800">
                <a:latin typeface="Garamond"/>
              </a:rPr>
              <a:t>Winning patterns can be diagonal, horizontal, and vertical.</a:t>
            </a:r>
          </a:p>
          <a:p>
            <a:r>
              <a:rPr lang="en-US" sz="1800">
                <a:latin typeface="Garamond"/>
              </a:rPr>
              <a:t>If all spaces on the board are filled with no winner, the game results in a tie.</a:t>
            </a:r>
          </a:p>
        </p:txBody>
      </p:sp>
    </p:spTree>
    <p:extLst>
      <p:ext uri="{BB962C8B-B14F-4D97-AF65-F5344CB8AC3E}">
        <p14:creationId xmlns:p14="http://schemas.microsoft.com/office/powerpoint/2010/main" val="30433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2D1D1-D7DE-42E8-8076-946B9974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 panose="020F0302020204030204"/>
              </a:rPr>
              <a:t>Programming Language &amp; Game Engine 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40BA-00AD-42CB-9679-72E764E9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1800"/>
              <a:t>Agreed to implement using C#</a:t>
            </a:r>
          </a:p>
          <a:p>
            <a:r>
              <a:rPr lang="en-US" sz="1800"/>
              <a:t>Use of Unity engine </a:t>
            </a:r>
          </a:p>
          <a:p>
            <a:pPr lvl="1"/>
            <a:r>
              <a:rPr lang="en-US" sz="1400"/>
              <a:t>Allows special effects</a:t>
            </a:r>
          </a:p>
          <a:p>
            <a:pPr lvl="1"/>
            <a:r>
              <a:rPr lang="en-US" sz="1400"/>
              <a:t>Physics</a:t>
            </a:r>
          </a:p>
          <a:p>
            <a:pPr lvl="1"/>
            <a:r>
              <a:rPr lang="en-US" sz="1400"/>
              <a:t>Lighting</a:t>
            </a:r>
          </a:p>
          <a:p>
            <a:pPr lvl="1"/>
            <a:r>
              <a:rPr lang="en-US" sz="1400"/>
              <a:t>Animation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929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C819-0F38-4748-8440-81C63248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Qualifications &amp; Possible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1EE-FD24-4593-8D08-9DE019EE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396"/>
            <a:ext cx="10018713" cy="4346275"/>
          </a:xfrm>
        </p:spPr>
        <p:txBody>
          <a:bodyPr/>
          <a:lstStyle/>
          <a:p>
            <a:r>
              <a:rPr lang="en-US"/>
              <a:t>Qualifications</a:t>
            </a:r>
          </a:p>
          <a:p>
            <a:pPr lvl="1"/>
            <a:r>
              <a:rPr lang="en-US"/>
              <a:t>Familiarity with the use of C# programming language</a:t>
            </a:r>
          </a:p>
          <a:p>
            <a:pPr lvl="1"/>
            <a:r>
              <a:rPr lang="en-US"/>
              <a:t>Knowledge of Artificial Intelligence concepts</a:t>
            </a:r>
          </a:p>
          <a:p>
            <a:pPr lvl="2"/>
            <a:r>
              <a:rPr lang="en-US"/>
              <a:t>Algorithms &amp; Heuristics</a:t>
            </a:r>
          </a:p>
          <a:p>
            <a:r>
              <a:rPr lang="en-US"/>
              <a:t>Risks</a:t>
            </a:r>
          </a:p>
          <a:p>
            <a:pPr lvl="1"/>
            <a:r>
              <a:rPr lang="en-US"/>
              <a:t>Integration of the Unity Engine may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87691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E282-EF17-4B4E-BA2D-5DB61496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/>
              <a:t>Desired Game Features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37C6-CC63-47B3-A237-BCACB829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690" y="2192624"/>
            <a:ext cx="7549057" cy="446653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/>
              <a:t>Start menu</a:t>
            </a:r>
          </a:p>
          <a:p>
            <a:pPr lvl="1"/>
            <a:r>
              <a:rPr lang="en-US" sz="1400"/>
              <a:t>Select desired gamemode</a:t>
            </a:r>
          </a:p>
          <a:p>
            <a:pPr lvl="2"/>
            <a:r>
              <a:rPr lang="en-US" sz="1200"/>
              <a:t>Player vs Player</a:t>
            </a:r>
          </a:p>
          <a:p>
            <a:pPr lvl="2"/>
            <a:r>
              <a:rPr lang="en-US" sz="1200"/>
              <a:t>Player vs AI</a:t>
            </a:r>
          </a:p>
          <a:p>
            <a:pPr lvl="3"/>
            <a:r>
              <a:rPr lang="en-US" sz="1000"/>
              <a:t>Implement AI using the Min-Max algorithm</a:t>
            </a:r>
          </a:p>
          <a:p>
            <a:r>
              <a:rPr lang="en-US" sz="1800"/>
              <a:t>7 column * 6 row interactive gameboard</a:t>
            </a:r>
            <a:endParaRPr lang="en-US"/>
          </a:p>
          <a:p>
            <a:r>
              <a:rPr lang="en-US" sz="1800"/>
              <a:t>Random selection of starting player</a:t>
            </a:r>
          </a:p>
          <a:p>
            <a:r>
              <a:rPr lang="en-US" sz="1800"/>
              <a:t>Allow players to click the board to drop their piece in the specified column</a:t>
            </a:r>
          </a:p>
          <a:p>
            <a:pPr lvl="1"/>
            <a:r>
              <a:rPr lang="en-US" sz="1400"/>
              <a:t>Animation &amp; sound to simulate falling game pieces</a:t>
            </a:r>
          </a:p>
          <a:p>
            <a:pPr lvl="1"/>
            <a:r>
              <a:rPr lang="en-US" sz="1400"/>
              <a:t>Turn counter and turn tracker </a:t>
            </a:r>
          </a:p>
          <a:p>
            <a:pPr lvl="1"/>
            <a:endParaRPr lang="en-US" sz="1400"/>
          </a:p>
          <a:p>
            <a:r>
              <a:rPr lang="en-US" sz="1800"/>
              <a:t>Notify player of a game ending condition (Win, Lose, Tie)</a:t>
            </a:r>
          </a:p>
          <a:p>
            <a:pPr lvl="1"/>
            <a:r>
              <a:rPr lang="en-US" sz="1400"/>
              <a:t>Rematch, Exit, or Return to Menu dialog box</a:t>
            </a:r>
            <a:br>
              <a:rPr lang="en-US" sz="1400"/>
            </a:br>
            <a:endParaRPr lang="en-US" sz="1400"/>
          </a:p>
          <a:p>
            <a:endParaRPr lang="en-US" sz="18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3388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ED19B451134BAB91478D83DE47CB" ma:contentTypeVersion="13" ma:contentTypeDescription="Create a new document." ma:contentTypeScope="" ma:versionID="642eb6afd125f5aa83fc79990c995082">
  <xsd:schema xmlns:xsd="http://www.w3.org/2001/XMLSchema" xmlns:xs="http://www.w3.org/2001/XMLSchema" xmlns:p="http://schemas.microsoft.com/office/2006/metadata/properties" xmlns:ns3="474d6de5-1d5c-4483-845a-33e3c51bc004" xmlns:ns4="7d491774-2259-428c-83b0-a59185551bf7" targetNamespace="http://schemas.microsoft.com/office/2006/metadata/properties" ma:root="true" ma:fieldsID="e3bb7990915639a1164ebe42fea0ae88" ns3:_="" ns4:_="">
    <xsd:import namespace="474d6de5-1d5c-4483-845a-33e3c51bc004"/>
    <xsd:import namespace="7d491774-2259-428c-83b0-a59185551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d6de5-1d5c-4483-845a-33e3c51bc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91774-2259-428c-83b0-a59185551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FED5D-21DB-46C9-A842-EFB460BBB840}">
  <ds:schemaRefs>
    <ds:schemaRef ds:uri="474d6de5-1d5c-4483-845a-33e3c51bc004"/>
    <ds:schemaRef ds:uri="7d491774-2259-428c-83b0-a59185551b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A9E242-396F-44D2-A7E2-393FAB1326FC}">
  <ds:schemaRefs>
    <ds:schemaRef ds:uri="http://purl.org/dc/dcmitype/"/>
    <ds:schemaRef ds:uri="7d491774-2259-428c-83b0-a59185551bf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74d6de5-1d5c-4483-845a-33e3c51bc004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0591BA-327A-4522-9D71-9FA3326B39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Corbel</vt:lpstr>
      <vt:lpstr>Garamond</vt:lpstr>
      <vt:lpstr>Parallax</vt:lpstr>
      <vt:lpstr>AI for Connect Four</vt:lpstr>
      <vt:lpstr>History of Connect Four</vt:lpstr>
      <vt:lpstr>Pictures of the Game</vt:lpstr>
      <vt:lpstr>Connect Four Rules</vt:lpstr>
      <vt:lpstr>Programming Language &amp; Game Engine </vt:lpstr>
      <vt:lpstr>Qualifications &amp; Possible Risks</vt:lpstr>
      <vt:lpstr>Desired Game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Rumer, Kenlee N</dc:creator>
  <cp:lastModifiedBy>Atwood, Dalton S</cp:lastModifiedBy>
  <cp:revision>1</cp:revision>
  <dcterms:created xsi:type="dcterms:W3CDTF">2019-09-11T16:14:49Z</dcterms:created>
  <dcterms:modified xsi:type="dcterms:W3CDTF">2019-09-20T16:16:46Z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0x0101008A8BED19B451134BAB91478D83DE47CB</vt:lpwstr>
  </property>
</Properties>
</file>