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0140d4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0140d4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10140d4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10140d4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10140d4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10140d4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10140d4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910140d4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f0b02d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f0b02d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8f0b02d7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8f0b02d7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1f03f5c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91f03f5c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f0b02d7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f0b02d7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D2E9"/>
            </a:gs>
            <a:gs pos="100000">
              <a:srgbClr val="04596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Demo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The Creators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F83"/>
            </a:gs>
            <a:gs pos="100000">
              <a:srgbClr val="E3F609"/>
            </a:gs>
          </a:gsLst>
          <a:lin ang="5400012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Connect Four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First player to achieve four pieces in a row wins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Phase 2 Accomplishments 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6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Faster min max algorithm</a:t>
            </a:r>
            <a:endParaRPr>
              <a:solidFill>
                <a:srgbClr val="FF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Color selector </a:t>
            </a:r>
            <a:endParaRPr>
              <a:solidFill>
                <a:srgbClr val="FF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Text box message display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25" y="1152475"/>
            <a:ext cx="34839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89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Challenges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Speed of game</a:t>
            </a:r>
            <a:endParaRPr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Color selector</a:t>
            </a:r>
            <a:endParaRPr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Not getting beat by the AI (Anthony)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Code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Color customization for game pieces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Color dialog allows user to select from an abundance of different colors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Once a color is selected, it is assigned to a brush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movePainter() method then utilizes this brush to paint the piece on the board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46" y="3563700"/>
            <a:ext cx="70020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Codes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error handling in phase two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cannot use the same color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Pieces cannot be placed until game setup is complete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cannot use the colors Grey or Blue as they interfere with gameplay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Gamestate textbox has been added to walk players through gamesetup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Gamestate textbox also gives live feed of moves being made on the gameboard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12" y="4061552"/>
            <a:ext cx="7643176" cy="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Sounds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Final touch of phase two, which adds some liveliness to the game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a move is made a sound is played according to player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Still working on implementing sounds for errors, UI interaction, WIN, and LOSS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 u="sng"/>
              <a:t>Questions?</a:t>
            </a:r>
            <a:endParaRPr sz="3600"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Phase 2 Demo</vt:lpstr>
      <vt:lpstr>Connect Four</vt:lpstr>
      <vt:lpstr>Phase 2 Accomplishments </vt:lpstr>
      <vt:lpstr>PowerPoint Presentation</vt:lpstr>
      <vt:lpstr>Challenges </vt:lpstr>
      <vt:lpstr>Color Code</vt:lpstr>
      <vt:lpstr>Error Handling Codes</vt:lpstr>
      <vt:lpstr>Sounds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Demo</dc:title>
  <dc:creator>Anthony Ellis</dc:creator>
  <cp:lastModifiedBy>Ellis, Anthony M</cp:lastModifiedBy>
  <cp:revision>1</cp:revision>
  <dcterms:modified xsi:type="dcterms:W3CDTF">2019-11-22T15:02:49Z</dcterms:modified>
</cp:coreProperties>
</file>