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1" r:id="rId4"/>
    <p:sldId id="259" r:id="rId5"/>
    <p:sldId id="260" r:id="rId6"/>
    <p:sldId id="261" r:id="rId7"/>
    <p:sldId id="272" r:id="rId8"/>
    <p:sldId id="269" r:id="rId9"/>
    <p:sldId id="273" r:id="rId10"/>
    <p:sldId id="274" r:id="rId11"/>
    <p:sldId id="275" r:id="rId12"/>
    <p:sldId id="270" r:id="rId13"/>
    <p:sldId id="276" r:id="rId14"/>
    <p:sldId id="277" r:id="rId15"/>
    <p:sldId id="271" r:id="rId16"/>
    <p:sldId id="278" r:id="rId17"/>
    <p:sldId id="279" r:id="rId18"/>
    <p:sldId id="282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image" Target="../media/image9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六ing去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axId val="256354336"/>
        <c:axId val="426167088"/>
      </c:barChart>
      <c:catAx>
        <c:axId val="25635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5F2FBC"/>
                </a:solidFill>
                <a:latin typeface="Arial" panose="020B0604020202090204" pitchFamily="34" charset="0"/>
                <a:ea typeface="华文细黑" panose="02010600040101010101" pitchFamily="2" charset="-122"/>
                <a:cs typeface="Arial" panose="020B0604020202090204" pitchFamily="34" charset="0"/>
              </a:defRPr>
            </a:pPr>
          </a:p>
        </c:txPr>
        <c:crossAx val="426167088"/>
        <c:crosses val="autoZero"/>
        <c:auto val="1"/>
        <c:lblAlgn val="ctr"/>
        <c:lblOffset val="100"/>
        <c:noMultiLvlLbl val="0"/>
      </c:catAx>
      <c:valAx>
        <c:axId val="42616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</a:p>
        </c:txPr>
        <c:crossAx val="25635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solidFill>
                <a:srgbClr val="5F2FBC"/>
              </a:solidFill>
            </a:ln>
          </c:spPr>
          <c:explosion val="0"/>
          <c:dPt>
            <c:idx val="0"/>
            <c:bubble3D val="0"/>
            <c:spPr>
              <a:solidFill>
                <a:srgbClr val="5F2FBC"/>
              </a:solidFill>
              <a:ln w="19050">
                <a:solidFill>
                  <a:srgbClr val="5F2FBC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5F2FBC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3820089272074"/>
                  <c:y val="-0.2202027075879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bg1"/>
                      </a:solidFill>
                      <a:latin typeface="Arial" panose="020B0604020202090204" pitchFamily="34" charset="0"/>
                      <a:ea typeface="+mn-ea"/>
                      <a:cs typeface="Arial" panose="020B0604020202090204" pitchFamily="34" charset="0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5752922575626"/>
                  <c:y val="0.1702532147034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rgbClr val="623DBD"/>
                    </a:solidFill>
                    <a:latin typeface="Arial" panose="020B0604020202090204" pitchFamily="34" charset="0"/>
                    <a:ea typeface="+mn-ea"/>
                    <a:cs typeface="Arial" panose="020B0604020202090204" pitchFamily="34" charset="0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hyperlink" Target="http://chn.docer.com/works?userid=29435457" TargetMode="Externa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5979" y="-2706619"/>
            <a:ext cx="6860042" cy="122732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3258" y="1498668"/>
            <a:ext cx="2525485" cy="3978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4923" y="1841281"/>
            <a:ext cx="2902154" cy="10147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2020</a:t>
            </a:r>
            <a:endParaRPr lang="zh-CN" altLang="en-US" sz="6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6490" y="2856944"/>
            <a:ext cx="3359020" cy="1843947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1270" y="2939342"/>
            <a:ext cx="848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炫彩流体渐变通用模板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91581" y="3899996"/>
            <a:ext cx="6808839" cy="487680"/>
            <a:chOff x="2538361" y="3862257"/>
            <a:chExt cx="7174599" cy="48768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538361" y="3862257"/>
              <a:ext cx="7174599" cy="0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538361" y="4349937"/>
              <a:ext cx="7174599" cy="0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2606351" y="3956990"/>
            <a:ext cx="6979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90204" pitchFamily="34" charset="0"/>
              </a:rPr>
              <a:t>COLORFUL FLUID GRADIENT GENERAL TEMPLATE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90204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318760" y="4721981"/>
            <a:ext cx="1554480" cy="3849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endParaRPr lang="en-US" altLang="zh-CN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28768" y="366878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添加过渡页标题</a:t>
            </a:r>
            <a:endParaRPr lang="zh-CN" altLang="en-US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62028" y="4684743"/>
            <a:ext cx="926794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amet, consectetur adipisicing elit, sed do eiusmod tempor incididunt ut labore et dolore magna aliqua. Lorem ipsum dolor sit amet, consectetur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76262" y="1873209"/>
            <a:ext cx="4152122" cy="410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853337" y="1708393"/>
          <a:ext cx="3797972" cy="410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等腰三角形 2"/>
          <p:cNvSpPr/>
          <p:nvPr/>
        </p:nvSpPr>
        <p:spPr>
          <a:xfrm>
            <a:off x="-821094" y="1950098"/>
            <a:ext cx="382555" cy="1478902"/>
          </a:xfrm>
          <a:prstGeom prst="triangle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956697" y="2305594"/>
            <a:ext cx="1278294" cy="1278294"/>
            <a:chOff x="9956697" y="2380239"/>
            <a:chExt cx="1278294" cy="1278294"/>
          </a:xfrm>
        </p:grpSpPr>
        <p:sp>
          <p:nvSpPr>
            <p:cNvPr id="12" name="椭圆 11"/>
            <p:cNvSpPr/>
            <p:nvPr/>
          </p:nvSpPr>
          <p:spPr>
            <a:xfrm>
              <a:off x="9956697" y="2380239"/>
              <a:ext cx="1278294" cy="12782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10404498" y="2869675"/>
              <a:ext cx="382692" cy="299422"/>
            </a:xfrm>
            <a:custGeom>
              <a:avLst/>
              <a:gdLst>
                <a:gd name="T0" fmla="*/ 7 w 183"/>
                <a:gd name="T1" fmla="*/ 0 h 143"/>
                <a:gd name="T2" fmla="*/ 7 w 183"/>
                <a:gd name="T3" fmla="*/ 0 h 143"/>
                <a:gd name="T4" fmla="*/ 176 w 183"/>
                <a:gd name="T5" fmla="*/ 0 h 143"/>
                <a:gd name="T6" fmla="*/ 183 w 183"/>
                <a:gd name="T7" fmla="*/ 7 h 143"/>
                <a:gd name="T8" fmla="*/ 183 w 183"/>
                <a:gd name="T9" fmla="*/ 7 h 143"/>
                <a:gd name="T10" fmla="*/ 183 w 183"/>
                <a:gd name="T11" fmla="*/ 136 h 143"/>
                <a:gd name="T12" fmla="*/ 176 w 183"/>
                <a:gd name="T13" fmla="*/ 143 h 143"/>
                <a:gd name="T14" fmla="*/ 176 w 183"/>
                <a:gd name="T15" fmla="*/ 143 h 143"/>
                <a:gd name="T16" fmla="*/ 7 w 183"/>
                <a:gd name="T17" fmla="*/ 143 h 143"/>
                <a:gd name="T18" fmla="*/ 0 w 183"/>
                <a:gd name="T19" fmla="*/ 136 h 143"/>
                <a:gd name="T20" fmla="*/ 0 w 183"/>
                <a:gd name="T21" fmla="*/ 136 h 143"/>
                <a:gd name="T22" fmla="*/ 0 w 183"/>
                <a:gd name="T23" fmla="*/ 7 h 143"/>
                <a:gd name="T24" fmla="*/ 7 w 183"/>
                <a:gd name="T25" fmla="*/ 0 h 143"/>
                <a:gd name="T26" fmla="*/ 169 w 183"/>
                <a:gd name="T27" fmla="*/ 20 h 143"/>
                <a:gd name="T28" fmla="*/ 169 w 183"/>
                <a:gd name="T29" fmla="*/ 20 h 143"/>
                <a:gd name="T30" fmla="*/ 94 w 183"/>
                <a:gd name="T31" fmla="*/ 95 h 143"/>
                <a:gd name="T32" fmla="*/ 88 w 183"/>
                <a:gd name="T33" fmla="*/ 95 h 143"/>
                <a:gd name="T34" fmla="*/ 14 w 183"/>
                <a:gd name="T35" fmla="*/ 20 h 143"/>
                <a:gd name="T36" fmla="*/ 14 w 183"/>
                <a:gd name="T37" fmla="*/ 129 h 143"/>
                <a:gd name="T38" fmla="*/ 169 w 183"/>
                <a:gd name="T39" fmla="*/ 129 h 143"/>
                <a:gd name="T40" fmla="*/ 169 w 183"/>
                <a:gd name="T41" fmla="*/ 20 h 143"/>
                <a:gd name="T42" fmla="*/ 163 w 183"/>
                <a:gd name="T43" fmla="*/ 14 h 143"/>
                <a:gd name="T44" fmla="*/ 163 w 183"/>
                <a:gd name="T45" fmla="*/ 14 h 143"/>
                <a:gd name="T46" fmla="*/ 20 w 183"/>
                <a:gd name="T47" fmla="*/ 14 h 143"/>
                <a:gd name="T48" fmla="*/ 91 w 183"/>
                <a:gd name="T49" fmla="*/ 86 h 143"/>
                <a:gd name="T50" fmla="*/ 163 w 183"/>
                <a:gd name="T51" fmla="*/ 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43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3" y="136"/>
                    <a:pt x="183" y="136"/>
                    <a:pt x="183" y="136"/>
                  </a:cubicBezTo>
                  <a:cubicBezTo>
                    <a:pt x="183" y="140"/>
                    <a:pt x="180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3" y="143"/>
                    <a:pt x="0" y="140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169" y="20"/>
                  </a:moveTo>
                  <a:cubicBezTo>
                    <a:pt x="169" y="20"/>
                    <a:pt x="169" y="20"/>
                    <a:pt x="169" y="20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3" y="97"/>
                    <a:pt x="90" y="97"/>
                    <a:pt x="88" y="9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20"/>
                    <a:pt x="169" y="20"/>
                    <a:pt x="169" y="20"/>
                  </a:cubicBezTo>
                  <a:close/>
                  <a:moveTo>
                    <a:pt x="163" y="14"/>
                  </a:moveTo>
                  <a:cubicBezTo>
                    <a:pt x="163" y="14"/>
                    <a:pt x="163" y="14"/>
                    <a:pt x="163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163" y="14"/>
                    <a:pt x="163" y="14"/>
                    <a:pt x="163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9209" y="2305594"/>
            <a:ext cx="1278294" cy="1278294"/>
            <a:chOff x="7819209" y="2380239"/>
            <a:chExt cx="1278294" cy="1278294"/>
          </a:xfrm>
        </p:grpSpPr>
        <p:sp>
          <p:nvSpPr>
            <p:cNvPr id="11" name="椭圆 10"/>
            <p:cNvSpPr/>
            <p:nvPr/>
          </p:nvSpPr>
          <p:spPr>
            <a:xfrm>
              <a:off x="7819209" y="2380239"/>
              <a:ext cx="1278294" cy="12782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63"/>
            <p:cNvSpPr>
              <a:spLocks noEditPoints="1"/>
            </p:cNvSpPr>
            <p:nvPr/>
          </p:nvSpPr>
          <p:spPr bwMode="auto">
            <a:xfrm>
              <a:off x="8266568" y="2827598"/>
              <a:ext cx="383577" cy="383577"/>
            </a:xfrm>
            <a:custGeom>
              <a:avLst/>
              <a:gdLst>
                <a:gd name="T0" fmla="*/ 156 w 183"/>
                <a:gd name="T1" fmla="*/ 27 h 183"/>
                <a:gd name="T2" fmla="*/ 183 w 183"/>
                <a:gd name="T3" fmla="*/ 92 h 183"/>
                <a:gd name="T4" fmla="*/ 156 w 183"/>
                <a:gd name="T5" fmla="*/ 157 h 183"/>
                <a:gd name="T6" fmla="*/ 26 w 183"/>
                <a:gd name="T7" fmla="*/ 156 h 183"/>
                <a:gd name="T8" fmla="*/ 0 w 183"/>
                <a:gd name="T9" fmla="*/ 92 h 183"/>
                <a:gd name="T10" fmla="*/ 27 w 183"/>
                <a:gd name="T11" fmla="*/ 26 h 183"/>
                <a:gd name="T12" fmla="*/ 79 w 183"/>
                <a:gd name="T13" fmla="*/ 15 h 183"/>
                <a:gd name="T14" fmla="*/ 78 w 183"/>
                <a:gd name="T15" fmla="*/ 20 h 183"/>
                <a:gd name="T16" fmla="*/ 55 w 183"/>
                <a:gd name="T17" fmla="*/ 57 h 183"/>
                <a:gd name="T18" fmla="*/ 68 w 183"/>
                <a:gd name="T19" fmla="*/ 58 h 183"/>
                <a:gd name="T20" fmla="*/ 96 w 183"/>
                <a:gd name="T21" fmla="*/ 72 h 183"/>
                <a:gd name="T22" fmla="*/ 93 w 183"/>
                <a:gd name="T23" fmla="*/ 95 h 183"/>
                <a:gd name="T24" fmla="*/ 84 w 183"/>
                <a:gd name="T25" fmla="*/ 124 h 183"/>
                <a:gd name="T26" fmla="*/ 84 w 183"/>
                <a:gd name="T27" fmla="*/ 144 h 183"/>
                <a:gd name="T28" fmla="*/ 58 w 183"/>
                <a:gd name="T29" fmla="*/ 143 h 183"/>
                <a:gd name="T30" fmla="*/ 36 w 183"/>
                <a:gd name="T31" fmla="*/ 117 h 183"/>
                <a:gd name="T32" fmla="*/ 24 w 183"/>
                <a:gd name="T33" fmla="*/ 81 h 183"/>
                <a:gd name="T34" fmla="*/ 19 w 183"/>
                <a:gd name="T35" fmla="*/ 79 h 183"/>
                <a:gd name="T36" fmla="*/ 14 w 183"/>
                <a:gd name="T37" fmla="*/ 92 h 183"/>
                <a:gd name="T38" fmla="*/ 36 w 183"/>
                <a:gd name="T39" fmla="*/ 147 h 183"/>
                <a:gd name="T40" fmla="*/ 85 w 183"/>
                <a:gd name="T41" fmla="*/ 160 h 183"/>
                <a:gd name="T42" fmla="*/ 146 w 183"/>
                <a:gd name="T43" fmla="*/ 147 h 183"/>
                <a:gd name="T44" fmla="*/ 156 w 183"/>
                <a:gd name="T45" fmla="*/ 134 h 183"/>
                <a:gd name="T46" fmla="*/ 138 w 183"/>
                <a:gd name="T47" fmla="*/ 140 h 183"/>
                <a:gd name="T48" fmla="*/ 136 w 183"/>
                <a:gd name="T49" fmla="*/ 138 h 183"/>
                <a:gd name="T50" fmla="*/ 130 w 183"/>
                <a:gd name="T51" fmla="*/ 86 h 183"/>
                <a:gd name="T52" fmla="*/ 112 w 183"/>
                <a:gd name="T53" fmla="*/ 72 h 183"/>
                <a:gd name="T54" fmla="*/ 119 w 183"/>
                <a:gd name="T55" fmla="*/ 44 h 183"/>
                <a:gd name="T56" fmla="*/ 102 w 183"/>
                <a:gd name="T57" fmla="*/ 31 h 183"/>
                <a:gd name="T58" fmla="*/ 92 w 183"/>
                <a:gd name="T59" fmla="*/ 14 h 183"/>
                <a:gd name="T60" fmla="*/ 79 w 183"/>
                <a:gd name="T61" fmla="*/ 15 h 183"/>
                <a:gd name="T62" fmla="*/ 16 w 183"/>
                <a:gd name="T63" fmla="*/ 71 h 183"/>
                <a:gd name="T64" fmla="*/ 28 w 183"/>
                <a:gd name="T65" fmla="*/ 70 h 183"/>
                <a:gd name="T66" fmla="*/ 30 w 183"/>
                <a:gd name="T67" fmla="*/ 98 h 183"/>
                <a:gd name="T68" fmla="*/ 50 w 183"/>
                <a:gd name="T69" fmla="*/ 118 h 183"/>
                <a:gd name="T70" fmla="*/ 76 w 183"/>
                <a:gd name="T71" fmla="*/ 143 h 183"/>
                <a:gd name="T72" fmla="*/ 76 w 183"/>
                <a:gd name="T73" fmla="*/ 124 h 183"/>
                <a:gd name="T74" fmla="*/ 86 w 183"/>
                <a:gd name="T75" fmla="*/ 90 h 183"/>
                <a:gd name="T76" fmla="*/ 89 w 183"/>
                <a:gd name="T77" fmla="*/ 76 h 183"/>
                <a:gd name="T78" fmla="*/ 68 w 183"/>
                <a:gd name="T79" fmla="*/ 66 h 183"/>
                <a:gd name="T80" fmla="*/ 47 w 183"/>
                <a:gd name="T81" fmla="*/ 57 h 183"/>
                <a:gd name="T82" fmla="*/ 69 w 183"/>
                <a:gd name="T83" fmla="*/ 18 h 183"/>
                <a:gd name="T84" fmla="*/ 37 w 183"/>
                <a:gd name="T85" fmla="*/ 36 h 183"/>
                <a:gd name="T86" fmla="*/ 16 w 183"/>
                <a:gd name="T87" fmla="*/ 71 h 183"/>
                <a:gd name="T88" fmla="*/ 116 w 183"/>
                <a:gd name="T89" fmla="*/ 165 h 183"/>
                <a:gd name="T90" fmla="*/ 83 w 183"/>
                <a:gd name="T91" fmla="*/ 169 h 183"/>
                <a:gd name="T92" fmla="*/ 116 w 183"/>
                <a:gd name="T93" fmla="*/ 165 h 183"/>
                <a:gd name="T94" fmla="*/ 166 w 183"/>
                <a:gd name="T95" fmla="*/ 108 h 183"/>
                <a:gd name="T96" fmla="*/ 169 w 183"/>
                <a:gd name="T97" fmla="*/ 92 h 183"/>
                <a:gd name="T98" fmla="*/ 146 w 183"/>
                <a:gd name="T99" fmla="*/ 37 h 183"/>
                <a:gd name="T100" fmla="*/ 104 w 183"/>
                <a:gd name="T101" fmla="*/ 15 h 183"/>
                <a:gd name="T102" fmla="*/ 111 w 183"/>
                <a:gd name="T103" fmla="*/ 30 h 183"/>
                <a:gd name="T104" fmla="*/ 111 w 183"/>
                <a:gd name="T105" fmla="*/ 32 h 183"/>
                <a:gd name="T106" fmla="*/ 129 w 183"/>
                <a:gd name="T107" fmla="*/ 40 h 183"/>
                <a:gd name="T108" fmla="*/ 119 w 183"/>
                <a:gd name="T109" fmla="*/ 67 h 183"/>
                <a:gd name="T110" fmla="*/ 132 w 183"/>
                <a:gd name="T111" fmla="*/ 77 h 183"/>
                <a:gd name="T112" fmla="*/ 142 w 183"/>
                <a:gd name="T113" fmla="*/ 133 h 183"/>
                <a:gd name="T114" fmla="*/ 152 w 183"/>
                <a:gd name="T115" fmla="*/ 126 h 183"/>
                <a:gd name="T116" fmla="*/ 120 w 183"/>
                <a:gd name="T117" fmla="*/ 43 h 183"/>
                <a:gd name="T118" fmla="*/ 121 w 183"/>
                <a:gd name="T119" fmla="*/ 4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116" y="0"/>
                    <a:pt x="139" y="10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73" y="43"/>
                    <a:pt x="183" y="66"/>
                    <a:pt x="183" y="92"/>
                  </a:cubicBezTo>
                  <a:cubicBezTo>
                    <a:pt x="183" y="117"/>
                    <a:pt x="173" y="140"/>
                    <a:pt x="156" y="156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39" y="173"/>
                    <a:pt x="116" y="183"/>
                    <a:pt x="91" y="183"/>
                  </a:cubicBezTo>
                  <a:cubicBezTo>
                    <a:pt x="66" y="183"/>
                    <a:pt x="43" y="173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10" y="140"/>
                    <a:pt x="0" y="117"/>
                    <a:pt x="0" y="92"/>
                  </a:cubicBezTo>
                  <a:cubicBezTo>
                    <a:pt x="0" y="66"/>
                    <a:pt x="10" y="43"/>
                    <a:pt x="26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43" y="10"/>
                    <a:pt x="66" y="0"/>
                    <a:pt x="91" y="0"/>
                  </a:cubicBezTo>
                  <a:close/>
                  <a:moveTo>
                    <a:pt x="79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8" y="18"/>
                    <a:pt x="78" y="20"/>
                  </a:cubicBezTo>
                  <a:cubicBezTo>
                    <a:pt x="76" y="29"/>
                    <a:pt x="74" y="39"/>
                    <a:pt x="69" y="44"/>
                  </a:cubicBezTo>
                  <a:cubicBezTo>
                    <a:pt x="67" y="46"/>
                    <a:pt x="55" y="55"/>
                    <a:pt x="55" y="57"/>
                  </a:cubicBezTo>
                  <a:cubicBezTo>
                    <a:pt x="55" y="58"/>
                    <a:pt x="5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58"/>
                    <a:pt x="80" y="60"/>
                    <a:pt x="85" y="63"/>
                  </a:cubicBezTo>
                  <a:cubicBezTo>
                    <a:pt x="89" y="65"/>
                    <a:pt x="93" y="68"/>
                    <a:pt x="96" y="72"/>
                  </a:cubicBezTo>
                  <a:cubicBezTo>
                    <a:pt x="98" y="76"/>
                    <a:pt x="100" y="80"/>
                    <a:pt x="98" y="86"/>
                  </a:cubicBezTo>
                  <a:cubicBezTo>
                    <a:pt x="98" y="89"/>
                    <a:pt x="96" y="92"/>
                    <a:pt x="93" y="95"/>
                  </a:cubicBezTo>
                  <a:cubicBezTo>
                    <a:pt x="83" y="107"/>
                    <a:pt x="83" y="108"/>
                    <a:pt x="83" y="114"/>
                  </a:cubicBezTo>
                  <a:cubicBezTo>
                    <a:pt x="84" y="116"/>
                    <a:pt x="84" y="119"/>
                    <a:pt x="84" y="124"/>
                  </a:cubicBezTo>
                  <a:cubicBezTo>
                    <a:pt x="84" y="126"/>
                    <a:pt x="84" y="129"/>
                    <a:pt x="84" y="131"/>
                  </a:cubicBezTo>
                  <a:cubicBezTo>
                    <a:pt x="85" y="136"/>
                    <a:pt x="85" y="141"/>
                    <a:pt x="84" y="144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2" y="165"/>
                    <a:pt x="64" y="150"/>
                    <a:pt x="58" y="143"/>
                  </a:cubicBezTo>
                  <a:cubicBezTo>
                    <a:pt x="51" y="136"/>
                    <a:pt x="44" y="126"/>
                    <a:pt x="42" y="121"/>
                  </a:cubicBezTo>
                  <a:cubicBezTo>
                    <a:pt x="42" y="120"/>
                    <a:pt x="39" y="118"/>
                    <a:pt x="36" y="117"/>
                  </a:cubicBezTo>
                  <a:cubicBezTo>
                    <a:pt x="30" y="114"/>
                    <a:pt x="22" y="110"/>
                    <a:pt x="22" y="98"/>
                  </a:cubicBezTo>
                  <a:cubicBezTo>
                    <a:pt x="21" y="91"/>
                    <a:pt x="23" y="85"/>
                    <a:pt x="24" y="81"/>
                  </a:cubicBezTo>
                  <a:cubicBezTo>
                    <a:pt x="24" y="79"/>
                    <a:pt x="26" y="78"/>
                    <a:pt x="26" y="78"/>
                  </a:cubicBezTo>
                  <a:cubicBezTo>
                    <a:pt x="24" y="78"/>
                    <a:pt x="22" y="78"/>
                    <a:pt x="19" y="79"/>
                  </a:cubicBezTo>
                  <a:cubicBezTo>
                    <a:pt x="17" y="79"/>
                    <a:pt x="16" y="79"/>
                    <a:pt x="14" y="80"/>
                  </a:cubicBezTo>
                  <a:cubicBezTo>
                    <a:pt x="14" y="84"/>
                    <a:pt x="14" y="88"/>
                    <a:pt x="14" y="92"/>
                  </a:cubicBezTo>
                  <a:cubicBezTo>
                    <a:pt x="14" y="113"/>
                    <a:pt x="22" y="132"/>
                    <a:pt x="36" y="146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45" y="155"/>
                    <a:pt x="55" y="161"/>
                    <a:pt x="66" y="165"/>
                  </a:cubicBezTo>
                  <a:cubicBezTo>
                    <a:pt x="72" y="164"/>
                    <a:pt x="79" y="161"/>
                    <a:pt x="85" y="160"/>
                  </a:cubicBezTo>
                  <a:cubicBezTo>
                    <a:pt x="100" y="157"/>
                    <a:pt x="114" y="154"/>
                    <a:pt x="129" y="159"/>
                  </a:cubicBezTo>
                  <a:cubicBezTo>
                    <a:pt x="135" y="156"/>
                    <a:pt x="141" y="152"/>
                    <a:pt x="146" y="147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50" y="143"/>
                    <a:pt x="153" y="138"/>
                    <a:pt x="156" y="134"/>
                  </a:cubicBezTo>
                  <a:cubicBezTo>
                    <a:pt x="153" y="136"/>
                    <a:pt x="150" y="138"/>
                    <a:pt x="148" y="139"/>
                  </a:cubicBezTo>
                  <a:cubicBezTo>
                    <a:pt x="144" y="141"/>
                    <a:pt x="140" y="142"/>
                    <a:pt x="138" y="140"/>
                  </a:cubicBezTo>
                  <a:cubicBezTo>
                    <a:pt x="137" y="140"/>
                    <a:pt x="137" y="139"/>
                    <a:pt x="136" y="139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0" y="131"/>
                    <a:pt x="133" y="121"/>
                    <a:pt x="136" y="111"/>
                  </a:cubicBezTo>
                  <a:cubicBezTo>
                    <a:pt x="140" y="101"/>
                    <a:pt x="143" y="90"/>
                    <a:pt x="130" y="86"/>
                  </a:cubicBezTo>
                  <a:cubicBezTo>
                    <a:pt x="128" y="85"/>
                    <a:pt x="126" y="84"/>
                    <a:pt x="124" y="83"/>
                  </a:cubicBezTo>
                  <a:cubicBezTo>
                    <a:pt x="118" y="80"/>
                    <a:pt x="114" y="76"/>
                    <a:pt x="112" y="72"/>
                  </a:cubicBezTo>
                  <a:cubicBezTo>
                    <a:pt x="105" y="61"/>
                    <a:pt x="109" y="55"/>
                    <a:pt x="116" y="47"/>
                  </a:cubicBezTo>
                  <a:cubicBezTo>
                    <a:pt x="118" y="46"/>
                    <a:pt x="119" y="45"/>
                    <a:pt x="119" y="44"/>
                  </a:cubicBezTo>
                  <a:cubicBezTo>
                    <a:pt x="114" y="44"/>
                    <a:pt x="107" y="45"/>
                    <a:pt x="103" y="35"/>
                  </a:cubicBezTo>
                  <a:cubicBezTo>
                    <a:pt x="103" y="34"/>
                    <a:pt x="102" y="32"/>
                    <a:pt x="102" y="31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01" y="23"/>
                    <a:pt x="97" y="20"/>
                    <a:pt x="92" y="14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87" y="14"/>
                    <a:pt x="83" y="14"/>
                    <a:pt x="79" y="15"/>
                  </a:cubicBezTo>
                  <a:close/>
                  <a:moveTo>
                    <a:pt x="16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21" y="70"/>
                    <a:pt x="25" y="69"/>
                    <a:pt x="28" y="70"/>
                  </a:cubicBezTo>
                  <a:cubicBezTo>
                    <a:pt x="35" y="72"/>
                    <a:pt x="34" y="76"/>
                    <a:pt x="32" y="83"/>
                  </a:cubicBezTo>
                  <a:cubicBezTo>
                    <a:pt x="31" y="87"/>
                    <a:pt x="30" y="92"/>
                    <a:pt x="30" y="98"/>
                  </a:cubicBezTo>
                  <a:cubicBezTo>
                    <a:pt x="30" y="105"/>
                    <a:pt x="36" y="107"/>
                    <a:pt x="40" y="109"/>
                  </a:cubicBezTo>
                  <a:cubicBezTo>
                    <a:pt x="44" y="112"/>
                    <a:pt x="48" y="114"/>
                    <a:pt x="50" y="118"/>
                  </a:cubicBezTo>
                  <a:cubicBezTo>
                    <a:pt x="52" y="122"/>
                    <a:pt x="58" y="131"/>
                    <a:pt x="64" y="138"/>
                  </a:cubicBezTo>
                  <a:cubicBezTo>
                    <a:pt x="65" y="140"/>
                    <a:pt x="75" y="151"/>
                    <a:pt x="76" y="143"/>
                  </a:cubicBezTo>
                  <a:cubicBezTo>
                    <a:pt x="76" y="139"/>
                    <a:pt x="76" y="135"/>
                    <a:pt x="76" y="131"/>
                  </a:cubicBezTo>
                  <a:cubicBezTo>
                    <a:pt x="76" y="129"/>
                    <a:pt x="76" y="126"/>
                    <a:pt x="76" y="124"/>
                  </a:cubicBezTo>
                  <a:cubicBezTo>
                    <a:pt x="76" y="120"/>
                    <a:pt x="75" y="117"/>
                    <a:pt x="75" y="115"/>
                  </a:cubicBezTo>
                  <a:cubicBezTo>
                    <a:pt x="74" y="106"/>
                    <a:pt x="74" y="104"/>
                    <a:pt x="86" y="90"/>
                  </a:cubicBezTo>
                  <a:cubicBezTo>
                    <a:pt x="88" y="88"/>
                    <a:pt x="90" y="86"/>
                    <a:pt x="90" y="84"/>
                  </a:cubicBezTo>
                  <a:cubicBezTo>
                    <a:pt x="91" y="81"/>
                    <a:pt x="90" y="79"/>
                    <a:pt x="89" y="76"/>
                  </a:cubicBezTo>
                  <a:cubicBezTo>
                    <a:pt x="87" y="74"/>
                    <a:pt x="84" y="72"/>
                    <a:pt x="81" y="70"/>
                  </a:cubicBezTo>
                  <a:cubicBezTo>
                    <a:pt x="77" y="68"/>
                    <a:pt x="72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51" y="66"/>
                    <a:pt x="47" y="66"/>
                    <a:pt x="47" y="57"/>
                  </a:cubicBezTo>
                  <a:cubicBezTo>
                    <a:pt x="47" y="49"/>
                    <a:pt x="58" y="43"/>
                    <a:pt x="63" y="38"/>
                  </a:cubicBezTo>
                  <a:cubicBezTo>
                    <a:pt x="66" y="35"/>
                    <a:pt x="68" y="26"/>
                    <a:pt x="69" y="18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57" y="21"/>
                    <a:pt x="46" y="27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27" y="46"/>
                    <a:pt x="20" y="58"/>
                    <a:pt x="16" y="71"/>
                  </a:cubicBezTo>
                  <a:close/>
                  <a:moveTo>
                    <a:pt x="116" y="165"/>
                  </a:moveTo>
                  <a:cubicBezTo>
                    <a:pt x="116" y="165"/>
                    <a:pt x="116" y="165"/>
                    <a:pt x="116" y="165"/>
                  </a:cubicBezTo>
                  <a:cubicBezTo>
                    <a:pt x="106" y="164"/>
                    <a:pt x="97" y="166"/>
                    <a:pt x="87" y="168"/>
                  </a:cubicBezTo>
                  <a:cubicBezTo>
                    <a:pt x="86" y="168"/>
                    <a:pt x="84" y="168"/>
                    <a:pt x="83" y="169"/>
                  </a:cubicBezTo>
                  <a:cubicBezTo>
                    <a:pt x="86" y="169"/>
                    <a:pt x="88" y="169"/>
                    <a:pt x="91" y="169"/>
                  </a:cubicBezTo>
                  <a:cubicBezTo>
                    <a:pt x="100" y="169"/>
                    <a:pt x="108" y="168"/>
                    <a:pt x="116" y="165"/>
                  </a:cubicBezTo>
                  <a:close/>
                  <a:moveTo>
                    <a:pt x="166" y="108"/>
                  </a:moveTo>
                  <a:cubicBezTo>
                    <a:pt x="166" y="108"/>
                    <a:pt x="166" y="108"/>
                    <a:pt x="166" y="108"/>
                  </a:cubicBezTo>
                  <a:cubicBezTo>
                    <a:pt x="166" y="107"/>
                    <a:pt x="167" y="107"/>
                    <a:pt x="167" y="107"/>
                  </a:cubicBezTo>
                  <a:cubicBezTo>
                    <a:pt x="168" y="102"/>
                    <a:pt x="169" y="97"/>
                    <a:pt x="169" y="92"/>
                  </a:cubicBezTo>
                  <a:cubicBezTo>
                    <a:pt x="169" y="70"/>
                    <a:pt x="160" y="51"/>
                    <a:pt x="146" y="37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35" y="26"/>
                    <a:pt x="120" y="18"/>
                    <a:pt x="104" y="15"/>
                  </a:cubicBezTo>
                  <a:cubicBezTo>
                    <a:pt x="107" y="19"/>
                    <a:pt x="110" y="24"/>
                    <a:pt x="110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1"/>
                    <a:pt x="111" y="32"/>
                    <a:pt x="111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2" y="36"/>
                    <a:pt x="116" y="36"/>
                    <a:pt x="119" y="35"/>
                  </a:cubicBezTo>
                  <a:cubicBezTo>
                    <a:pt x="124" y="35"/>
                    <a:pt x="127" y="35"/>
                    <a:pt x="129" y="40"/>
                  </a:cubicBezTo>
                  <a:cubicBezTo>
                    <a:pt x="130" y="45"/>
                    <a:pt x="127" y="49"/>
                    <a:pt x="123" y="53"/>
                  </a:cubicBezTo>
                  <a:cubicBezTo>
                    <a:pt x="118" y="58"/>
                    <a:pt x="115" y="61"/>
                    <a:pt x="119" y="67"/>
                  </a:cubicBezTo>
                  <a:cubicBezTo>
                    <a:pt x="120" y="70"/>
                    <a:pt x="124" y="73"/>
                    <a:pt x="128" y="75"/>
                  </a:cubicBezTo>
                  <a:cubicBezTo>
                    <a:pt x="129" y="76"/>
                    <a:pt x="131" y="77"/>
                    <a:pt x="132" y="77"/>
                  </a:cubicBezTo>
                  <a:cubicBezTo>
                    <a:pt x="154" y="84"/>
                    <a:pt x="149" y="99"/>
                    <a:pt x="144" y="114"/>
                  </a:cubicBezTo>
                  <a:cubicBezTo>
                    <a:pt x="142" y="121"/>
                    <a:pt x="139" y="129"/>
                    <a:pt x="142" y="133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6" y="131"/>
                    <a:pt x="149" y="129"/>
                    <a:pt x="152" y="126"/>
                  </a:cubicBezTo>
                  <a:cubicBezTo>
                    <a:pt x="157" y="122"/>
                    <a:pt x="162" y="116"/>
                    <a:pt x="166" y="108"/>
                  </a:cubicBezTo>
                  <a:close/>
                  <a:moveTo>
                    <a:pt x="120" y="43"/>
                  </a:move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1" y="42"/>
                    <a:pt x="121" y="42"/>
                  </a:cubicBezTo>
                  <a:cubicBezTo>
                    <a:pt x="120" y="41"/>
                    <a:pt x="120" y="42"/>
                    <a:pt x="120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1721" y="2305594"/>
            <a:ext cx="1278294" cy="1278294"/>
            <a:chOff x="5681721" y="2380239"/>
            <a:chExt cx="1278294" cy="1278294"/>
          </a:xfrm>
        </p:grpSpPr>
        <p:sp>
          <p:nvSpPr>
            <p:cNvPr id="5" name="椭圆 4"/>
            <p:cNvSpPr/>
            <p:nvPr/>
          </p:nvSpPr>
          <p:spPr>
            <a:xfrm>
              <a:off x="5681721" y="2380239"/>
              <a:ext cx="1278294" cy="12782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89"/>
            <p:cNvSpPr>
              <a:spLocks noEditPoints="1"/>
            </p:cNvSpPr>
            <p:nvPr/>
          </p:nvSpPr>
          <p:spPr bwMode="auto">
            <a:xfrm>
              <a:off x="6187989" y="2830698"/>
              <a:ext cx="265758" cy="377376"/>
            </a:xfrm>
            <a:custGeom>
              <a:avLst/>
              <a:gdLst>
                <a:gd name="T0" fmla="*/ 47 w 127"/>
                <a:gd name="T1" fmla="*/ 155 h 180"/>
                <a:gd name="T2" fmla="*/ 47 w 127"/>
                <a:gd name="T3" fmla="*/ 155 h 180"/>
                <a:gd name="T4" fmla="*/ 81 w 127"/>
                <a:gd name="T5" fmla="*/ 155 h 180"/>
                <a:gd name="T6" fmla="*/ 85 w 127"/>
                <a:gd name="T7" fmla="*/ 159 h 180"/>
                <a:gd name="T8" fmla="*/ 85 w 127"/>
                <a:gd name="T9" fmla="*/ 159 h 180"/>
                <a:gd name="T10" fmla="*/ 85 w 127"/>
                <a:gd name="T11" fmla="*/ 176 h 180"/>
                <a:gd name="T12" fmla="*/ 81 w 127"/>
                <a:gd name="T13" fmla="*/ 180 h 180"/>
                <a:gd name="T14" fmla="*/ 80 w 127"/>
                <a:gd name="T15" fmla="*/ 180 h 180"/>
                <a:gd name="T16" fmla="*/ 47 w 127"/>
                <a:gd name="T17" fmla="*/ 180 h 180"/>
                <a:gd name="T18" fmla="*/ 42 w 127"/>
                <a:gd name="T19" fmla="*/ 176 h 180"/>
                <a:gd name="T20" fmla="*/ 42 w 127"/>
                <a:gd name="T21" fmla="*/ 176 h 180"/>
                <a:gd name="T22" fmla="*/ 42 w 127"/>
                <a:gd name="T23" fmla="*/ 159 h 180"/>
                <a:gd name="T24" fmla="*/ 47 w 127"/>
                <a:gd name="T25" fmla="*/ 155 h 180"/>
                <a:gd name="T26" fmla="*/ 63 w 127"/>
                <a:gd name="T27" fmla="*/ 0 h 180"/>
                <a:gd name="T28" fmla="*/ 63 w 127"/>
                <a:gd name="T29" fmla="*/ 0 h 180"/>
                <a:gd name="T30" fmla="*/ 109 w 127"/>
                <a:gd name="T31" fmla="*/ 18 h 180"/>
                <a:gd name="T32" fmla="*/ 109 w 127"/>
                <a:gd name="T33" fmla="*/ 19 h 180"/>
                <a:gd name="T34" fmla="*/ 109 w 127"/>
                <a:gd name="T35" fmla="*/ 18 h 180"/>
                <a:gd name="T36" fmla="*/ 127 w 127"/>
                <a:gd name="T37" fmla="*/ 64 h 180"/>
                <a:gd name="T38" fmla="*/ 122 w 127"/>
                <a:gd name="T39" fmla="*/ 90 h 180"/>
                <a:gd name="T40" fmla="*/ 107 w 127"/>
                <a:gd name="T41" fmla="*/ 111 h 180"/>
                <a:gd name="T42" fmla="*/ 100 w 127"/>
                <a:gd name="T43" fmla="*/ 117 h 180"/>
                <a:gd name="T44" fmla="*/ 84 w 127"/>
                <a:gd name="T45" fmla="*/ 143 h 180"/>
                <a:gd name="T46" fmla="*/ 77 w 127"/>
                <a:gd name="T47" fmla="*/ 149 h 180"/>
                <a:gd name="T48" fmla="*/ 50 w 127"/>
                <a:gd name="T49" fmla="*/ 149 h 180"/>
                <a:gd name="T50" fmla="*/ 43 w 127"/>
                <a:gd name="T51" fmla="*/ 142 h 180"/>
                <a:gd name="T52" fmla="*/ 27 w 127"/>
                <a:gd name="T53" fmla="*/ 117 h 180"/>
                <a:gd name="T54" fmla="*/ 20 w 127"/>
                <a:gd name="T55" fmla="*/ 111 h 180"/>
                <a:gd name="T56" fmla="*/ 20 w 127"/>
                <a:gd name="T57" fmla="*/ 111 h 180"/>
                <a:gd name="T58" fmla="*/ 5 w 127"/>
                <a:gd name="T59" fmla="*/ 90 h 180"/>
                <a:gd name="T60" fmla="*/ 0 w 127"/>
                <a:gd name="T61" fmla="*/ 64 h 180"/>
                <a:gd name="T62" fmla="*/ 18 w 127"/>
                <a:gd name="T63" fmla="*/ 18 h 180"/>
                <a:gd name="T64" fmla="*/ 19 w 127"/>
                <a:gd name="T65" fmla="*/ 18 h 180"/>
                <a:gd name="T66" fmla="*/ 63 w 127"/>
                <a:gd name="T67" fmla="*/ 0 h 180"/>
                <a:gd name="T68" fmla="*/ 99 w 127"/>
                <a:gd name="T69" fmla="*/ 28 h 180"/>
                <a:gd name="T70" fmla="*/ 99 w 127"/>
                <a:gd name="T71" fmla="*/ 28 h 180"/>
                <a:gd name="T72" fmla="*/ 63 w 127"/>
                <a:gd name="T73" fmla="*/ 14 h 180"/>
                <a:gd name="T74" fmla="*/ 29 w 127"/>
                <a:gd name="T75" fmla="*/ 28 h 180"/>
                <a:gd name="T76" fmla="*/ 28 w 127"/>
                <a:gd name="T77" fmla="*/ 28 h 180"/>
                <a:gd name="T78" fmla="*/ 14 w 127"/>
                <a:gd name="T79" fmla="*/ 64 h 180"/>
                <a:gd name="T80" fmla="*/ 18 w 127"/>
                <a:gd name="T81" fmla="*/ 84 h 180"/>
                <a:gd name="T82" fmla="*/ 30 w 127"/>
                <a:gd name="T83" fmla="*/ 100 h 180"/>
                <a:gd name="T84" fmla="*/ 31 w 127"/>
                <a:gd name="T85" fmla="*/ 101 h 180"/>
                <a:gd name="T86" fmla="*/ 37 w 127"/>
                <a:gd name="T87" fmla="*/ 107 h 180"/>
                <a:gd name="T88" fmla="*/ 56 w 127"/>
                <a:gd name="T89" fmla="*/ 135 h 180"/>
                <a:gd name="T90" fmla="*/ 71 w 127"/>
                <a:gd name="T91" fmla="*/ 135 h 180"/>
                <a:gd name="T92" fmla="*/ 90 w 127"/>
                <a:gd name="T93" fmla="*/ 107 h 180"/>
                <a:gd name="T94" fmla="*/ 97 w 127"/>
                <a:gd name="T95" fmla="*/ 101 h 180"/>
                <a:gd name="T96" fmla="*/ 97 w 127"/>
                <a:gd name="T97" fmla="*/ 101 h 180"/>
                <a:gd name="T98" fmla="*/ 109 w 127"/>
                <a:gd name="T99" fmla="*/ 84 h 180"/>
                <a:gd name="T100" fmla="*/ 113 w 127"/>
                <a:gd name="T101" fmla="*/ 64 h 180"/>
                <a:gd name="T102" fmla="*/ 99 w 127"/>
                <a:gd name="T103" fmla="*/ 28 h 180"/>
                <a:gd name="T104" fmla="*/ 99 w 127"/>
                <a:gd name="T105" fmla="*/ 28 h 180"/>
                <a:gd name="T106" fmla="*/ 76 w 127"/>
                <a:gd name="T107" fmla="*/ 163 h 180"/>
                <a:gd name="T108" fmla="*/ 76 w 127"/>
                <a:gd name="T109" fmla="*/ 163 h 180"/>
                <a:gd name="T110" fmla="*/ 51 w 127"/>
                <a:gd name="T111" fmla="*/ 163 h 180"/>
                <a:gd name="T112" fmla="*/ 51 w 127"/>
                <a:gd name="T113" fmla="*/ 172 h 180"/>
                <a:gd name="T114" fmla="*/ 76 w 127"/>
                <a:gd name="T115" fmla="*/ 172 h 180"/>
                <a:gd name="T116" fmla="*/ 76 w 127"/>
                <a:gd name="T117" fmla="*/ 1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80"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3" y="155"/>
                    <a:pt x="85" y="157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8"/>
                    <a:pt x="83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4" y="180"/>
                    <a:pt x="42" y="178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7"/>
                    <a:pt x="44" y="155"/>
                    <a:pt x="47" y="155"/>
                  </a:cubicBezTo>
                  <a:close/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81" y="0"/>
                    <a:pt x="97" y="7"/>
                    <a:pt x="109" y="18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20" y="30"/>
                    <a:pt x="127" y="46"/>
                    <a:pt x="127" y="64"/>
                  </a:cubicBezTo>
                  <a:cubicBezTo>
                    <a:pt x="127" y="73"/>
                    <a:pt x="125" y="82"/>
                    <a:pt x="122" y="90"/>
                  </a:cubicBezTo>
                  <a:cubicBezTo>
                    <a:pt x="118" y="98"/>
                    <a:pt x="113" y="105"/>
                    <a:pt x="107" y="111"/>
                  </a:cubicBezTo>
                  <a:cubicBezTo>
                    <a:pt x="105" y="112"/>
                    <a:pt x="102" y="115"/>
                    <a:pt x="100" y="117"/>
                  </a:cubicBezTo>
                  <a:cubicBezTo>
                    <a:pt x="91" y="126"/>
                    <a:pt x="85" y="132"/>
                    <a:pt x="84" y="143"/>
                  </a:cubicBezTo>
                  <a:cubicBezTo>
                    <a:pt x="84" y="146"/>
                    <a:pt x="80" y="149"/>
                    <a:pt x="77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46" y="149"/>
                    <a:pt x="43" y="146"/>
                    <a:pt x="43" y="142"/>
                  </a:cubicBezTo>
                  <a:cubicBezTo>
                    <a:pt x="42" y="131"/>
                    <a:pt x="36" y="126"/>
                    <a:pt x="27" y="117"/>
                  </a:cubicBezTo>
                  <a:cubicBezTo>
                    <a:pt x="25" y="115"/>
                    <a:pt x="22" y="112"/>
                    <a:pt x="20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4" y="105"/>
                    <a:pt x="9" y="98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46"/>
                    <a:pt x="7" y="30"/>
                    <a:pt x="18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99" y="28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0" y="19"/>
                    <a:pt x="77" y="14"/>
                    <a:pt x="63" y="14"/>
                  </a:cubicBezTo>
                  <a:cubicBezTo>
                    <a:pt x="50" y="14"/>
                    <a:pt x="38" y="19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38"/>
                    <a:pt x="14" y="50"/>
                    <a:pt x="14" y="64"/>
                  </a:cubicBezTo>
                  <a:cubicBezTo>
                    <a:pt x="14" y="71"/>
                    <a:pt x="15" y="78"/>
                    <a:pt x="18" y="84"/>
                  </a:cubicBezTo>
                  <a:cubicBezTo>
                    <a:pt x="21" y="90"/>
                    <a:pt x="25" y="96"/>
                    <a:pt x="30" y="100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4" y="104"/>
                    <a:pt x="35" y="106"/>
                    <a:pt x="37" y="107"/>
                  </a:cubicBezTo>
                  <a:cubicBezTo>
                    <a:pt x="47" y="117"/>
                    <a:pt x="53" y="123"/>
                    <a:pt x="56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4" y="123"/>
                    <a:pt x="80" y="117"/>
                    <a:pt x="90" y="107"/>
                  </a:cubicBezTo>
                  <a:cubicBezTo>
                    <a:pt x="92" y="106"/>
                    <a:pt x="93" y="104"/>
                    <a:pt x="97" y="101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02" y="96"/>
                    <a:pt x="106" y="90"/>
                    <a:pt x="109" y="84"/>
                  </a:cubicBezTo>
                  <a:cubicBezTo>
                    <a:pt x="112" y="78"/>
                    <a:pt x="113" y="71"/>
                    <a:pt x="113" y="64"/>
                  </a:cubicBezTo>
                  <a:cubicBezTo>
                    <a:pt x="113" y="50"/>
                    <a:pt x="108" y="3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lose/>
                  <a:moveTo>
                    <a:pt x="76" y="163"/>
                  </a:moveTo>
                  <a:cubicBezTo>
                    <a:pt x="76" y="163"/>
                    <a:pt x="76" y="163"/>
                    <a:pt x="76" y="163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63"/>
                    <a:pt x="76" y="163"/>
                    <a:pt x="76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7010" y="3932727"/>
            <a:ext cx="2208788" cy="1570664"/>
            <a:chOff x="1109245" y="4255161"/>
            <a:chExt cx="2208788" cy="1570664"/>
          </a:xfrm>
        </p:grpSpPr>
        <p:sp>
          <p:nvSpPr>
            <p:cNvPr id="20" name="矩形 19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1109245" y="4926027"/>
              <a:ext cx="2208788" cy="899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25602" y="3932727"/>
            <a:ext cx="2208788" cy="1570664"/>
            <a:chOff x="1109245" y="4255161"/>
            <a:chExt cx="2208788" cy="1570664"/>
          </a:xfrm>
        </p:grpSpPr>
        <p:sp>
          <p:nvSpPr>
            <p:cNvPr id="28" name="矩形 27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109245" y="4926027"/>
              <a:ext cx="2208788" cy="899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454193" y="3932727"/>
            <a:ext cx="2208788" cy="1570664"/>
            <a:chOff x="1109245" y="4255161"/>
            <a:chExt cx="2208788" cy="1570664"/>
          </a:xfrm>
        </p:grpSpPr>
        <p:sp>
          <p:nvSpPr>
            <p:cNvPr id="32" name="矩形 31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109245" y="4926027"/>
              <a:ext cx="2208788" cy="899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/>
          <p:cNvSpPr/>
          <p:nvPr/>
        </p:nvSpPr>
        <p:spPr>
          <a:xfrm>
            <a:off x="-824259" y="2565548"/>
            <a:ext cx="15046753" cy="1737358"/>
          </a:xfrm>
          <a:custGeom>
            <a:avLst/>
            <a:gdLst>
              <a:gd name="connsiteX0" fmla="*/ 0 w 11943184"/>
              <a:gd name="connsiteY0" fmla="*/ 2547744 h 2697033"/>
              <a:gd name="connsiteX1" fmla="*/ 55984 w 11943184"/>
              <a:gd name="connsiteY1" fmla="*/ 2473099 h 2697033"/>
              <a:gd name="connsiteX2" fmla="*/ 2323322 w 11943184"/>
              <a:gd name="connsiteY2" fmla="*/ 47139 h 2697033"/>
              <a:gd name="connsiteX3" fmla="*/ 4152122 w 11943184"/>
              <a:gd name="connsiteY3" fmla="*/ 2631719 h 2697033"/>
              <a:gd name="connsiteX4" fmla="*/ 6148873 w 11943184"/>
              <a:gd name="connsiteY4" fmla="*/ 9817 h 2697033"/>
              <a:gd name="connsiteX5" fmla="*/ 8332237 w 11943184"/>
              <a:gd name="connsiteY5" fmla="*/ 2454437 h 2697033"/>
              <a:gd name="connsiteX6" fmla="*/ 10077061 w 11943184"/>
              <a:gd name="connsiteY6" fmla="*/ 486 h 2697033"/>
              <a:gd name="connsiteX7" fmla="*/ 11943184 w 11943184"/>
              <a:gd name="connsiteY7" fmla="*/ 2697033 h 269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43184" h="2697033">
                <a:moveTo>
                  <a:pt x="0" y="2547744"/>
                </a:moveTo>
                <a:lnTo>
                  <a:pt x="55984" y="2473099"/>
                </a:lnTo>
                <a:cubicBezTo>
                  <a:pt x="443204" y="2056332"/>
                  <a:pt x="1640632" y="20702"/>
                  <a:pt x="2323322" y="47139"/>
                </a:cubicBezTo>
                <a:cubicBezTo>
                  <a:pt x="3006012" y="73576"/>
                  <a:pt x="3514530" y="2637939"/>
                  <a:pt x="4152122" y="2631719"/>
                </a:cubicBezTo>
                <a:cubicBezTo>
                  <a:pt x="4789714" y="2625499"/>
                  <a:pt x="5452187" y="39364"/>
                  <a:pt x="6148873" y="9817"/>
                </a:cubicBezTo>
                <a:cubicBezTo>
                  <a:pt x="6845559" y="-19730"/>
                  <a:pt x="7677539" y="2455992"/>
                  <a:pt x="8332237" y="2454437"/>
                </a:cubicBezTo>
                <a:cubicBezTo>
                  <a:pt x="8986935" y="2452882"/>
                  <a:pt x="9475237" y="-39947"/>
                  <a:pt x="10077061" y="486"/>
                </a:cubicBezTo>
                <a:cubicBezTo>
                  <a:pt x="10678885" y="40919"/>
                  <a:pt x="11311034" y="1368976"/>
                  <a:pt x="11943184" y="269703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625118" y="2182074"/>
            <a:ext cx="826254" cy="826254"/>
            <a:chOff x="1964093" y="1772431"/>
            <a:chExt cx="1315618" cy="1315618"/>
          </a:xfrm>
        </p:grpSpPr>
        <p:sp>
          <p:nvSpPr>
            <p:cNvPr id="11" name="椭圆 10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11118" y="3759504"/>
            <a:ext cx="826254" cy="826254"/>
            <a:chOff x="1964093" y="1772431"/>
            <a:chExt cx="1315618" cy="1315618"/>
          </a:xfrm>
        </p:grpSpPr>
        <p:sp>
          <p:nvSpPr>
            <p:cNvPr id="15" name="椭圆 14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05058" y="2164227"/>
            <a:ext cx="826254" cy="826254"/>
            <a:chOff x="1964093" y="1772431"/>
            <a:chExt cx="1315618" cy="1315618"/>
          </a:xfrm>
        </p:grpSpPr>
        <p:sp>
          <p:nvSpPr>
            <p:cNvPr id="18" name="椭圆 17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90514" y="3759504"/>
            <a:ext cx="826254" cy="826254"/>
            <a:chOff x="1964093" y="1772431"/>
            <a:chExt cx="1315618" cy="1315618"/>
          </a:xfrm>
        </p:grpSpPr>
        <p:sp>
          <p:nvSpPr>
            <p:cNvPr id="21" name="椭圆 20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7471" y="3208013"/>
            <a:ext cx="2981517" cy="904925"/>
            <a:chOff x="742343" y="4255161"/>
            <a:chExt cx="2981517" cy="904925"/>
          </a:xfrm>
        </p:grpSpPr>
        <p:sp>
          <p:nvSpPr>
            <p:cNvPr id="24" name="矩形 23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27426" y="3208013"/>
            <a:ext cx="2981517" cy="904925"/>
            <a:chOff x="742343" y="4255161"/>
            <a:chExt cx="2981517" cy="904925"/>
          </a:xfrm>
        </p:grpSpPr>
        <p:sp>
          <p:nvSpPr>
            <p:cNvPr id="27" name="矩形 26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70772" y="4723565"/>
            <a:ext cx="2981517" cy="904925"/>
            <a:chOff x="742343" y="4255161"/>
            <a:chExt cx="2981517" cy="904925"/>
          </a:xfrm>
        </p:grpSpPr>
        <p:sp>
          <p:nvSpPr>
            <p:cNvPr id="30" name="矩形 29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12882" y="4723565"/>
            <a:ext cx="2981517" cy="904925"/>
            <a:chOff x="742343" y="4255161"/>
            <a:chExt cx="2981517" cy="904925"/>
          </a:xfrm>
        </p:grpSpPr>
        <p:sp>
          <p:nvSpPr>
            <p:cNvPr id="33" name="矩形 32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28768" y="366878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添加过渡页标题</a:t>
            </a:r>
            <a:endParaRPr lang="zh-CN" altLang="en-US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62028" y="4684743"/>
            <a:ext cx="926794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amet, consectetur adipisicing elit, sed do eiusmod tempor incididunt ut labore et dolore magna aliqua. Lorem ipsum dolor sit amet, consectetur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3" y="1300480"/>
            <a:ext cx="5012048" cy="96889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8400" y="2611120"/>
            <a:ext cx="3749040" cy="4246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-172720" y="2656633"/>
          <a:ext cx="6480414" cy="4329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8"/>
          <p:cNvSpPr/>
          <p:nvPr/>
        </p:nvSpPr>
        <p:spPr>
          <a:xfrm>
            <a:off x="5638800" y="2191710"/>
            <a:ext cx="5811520" cy="1838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38800" y="4343948"/>
            <a:ext cx="5811520" cy="1838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8407" y="2929829"/>
            <a:ext cx="5025193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amet, consectetur adipisicing elit, sed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03117" y="24803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工作计划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98407" y="5078658"/>
            <a:ext cx="5025193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amet, consectetur adipisicing elit, sed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03117" y="46291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工作计划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11"/>
          <a:stretch>
            <a:fillRect/>
          </a:stretch>
        </p:blipFill>
        <p:spPr>
          <a:xfrm>
            <a:off x="1409700" y="1464712"/>
            <a:ext cx="9372600" cy="24475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9700" y="3952881"/>
            <a:ext cx="937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09325" y="3076714"/>
            <a:ext cx="1352835" cy="1352835"/>
            <a:chOff x="8309325" y="3076714"/>
            <a:chExt cx="1352835" cy="1352835"/>
          </a:xfrm>
        </p:grpSpPr>
        <p:sp>
          <p:nvSpPr>
            <p:cNvPr id="13" name="椭圆 12"/>
            <p:cNvSpPr/>
            <p:nvPr/>
          </p:nvSpPr>
          <p:spPr>
            <a:xfrm>
              <a:off x="8309325" y="3076714"/>
              <a:ext cx="1352835" cy="1352835"/>
            </a:xfrm>
            <a:prstGeom prst="ellipse">
              <a:avLst/>
            </a:prstGeom>
            <a:solidFill>
              <a:srgbClr val="5F2FBC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01"/>
            <p:cNvSpPr>
              <a:spLocks noEditPoints="1"/>
            </p:cNvSpPr>
            <p:nvPr/>
          </p:nvSpPr>
          <p:spPr bwMode="auto">
            <a:xfrm>
              <a:off x="8805923" y="3573312"/>
              <a:ext cx="359638" cy="359638"/>
            </a:xfrm>
            <a:custGeom>
              <a:avLst/>
              <a:gdLst>
                <a:gd name="T0" fmla="*/ 100 w 184"/>
                <a:gd name="T1" fmla="*/ 0 h 184"/>
                <a:gd name="T2" fmla="*/ 18 w 184"/>
                <a:gd name="T3" fmla="*/ 74 h 184"/>
                <a:gd name="T4" fmla="*/ 27 w 184"/>
                <a:gd name="T5" fmla="*/ 123 h 184"/>
                <a:gd name="T6" fmla="*/ 8 w 184"/>
                <a:gd name="T7" fmla="*/ 142 h 184"/>
                <a:gd name="T8" fmla="*/ 8 w 184"/>
                <a:gd name="T9" fmla="*/ 142 h 184"/>
                <a:gd name="T10" fmla="*/ 8 w 184"/>
                <a:gd name="T11" fmla="*/ 142 h 184"/>
                <a:gd name="T12" fmla="*/ 8 w 184"/>
                <a:gd name="T13" fmla="*/ 142 h 184"/>
                <a:gd name="T14" fmla="*/ 0 w 184"/>
                <a:gd name="T15" fmla="*/ 159 h 184"/>
                <a:gd name="T16" fmla="*/ 25 w 184"/>
                <a:gd name="T17" fmla="*/ 184 h 184"/>
                <a:gd name="T18" fmla="*/ 42 w 184"/>
                <a:gd name="T19" fmla="*/ 177 h 184"/>
                <a:gd name="T20" fmla="*/ 42 w 184"/>
                <a:gd name="T21" fmla="*/ 176 h 184"/>
                <a:gd name="T22" fmla="*/ 42 w 184"/>
                <a:gd name="T23" fmla="*/ 176 h 184"/>
                <a:gd name="T24" fmla="*/ 42 w 184"/>
                <a:gd name="T25" fmla="*/ 176 h 184"/>
                <a:gd name="T26" fmla="*/ 61 w 184"/>
                <a:gd name="T27" fmla="*/ 157 h 184"/>
                <a:gd name="T28" fmla="*/ 110 w 184"/>
                <a:gd name="T29" fmla="*/ 166 h 184"/>
                <a:gd name="T30" fmla="*/ 184 w 184"/>
                <a:gd name="T31" fmla="*/ 84 h 184"/>
                <a:gd name="T32" fmla="*/ 100 w 184"/>
                <a:gd name="T33" fmla="*/ 0 h 184"/>
                <a:gd name="T34" fmla="*/ 64 w 184"/>
                <a:gd name="T35" fmla="*/ 143 h 184"/>
                <a:gd name="T36" fmla="*/ 64 w 184"/>
                <a:gd name="T37" fmla="*/ 143 h 184"/>
                <a:gd name="T38" fmla="*/ 55 w 184"/>
                <a:gd name="T39" fmla="*/ 144 h 184"/>
                <a:gd name="T40" fmla="*/ 55 w 184"/>
                <a:gd name="T41" fmla="*/ 144 h 184"/>
                <a:gd name="T42" fmla="*/ 32 w 184"/>
                <a:gd name="T43" fmla="*/ 166 h 184"/>
                <a:gd name="T44" fmla="*/ 32 w 184"/>
                <a:gd name="T45" fmla="*/ 166 h 184"/>
                <a:gd name="T46" fmla="*/ 32 w 184"/>
                <a:gd name="T47" fmla="*/ 166 h 184"/>
                <a:gd name="T48" fmla="*/ 32 w 184"/>
                <a:gd name="T49" fmla="*/ 166 h 184"/>
                <a:gd name="T50" fmla="*/ 32 w 184"/>
                <a:gd name="T51" fmla="*/ 167 h 184"/>
                <a:gd name="T52" fmla="*/ 25 w 184"/>
                <a:gd name="T53" fmla="*/ 170 h 184"/>
                <a:gd name="T54" fmla="*/ 14 w 184"/>
                <a:gd name="T55" fmla="*/ 159 h 184"/>
                <a:gd name="T56" fmla="*/ 18 w 184"/>
                <a:gd name="T57" fmla="*/ 152 h 184"/>
                <a:gd name="T58" fmla="*/ 18 w 184"/>
                <a:gd name="T59" fmla="*/ 152 h 184"/>
                <a:gd name="T60" fmla="*/ 40 w 184"/>
                <a:gd name="T61" fmla="*/ 129 h 184"/>
                <a:gd name="T62" fmla="*/ 41 w 184"/>
                <a:gd name="T63" fmla="*/ 120 h 184"/>
                <a:gd name="T64" fmla="*/ 31 w 184"/>
                <a:gd name="T65" fmla="*/ 84 h 184"/>
                <a:gd name="T66" fmla="*/ 100 w 184"/>
                <a:gd name="T67" fmla="*/ 153 h 184"/>
                <a:gd name="T68" fmla="*/ 64 w 184"/>
                <a:gd name="T69" fmla="*/ 143 h 184"/>
                <a:gd name="T70" fmla="*/ 111 w 184"/>
                <a:gd name="T71" fmla="*/ 152 h 184"/>
                <a:gd name="T72" fmla="*/ 111 w 184"/>
                <a:gd name="T73" fmla="*/ 152 h 184"/>
                <a:gd name="T74" fmla="*/ 32 w 184"/>
                <a:gd name="T75" fmla="*/ 73 h 184"/>
                <a:gd name="T76" fmla="*/ 100 w 184"/>
                <a:gd name="T77" fmla="*/ 14 h 184"/>
                <a:gd name="T78" fmla="*/ 170 w 184"/>
                <a:gd name="T79" fmla="*/ 84 h 184"/>
                <a:gd name="T80" fmla="*/ 111 w 184"/>
                <a:gd name="T81" fmla="*/ 152 h 184"/>
                <a:gd name="T82" fmla="*/ 118 w 184"/>
                <a:gd name="T83" fmla="*/ 77 h 184"/>
                <a:gd name="T84" fmla="*/ 118 w 184"/>
                <a:gd name="T85" fmla="*/ 77 h 184"/>
                <a:gd name="T86" fmla="*/ 92 w 184"/>
                <a:gd name="T87" fmla="*/ 103 h 184"/>
                <a:gd name="T88" fmla="*/ 118 w 184"/>
                <a:gd name="T89" fmla="*/ 129 h 184"/>
                <a:gd name="T90" fmla="*/ 144 w 184"/>
                <a:gd name="T91" fmla="*/ 103 h 184"/>
                <a:gd name="T92" fmla="*/ 118 w 184"/>
                <a:gd name="T93" fmla="*/ 77 h 184"/>
                <a:gd name="T94" fmla="*/ 118 w 184"/>
                <a:gd name="T95" fmla="*/ 115 h 184"/>
                <a:gd name="T96" fmla="*/ 118 w 184"/>
                <a:gd name="T97" fmla="*/ 115 h 184"/>
                <a:gd name="T98" fmla="*/ 106 w 184"/>
                <a:gd name="T99" fmla="*/ 103 h 184"/>
                <a:gd name="T100" fmla="*/ 118 w 184"/>
                <a:gd name="T101" fmla="*/ 91 h 184"/>
                <a:gd name="T102" fmla="*/ 130 w 184"/>
                <a:gd name="T103" fmla="*/ 103 h 184"/>
                <a:gd name="T104" fmla="*/ 118 w 184"/>
                <a:gd name="T105" fmla="*/ 11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" h="184">
                  <a:moveTo>
                    <a:pt x="100" y="0"/>
                  </a:moveTo>
                  <a:cubicBezTo>
                    <a:pt x="58" y="0"/>
                    <a:pt x="22" y="32"/>
                    <a:pt x="18" y="74"/>
                  </a:cubicBezTo>
                  <a:cubicBezTo>
                    <a:pt x="16" y="90"/>
                    <a:pt x="19" y="108"/>
                    <a:pt x="27" y="123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3" y="146"/>
                    <a:pt x="0" y="153"/>
                    <a:pt x="0" y="159"/>
                  </a:cubicBezTo>
                  <a:cubicBezTo>
                    <a:pt x="0" y="173"/>
                    <a:pt x="11" y="184"/>
                    <a:pt x="25" y="184"/>
                  </a:cubicBezTo>
                  <a:cubicBezTo>
                    <a:pt x="31" y="184"/>
                    <a:pt x="37" y="181"/>
                    <a:pt x="42" y="177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61" y="157"/>
                    <a:pt x="61" y="157"/>
                    <a:pt x="61" y="157"/>
                  </a:cubicBezTo>
                  <a:cubicBezTo>
                    <a:pt x="76" y="165"/>
                    <a:pt x="94" y="168"/>
                    <a:pt x="110" y="166"/>
                  </a:cubicBezTo>
                  <a:cubicBezTo>
                    <a:pt x="152" y="162"/>
                    <a:pt x="184" y="126"/>
                    <a:pt x="184" y="84"/>
                  </a:cubicBezTo>
                  <a:cubicBezTo>
                    <a:pt x="184" y="38"/>
                    <a:pt x="146" y="0"/>
                    <a:pt x="100" y="0"/>
                  </a:cubicBezTo>
                  <a:close/>
                  <a:moveTo>
                    <a:pt x="64" y="143"/>
                  </a:moveTo>
                  <a:cubicBezTo>
                    <a:pt x="64" y="143"/>
                    <a:pt x="64" y="143"/>
                    <a:pt x="64" y="143"/>
                  </a:cubicBezTo>
                  <a:cubicBezTo>
                    <a:pt x="61" y="141"/>
                    <a:pt x="58" y="141"/>
                    <a:pt x="55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0" y="169"/>
                    <a:pt x="28" y="170"/>
                    <a:pt x="25" y="170"/>
                  </a:cubicBezTo>
                  <a:cubicBezTo>
                    <a:pt x="19" y="170"/>
                    <a:pt x="14" y="165"/>
                    <a:pt x="14" y="159"/>
                  </a:cubicBezTo>
                  <a:cubicBezTo>
                    <a:pt x="14" y="156"/>
                    <a:pt x="15" y="154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3" y="126"/>
                    <a:pt x="43" y="122"/>
                    <a:pt x="41" y="120"/>
                  </a:cubicBezTo>
                  <a:cubicBezTo>
                    <a:pt x="34" y="109"/>
                    <a:pt x="31" y="96"/>
                    <a:pt x="31" y="84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87" y="153"/>
                    <a:pt x="75" y="149"/>
                    <a:pt x="64" y="143"/>
                  </a:cubicBezTo>
                  <a:close/>
                  <a:moveTo>
                    <a:pt x="111" y="152"/>
                  </a:moveTo>
                  <a:cubicBezTo>
                    <a:pt x="111" y="152"/>
                    <a:pt x="111" y="152"/>
                    <a:pt x="111" y="15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7" y="39"/>
                    <a:pt x="66" y="14"/>
                    <a:pt x="100" y="14"/>
                  </a:cubicBezTo>
                  <a:cubicBezTo>
                    <a:pt x="139" y="14"/>
                    <a:pt x="170" y="45"/>
                    <a:pt x="170" y="84"/>
                  </a:cubicBezTo>
                  <a:cubicBezTo>
                    <a:pt x="170" y="118"/>
                    <a:pt x="145" y="147"/>
                    <a:pt x="111" y="152"/>
                  </a:cubicBezTo>
                  <a:close/>
                  <a:moveTo>
                    <a:pt x="118" y="77"/>
                  </a:moveTo>
                  <a:cubicBezTo>
                    <a:pt x="118" y="77"/>
                    <a:pt x="118" y="77"/>
                    <a:pt x="118" y="77"/>
                  </a:cubicBezTo>
                  <a:cubicBezTo>
                    <a:pt x="104" y="77"/>
                    <a:pt x="92" y="88"/>
                    <a:pt x="92" y="103"/>
                  </a:cubicBezTo>
                  <a:cubicBezTo>
                    <a:pt x="92" y="117"/>
                    <a:pt x="104" y="129"/>
                    <a:pt x="118" y="129"/>
                  </a:cubicBezTo>
                  <a:cubicBezTo>
                    <a:pt x="132" y="129"/>
                    <a:pt x="144" y="117"/>
                    <a:pt x="144" y="103"/>
                  </a:cubicBezTo>
                  <a:cubicBezTo>
                    <a:pt x="144" y="88"/>
                    <a:pt x="132" y="77"/>
                    <a:pt x="118" y="77"/>
                  </a:cubicBez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  <a:cubicBezTo>
                    <a:pt x="111" y="115"/>
                    <a:pt x="106" y="109"/>
                    <a:pt x="106" y="103"/>
                  </a:cubicBezTo>
                  <a:cubicBezTo>
                    <a:pt x="106" y="96"/>
                    <a:pt x="111" y="91"/>
                    <a:pt x="118" y="91"/>
                  </a:cubicBezTo>
                  <a:cubicBezTo>
                    <a:pt x="125" y="91"/>
                    <a:pt x="130" y="96"/>
                    <a:pt x="130" y="103"/>
                  </a:cubicBezTo>
                  <a:cubicBezTo>
                    <a:pt x="130" y="109"/>
                    <a:pt x="125" y="115"/>
                    <a:pt x="118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29840" y="3076714"/>
            <a:ext cx="1352835" cy="1352835"/>
            <a:chOff x="2529840" y="3076714"/>
            <a:chExt cx="1352835" cy="1352835"/>
          </a:xfrm>
        </p:grpSpPr>
        <p:sp>
          <p:nvSpPr>
            <p:cNvPr id="11" name="椭圆 10"/>
            <p:cNvSpPr/>
            <p:nvPr/>
          </p:nvSpPr>
          <p:spPr>
            <a:xfrm>
              <a:off x="2529840" y="3076714"/>
              <a:ext cx="1352835" cy="1352835"/>
            </a:xfrm>
            <a:prstGeom prst="ellipse">
              <a:avLst/>
            </a:prstGeom>
            <a:solidFill>
              <a:srgbClr val="5F2FBC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022033" y="3528778"/>
              <a:ext cx="368448" cy="448706"/>
            </a:xfrm>
            <a:custGeom>
              <a:avLst/>
              <a:gdLst>
                <a:gd name="T0" fmla="*/ 23 w 157"/>
                <a:gd name="T1" fmla="*/ 59 h 191"/>
                <a:gd name="T2" fmla="*/ 72 w 157"/>
                <a:gd name="T3" fmla="*/ 5 h 191"/>
                <a:gd name="T4" fmla="*/ 78 w 157"/>
                <a:gd name="T5" fmla="*/ 1 h 191"/>
                <a:gd name="T6" fmla="*/ 78 w 157"/>
                <a:gd name="T7" fmla="*/ 0 h 191"/>
                <a:gd name="T8" fmla="*/ 85 w 157"/>
                <a:gd name="T9" fmla="*/ 5 h 191"/>
                <a:gd name="T10" fmla="*/ 133 w 157"/>
                <a:gd name="T11" fmla="*/ 59 h 191"/>
                <a:gd name="T12" fmla="*/ 149 w 157"/>
                <a:gd name="T13" fmla="*/ 132 h 191"/>
                <a:gd name="T14" fmla="*/ 131 w 157"/>
                <a:gd name="T15" fmla="*/ 162 h 191"/>
                <a:gd name="T16" fmla="*/ 26 w 157"/>
                <a:gd name="T17" fmla="*/ 162 h 191"/>
                <a:gd name="T18" fmla="*/ 7 w 157"/>
                <a:gd name="T19" fmla="*/ 132 h 191"/>
                <a:gd name="T20" fmla="*/ 23 w 157"/>
                <a:gd name="T21" fmla="*/ 59 h 191"/>
                <a:gd name="T22" fmla="*/ 38 w 157"/>
                <a:gd name="T23" fmla="*/ 93 h 191"/>
                <a:gd name="T24" fmla="*/ 38 w 157"/>
                <a:gd name="T25" fmla="*/ 93 h 191"/>
                <a:gd name="T26" fmla="*/ 42 w 157"/>
                <a:gd name="T27" fmla="*/ 86 h 191"/>
                <a:gd name="T28" fmla="*/ 48 w 157"/>
                <a:gd name="T29" fmla="*/ 79 h 191"/>
                <a:gd name="T30" fmla="*/ 48 w 157"/>
                <a:gd name="T31" fmla="*/ 73 h 191"/>
                <a:gd name="T32" fmla="*/ 42 w 157"/>
                <a:gd name="T33" fmla="*/ 73 h 191"/>
                <a:gd name="T34" fmla="*/ 35 w 157"/>
                <a:gd name="T35" fmla="*/ 81 h 191"/>
                <a:gd name="T36" fmla="*/ 35 w 157"/>
                <a:gd name="T37" fmla="*/ 81 h 191"/>
                <a:gd name="T38" fmla="*/ 31 w 157"/>
                <a:gd name="T39" fmla="*/ 90 h 191"/>
                <a:gd name="T40" fmla="*/ 33 w 157"/>
                <a:gd name="T41" fmla="*/ 95 h 191"/>
                <a:gd name="T42" fmla="*/ 38 w 157"/>
                <a:gd name="T43" fmla="*/ 93 h 191"/>
                <a:gd name="T44" fmla="*/ 121 w 157"/>
                <a:gd name="T45" fmla="*/ 110 h 191"/>
                <a:gd name="T46" fmla="*/ 121 w 157"/>
                <a:gd name="T47" fmla="*/ 110 h 191"/>
                <a:gd name="T48" fmla="*/ 120 w 157"/>
                <a:gd name="T49" fmla="*/ 118 h 191"/>
                <a:gd name="T50" fmla="*/ 118 w 157"/>
                <a:gd name="T51" fmla="*/ 126 h 191"/>
                <a:gd name="T52" fmla="*/ 114 w 157"/>
                <a:gd name="T53" fmla="*/ 134 h 191"/>
                <a:gd name="T54" fmla="*/ 109 w 157"/>
                <a:gd name="T55" fmla="*/ 140 h 191"/>
                <a:gd name="T56" fmla="*/ 102 w 157"/>
                <a:gd name="T57" fmla="*/ 145 h 191"/>
                <a:gd name="T58" fmla="*/ 102 w 157"/>
                <a:gd name="T59" fmla="*/ 146 h 191"/>
                <a:gd name="T60" fmla="*/ 95 w 157"/>
                <a:gd name="T61" fmla="*/ 149 h 191"/>
                <a:gd name="T62" fmla="*/ 93 w 157"/>
                <a:gd name="T63" fmla="*/ 155 h 191"/>
                <a:gd name="T64" fmla="*/ 98 w 157"/>
                <a:gd name="T65" fmla="*/ 157 h 191"/>
                <a:gd name="T66" fmla="*/ 107 w 157"/>
                <a:gd name="T67" fmla="*/ 152 h 191"/>
                <a:gd name="T68" fmla="*/ 107 w 157"/>
                <a:gd name="T69" fmla="*/ 152 h 191"/>
                <a:gd name="T70" fmla="*/ 115 w 157"/>
                <a:gd name="T71" fmla="*/ 146 h 191"/>
                <a:gd name="T72" fmla="*/ 121 w 157"/>
                <a:gd name="T73" fmla="*/ 138 h 191"/>
                <a:gd name="T74" fmla="*/ 121 w 157"/>
                <a:gd name="T75" fmla="*/ 138 h 191"/>
                <a:gd name="T76" fmla="*/ 126 w 157"/>
                <a:gd name="T77" fmla="*/ 130 h 191"/>
                <a:gd name="T78" fmla="*/ 129 w 157"/>
                <a:gd name="T79" fmla="*/ 120 h 191"/>
                <a:gd name="T80" fmla="*/ 130 w 157"/>
                <a:gd name="T81" fmla="*/ 110 h 191"/>
                <a:gd name="T82" fmla="*/ 125 w 157"/>
                <a:gd name="T83" fmla="*/ 105 h 191"/>
                <a:gd name="T84" fmla="*/ 121 w 157"/>
                <a:gd name="T85" fmla="*/ 110 h 191"/>
                <a:gd name="T86" fmla="*/ 33 w 157"/>
                <a:gd name="T87" fmla="*/ 69 h 191"/>
                <a:gd name="T88" fmla="*/ 33 w 157"/>
                <a:gd name="T89" fmla="*/ 69 h 191"/>
                <a:gd name="T90" fmla="*/ 21 w 157"/>
                <a:gd name="T91" fmla="*/ 127 h 191"/>
                <a:gd name="T92" fmla="*/ 36 w 157"/>
                <a:gd name="T93" fmla="*/ 152 h 191"/>
                <a:gd name="T94" fmla="*/ 121 w 157"/>
                <a:gd name="T95" fmla="*/ 152 h 191"/>
                <a:gd name="T96" fmla="*/ 135 w 157"/>
                <a:gd name="T97" fmla="*/ 128 h 191"/>
                <a:gd name="T98" fmla="*/ 123 w 157"/>
                <a:gd name="T99" fmla="*/ 69 h 191"/>
                <a:gd name="T100" fmla="*/ 78 w 157"/>
                <a:gd name="T101" fmla="*/ 23 h 191"/>
                <a:gd name="T102" fmla="*/ 33 w 157"/>
                <a:gd name="T103" fmla="*/ 6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7" h="191">
                  <a:moveTo>
                    <a:pt x="23" y="59"/>
                  </a:moveTo>
                  <a:cubicBezTo>
                    <a:pt x="39" y="40"/>
                    <a:pt x="61" y="29"/>
                    <a:pt x="72" y="5"/>
                  </a:cubicBezTo>
                  <a:cubicBezTo>
                    <a:pt x="73" y="2"/>
                    <a:pt x="75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2"/>
                    <a:pt x="85" y="5"/>
                  </a:cubicBezTo>
                  <a:cubicBezTo>
                    <a:pt x="95" y="29"/>
                    <a:pt x="117" y="41"/>
                    <a:pt x="133" y="59"/>
                  </a:cubicBezTo>
                  <a:cubicBezTo>
                    <a:pt x="150" y="79"/>
                    <a:pt x="157" y="106"/>
                    <a:pt x="149" y="132"/>
                  </a:cubicBezTo>
                  <a:cubicBezTo>
                    <a:pt x="145" y="143"/>
                    <a:pt x="139" y="154"/>
                    <a:pt x="131" y="162"/>
                  </a:cubicBezTo>
                  <a:cubicBezTo>
                    <a:pt x="102" y="191"/>
                    <a:pt x="54" y="191"/>
                    <a:pt x="26" y="162"/>
                  </a:cubicBezTo>
                  <a:cubicBezTo>
                    <a:pt x="17" y="154"/>
                    <a:pt x="11" y="143"/>
                    <a:pt x="7" y="132"/>
                  </a:cubicBezTo>
                  <a:cubicBezTo>
                    <a:pt x="0" y="106"/>
                    <a:pt x="6" y="79"/>
                    <a:pt x="23" y="59"/>
                  </a:cubicBezTo>
                  <a:close/>
                  <a:moveTo>
                    <a:pt x="38" y="93"/>
                  </a:moveTo>
                  <a:cubicBezTo>
                    <a:pt x="38" y="93"/>
                    <a:pt x="38" y="93"/>
                    <a:pt x="38" y="93"/>
                  </a:cubicBezTo>
                  <a:cubicBezTo>
                    <a:pt x="39" y="90"/>
                    <a:pt x="41" y="88"/>
                    <a:pt x="42" y="86"/>
                  </a:cubicBezTo>
                  <a:cubicBezTo>
                    <a:pt x="44" y="83"/>
                    <a:pt x="46" y="81"/>
                    <a:pt x="48" y="79"/>
                  </a:cubicBezTo>
                  <a:cubicBezTo>
                    <a:pt x="49" y="78"/>
                    <a:pt x="49" y="75"/>
                    <a:pt x="48" y="73"/>
                  </a:cubicBezTo>
                  <a:cubicBezTo>
                    <a:pt x="46" y="72"/>
                    <a:pt x="43" y="72"/>
                    <a:pt x="42" y="73"/>
                  </a:cubicBezTo>
                  <a:cubicBezTo>
                    <a:pt x="39" y="76"/>
                    <a:pt x="37" y="78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4"/>
                    <a:pt x="32" y="87"/>
                    <a:pt x="31" y="90"/>
                  </a:cubicBezTo>
                  <a:cubicBezTo>
                    <a:pt x="30" y="92"/>
                    <a:pt x="31" y="94"/>
                    <a:pt x="33" y="95"/>
                  </a:cubicBezTo>
                  <a:cubicBezTo>
                    <a:pt x="35" y="96"/>
                    <a:pt x="37" y="95"/>
                    <a:pt x="38" y="93"/>
                  </a:cubicBezTo>
                  <a:close/>
                  <a:moveTo>
                    <a:pt x="121" y="110"/>
                  </a:moveTo>
                  <a:cubicBezTo>
                    <a:pt x="121" y="110"/>
                    <a:pt x="121" y="110"/>
                    <a:pt x="121" y="110"/>
                  </a:cubicBezTo>
                  <a:cubicBezTo>
                    <a:pt x="121" y="113"/>
                    <a:pt x="121" y="116"/>
                    <a:pt x="120" y="118"/>
                  </a:cubicBezTo>
                  <a:cubicBezTo>
                    <a:pt x="120" y="121"/>
                    <a:pt x="119" y="124"/>
                    <a:pt x="118" y="126"/>
                  </a:cubicBezTo>
                  <a:cubicBezTo>
                    <a:pt x="117" y="129"/>
                    <a:pt x="115" y="131"/>
                    <a:pt x="114" y="134"/>
                  </a:cubicBezTo>
                  <a:cubicBezTo>
                    <a:pt x="112" y="136"/>
                    <a:pt x="111" y="138"/>
                    <a:pt x="109" y="140"/>
                  </a:cubicBezTo>
                  <a:cubicBezTo>
                    <a:pt x="107" y="142"/>
                    <a:pt x="104" y="144"/>
                    <a:pt x="102" y="145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0" y="147"/>
                    <a:pt x="97" y="148"/>
                    <a:pt x="95" y="149"/>
                  </a:cubicBezTo>
                  <a:cubicBezTo>
                    <a:pt x="93" y="150"/>
                    <a:pt x="92" y="153"/>
                    <a:pt x="93" y="155"/>
                  </a:cubicBezTo>
                  <a:cubicBezTo>
                    <a:pt x="94" y="157"/>
                    <a:pt x="96" y="158"/>
                    <a:pt x="98" y="157"/>
                  </a:cubicBezTo>
                  <a:cubicBezTo>
                    <a:pt x="101" y="156"/>
                    <a:pt x="104" y="154"/>
                    <a:pt x="107" y="152"/>
                  </a:cubicBezTo>
                  <a:cubicBezTo>
                    <a:pt x="107" y="152"/>
                    <a:pt x="107" y="152"/>
                    <a:pt x="107" y="152"/>
                  </a:cubicBezTo>
                  <a:cubicBezTo>
                    <a:pt x="110" y="151"/>
                    <a:pt x="112" y="148"/>
                    <a:pt x="115" y="146"/>
                  </a:cubicBezTo>
                  <a:cubicBezTo>
                    <a:pt x="117" y="144"/>
                    <a:pt x="119" y="141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3" y="136"/>
                    <a:pt x="124" y="133"/>
                    <a:pt x="126" y="130"/>
                  </a:cubicBezTo>
                  <a:cubicBezTo>
                    <a:pt x="127" y="127"/>
                    <a:pt x="128" y="123"/>
                    <a:pt x="129" y="120"/>
                  </a:cubicBezTo>
                  <a:cubicBezTo>
                    <a:pt x="129" y="116"/>
                    <a:pt x="130" y="113"/>
                    <a:pt x="130" y="110"/>
                  </a:cubicBezTo>
                  <a:cubicBezTo>
                    <a:pt x="130" y="107"/>
                    <a:pt x="128" y="105"/>
                    <a:pt x="125" y="105"/>
                  </a:cubicBezTo>
                  <a:cubicBezTo>
                    <a:pt x="123" y="105"/>
                    <a:pt x="121" y="107"/>
                    <a:pt x="121" y="110"/>
                  </a:cubicBezTo>
                  <a:close/>
                  <a:moveTo>
                    <a:pt x="33" y="69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20" y="85"/>
                    <a:pt x="14" y="107"/>
                    <a:pt x="21" y="127"/>
                  </a:cubicBezTo>
                  <a:cubicBezTo>
                    <a:pt x="24" y="137"/>
                    <a:pt x="29" y="145"/>
                    <a:pt x="36" y="152"/>
                  </a:cubicBezTo>
                  <a:cubicBezTo>
                    <a:pt x="59" y="175"/>
                    <a:pt x="97" y="175"/>
                    <a:pt x="121" y="152"/>
                  </a:cubicBezTo>
                  <a:cubicBezTo>
                    <a:pt x="127" y="145"/>
                    <a:pt x="133" y="137"/>
                    <a:pt x="135" y="128"/>
                  </a:cubicBezTo>
                  <a:cubicBezTo>
                    <a:pt x="142" y="107"/>
                    <a:pt x="137" y="85"/>
                    <a:pt x="123" y="69"/>
                  </a:cubicBezTo>
                  <a:cubicBezTo>
                    <a:pt x="108" y="52"/>
                    <a:pt x="90" y="42"/>
                    <a:pt x="78" y="23"/>
                  </a:cubicBezTo>
                  <a:cubicBezTo>
                    <a:pt x="66" y="42"/>
                    <a:pt x="48" y="52"/>
                    <a:pt x="33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19583" y="3076714"/>
            <a:ext cx="1352835" cy="1352835"/>
            <a:chOff x="5419583" y="3076714"/>
            <a:chExt cx="1352835" cy="1352835"/>
          </a:xfrm>
        </p:grpSpPr>
        <p:sp>
          <p:nvSpPr>
            <p:cNvPr id="12" name="椭圆 11"/>
            <p:cNvSpPr/>
            <p:nvPr/>
          </p:nvSpPr>
          <p:spPr>
            <a:xfrm>
              <a:off x="5419583" y="3076714"/>
              <a:ext cx="1352835" cy="1352835"/>
            </a:xfrm>
            <a:prstGeom prst="ellipse">
              <a:avLst/>
            </a:prstGeom>
            <a:solidFill>
              <a:srgbClr val="5F2FBC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5939603" y="3569535"/>
              <a:ext cx="312794" cy="367193"/>
            </a:xfrm>
            <a:custGeom>
              <a:avLst/>
              <a:gdLst>
                <a:gd name="T0" fmla="*/ 32 w 160"/>
                <a:gd name="T1" fmla="*/ 111 h 188"/>
                <a:gd name="T2" fmla="*/ 46 w 160"/>
                <a:gd name="T3" fmla="*/ 111 h 188"/>
                <a:gd name="T4" fmla="*/ 39 w 160"/>
                <a:gd name="T5" fmla="*/ 74 h 188"/>
                <a:gd name="T6" fmla="*/ 32 w 160"/>
                <a:gd name="T7" fmla="*/ 81 h 188"/>
                <a:gd name="T8" fmla="*/ 46 w 160"/>
                <a:gd name="T9" fmla="*/ 81 h 188"/>
                <a:gd name="T10" fmla="*/ 39 w 160"/>
                <a:gd name="T11" fmla="*/ 134 h 188"/>
                <a:gd name="T12" fmla="*/ 32 w 160"/>
                <a:gd name="T13" fmla="*/ 141 h 188"/>
                <a:gd name="T14" fmla="*/ 46 w 160"/>
                <a:gd name="T15" fmla="*/ 141 h 188"/>
                <a:gd name="T16" fmla="*/ 121 w 160"/>
                <a:gd name="T17" fmla="*/ 136 h 188"/>
                <a:gd name="T18" fmla="*/ 60 w 160"/>
                <a:gd name="T19" fmla="*/ 136 h 188"/>
                <a:gd name="T20" fmla="*/ 60 w 160"/>
                <a:gd name="T21" fmla="*/ 145 h 188"/>
                <a:gd name="T22" fmla="*/ 125 w 160"/>
                <a:gd name="T23" fmla="*/ 141 h 188"/>
                <a:gd name="T24" fmla="*/ 121 w 160"/>
                <a:gd name="T25" fmla="*/ 77 h 188"/>
                <a:gd name="T26" fmla="*/ 60 w 160"/>
                <a:gd name="T27" fmla="*/ 77 h 188"/>
                <a:gd name="T28" fmla="*/ 60 w 160"/>
                <a:gd name="T29" fmla="*/ 85 h 188"/>
                <a:gd name="T30" fmla="*/ 125 w 160"/>
                <a:gd name="T31" fmla="*/ 81 h 188"/>
                <a:gd name="T32" fmla="*/ 153 w 160"/>
                <a:gd name="T33" fmla="*/ 29 h 188"/>
                <a:gd name="T34" fmla="*/ 134 w 160"/>
                <a:gd name="T35" fmla="*/ 29 h 188"/>
                <a:gd name="T36" fmla="*/ 130 w 160"/>
                <a:gd name="T37" fmla="*/ 21 h 188"/>
                <a:gd name="T38" fmla="*/ 100 w 160"/>
                <a:gd name="T39" fmla="*/ 8 h 188"/>
                <a:gd name="T40" fmla="*/ 61 w 160"/>
                <a:gd name="T41" fmla="*/ 8 h 188"/>
                <a:gd name="T42" fmla="*/ 31 w 160"/>
                <a:gd name="T43" fmla="*/ 21 h 188"/>
                <a:gd name="T44" fmla="*/ 26 w 160"/>
                <a:gd name="T45" fmla="*/ 29 h 188"/>
                <a:gd name="T46" fmla="*/ 0 w 160"/>
                <a:gd name="T47" fmla="*/ 36 h 188"/>
                <a:gd name="T48" fmla="*/ 7 w 160"/>
                <a:gd name="T49" fmla="*/ 188 h 188"/>
                <a:gd name="T50" fmla="*/ 160 w 160"/>
                <a:gd name="T51" fmla="*/ 181 h 188"/>
                <a:gd name="T52" fmla="*/ 153 w 160"/>
                <a:gd name="T53" fmla="*/ 29 h 188"/>
                <a:gd name="T54" fmla="*/ 67 w 160"/>
                <a:gd name="T55" fmla="*/ 14 h 188"/>
                <a:gd name="T56" fmla="*/ 94 w 160"/>
                <a:gd name="T57" fmla="*/ 14 h 188"/>
                <a:gd name="T58" fmla="*/ 62 w 160"/>
                <a:gd name="T59" fmla="*/ 21 h 188"/>
                <a:gd name="T60" fmla="*/ 35 w 160"/>
                <a:gd name="T61" fmla="*/ 30 h 188"/>
                <a:gd name="T62" fmla="*/ 126 w 160"/>
                <a:gd name="T63" fmla="*/ 30 h 188"/>
                <a:gd name="T64" fmla="*/ 35 w 160"/>
                <a:gd name="T65" fmla="*/ 43 h 188"/>
                <a:gd name="T66" fmla="*/ 146 w 160"/>
                <a:gd name="T67" fmla="*/ 174 h 188"/>
                <a:gd name="T68" fmla="*/ 14 w 160"/>
                <a:gd name="T69" fmla="*/ 174 h 188"/>
                <a:gd name="T70" fmla="*/ 26 w 160"/>
                <a:gd name="T71" fmla="*/ 44 h 188"/>
                <a:gd name="T72" fmla="*/ 31 w 160"/>
                <a:gd name="T73" fmla="*/ 52 h 188"/>
                <a:gd name="T74" fmla="*/ 134 w 160"/>
                <a:gd name="T75" fmla="*/ 47 h 188"/>
                <a:gd name="T76" fmla="*/ 146 w 160"/>
                <a:gd name="T77" fmla="*/ 44 h 188"/>
                <a:gd name="T78" fmla="*/ 121 w 160"/>
                <a:gd name="T79" fmla="*/ 107 h 188"/>
                <a:gd name="T80" fmla="*/ 60 w 160"/>
                <a:gd name="T81" fmla="*/ 107 h 188"/>
                <a:gd name="T82" fmla="*/ 60 w 160"/>
                <a:gd name="T83" fmla="*/ 115 h 188"/>
                <a:gd name="T84" fmla="*/ 125 w 160"/>
                <a:gd name="T85" fmla="*/ 11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88">
                  <a:moveTo>
                    <a:pt x="39" y="104"/>
                  </a:moveTo>
                  <a:cubicBezTo>
                    <a:pt x="35" y="104"/>
                    <a:pt x="32" y="107"/>
                    <a:pt x="32" y="111"/>
                  </a:cubicBezTo>
                  <a:cubicBezTo>
                    <a:pt x="32" y="115"/>
                    <a:pt x="35" y="118"/>
                    <a:pt x="39" y="118"/>
                  </a:cubicBezTo>
                  <a:cubicBezTo>
                    <a:pt x="43" y="118"/>
                    <a:pt x="46" y="115"/>
                    <a:pt x="46" y="111"/>
                  </a:cubicBezTo>
                  <a:cubicBezTo>
                    <a:pt x="46" y="107"/>
                    <a:pt x="43" y="104"/>
                    <a:pt x="39" y="104"/>
                  </a:cubicBezTo>
                  <a:close/>
                  <a:moveTo>
                    <a:pt x="39" y="74"/>
                  </a:moveTo>
                  <a:cubicBezTo>
                    <a:pt x="39" y="74"/>
                    <a:pt x="39" y="74"/>
                    <a:pt x="39" y="74"/>
                  </a:cubicBezTo>
                  <a:cubicBezTo>
                    <a:pt x="35" y="74"/>
                    <a:pt x="32" y="77"/>
                    <a:pt x="32" y="81"/>
                  </a:cubicBezTo>
                  <a:cubicBezTo>
                    <a:pt x="32" y="85"/>
                    <a:pt x="35" y="88"/>
                    <a:pt x="39" y="88"/>
                  </a:cubicBezTo>
                  <a:cubicBezTo>
                    <a:pt x="43" y="88"/>
                    <a:pt x="46" y="85"/>
                    <a:pt x="46" y="81"/>
                  </a:cubicBezTo>
                  <a:cubicBezTo>
                    <a:pt x="46" y="77"/>
                    <a:pt x="43" y="74"/>
                    <a:pt x="39" y="74"/>
                  </a:cubicBezTo>
                  <a:close/>
                  <a:moveTo>
                    <a:pt x="39" y="134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35" y="134"/>
                    <a:pt x="32" y="137"/>
                    <a:pt x="32" y="141"/>
                  </a:cubicBezTo>
                  <a:cubicBezTo>
                    <a:pt x="32" y="144"/>
                    <a:pt x="35" y="148"/>
                    <a:pt x="39" y="148"/>
                  </a:cubicBezTo>
                  <a:cubicBezTo>
                    <a:pt x="43" y="148"/>
                    <a:pt x="46" y="144"/>
                    <a:pt x="46" y="141"/>
                  </a:cubicBezTo>
                  <a:cubicBezTo>
                    <a:pt x="46" y="137"/>
                    <a:pt x="43" y="134"/>
                    <a:pt x="39" y="134"/>
                  </a:cubicBezTo>
                  <a:close/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58" y="136"/>
                    <a:pt x="56" y="138"/>
                    <a:pt x="56" y="141"/>
                  </a:cubicBezTo>
                  <a:cubicBezTo>
                    <a:pt x="56" y="143"/>
                    <a:pt x="58" y="145"/>
                    <a:pt x="60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3" y="145"/>
                    <a:pt x="125" y="143"/>
                    <a:pt x="125" y="141"/>
                  </a:cubicBezTo>
                  <a:cubicBezTo>
                    <a:pt x="125" y="138"/>
                    <a:pt x="123" y="136"/>
                    <a:pt x="121" y="136"/>
                  </a:cubicBezTo>
                  <a:close/>
                  <a:moveTo>
                    <a:pt x="121" y="77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58" y="77"/>
                    <a:pt x="56" y="79"/>
                    <a:pt x="56" y="81"/>
                  </a:cubicBezTo>
                  <a:cubicBezTo>
                    <a:pt x="56" y="83"/>
                    <a:pt x="58" y="85"/>
                    <a:pt x="60" y="8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3" y="85"/>
                    <a:pt x="125" y="83"/>
                    <a:pt x="125" y="81"/>
                  </a:cubicBezTo>
                  <a:cubicBezTo>
                    <a:pt x="125" y="79"/>
                    <a:pt x="123" y="77"/>
                    <a:pt x="121" y="77"/>
                  </a:cubicBezTo>
                  <a:close/>
                  <a:moveTo>
                    <a:pt x="153" y="29"/>
                  </a:moveTo>
                  <a:cubicBezTo>
                    <a:pt x="153" y="29"/>
                    <a:pt x="153" y="29"/>
                    <a:pt x="15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23"/>
                    <a:pt x="132" y="21"/>
                    <a:pt x="130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16"/>
                    <a:pt x="103" y="12"/>
                    <a:pt x="100" y="8"/>
                  </a:cubicBezTo>
                  <a:cubicBezTo>
                    <a:pt x="95" y="3"/>
                    <a:pt x="88" y="0"/>
                    <a:pt x="80" y="0"/>
                  </a:cubicBezTo>
                  <a:cubicBezTo>
                    <a:pt x="73" y="0"/>
                    <a:pt x="66" y="3"/>
                    <a:pt x="61" y="8"/>
                  </a:cubicBezTo>
                  <a:cubicBezTo>
                    <a:pt x="57" y="12"/>
                    <a:pt x="54" y="16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8" y="21"/>
                    <a:pt x="26" y="23"/>
                    <a:pt x="26" y="25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3" y="29"/>
                    <a:pt x="0" y="33"/>
                    <a:pt x="0" y="3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57" y="188"/>
                    <a:pt x="160" y="185"/>
                    <a:pt x="160" y="181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3"/>
                    <a:pt x="157" y="29"/>
                    <a:pt x="153" y="29"/>
                  </a:cubicBezTo>
                  <a:close/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70" y="11"/>
                    <a:pt x="75" y="9"/>
                    <a:pt x="80" y="9"/>
                  </a:cubicBezTo>
                  <a:cubicBezTo>
                    <a:pt x="85" y="9"/>
                    <a:pt x="90" y="11"/>
                    <a:pt x="94" y="14"/>
                  </a:cubicBezTo>
                  <a:cubicBezTo>
                    <a:pt x="96" y="16"/>
                    <a:pt x="97" y="19"/>
                    <a:pt x="98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19"/>
                    <a:pt x="65" y="16"/>
                    <a:pt x="67" y="14"/>
                  </a:cubicBezTo>
                  <a:close/>
                  <a:moveTo>
                    <a:pt x="35" y="3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30"/>
                    <a:pt x="35" y="30"/>
                    <a:pt x="35" y="30"/>
                  </a:cubicBezTo>
                  <a:close/>
                  <a:moveTo>
                    <a:pt x="146" y="174"/>
                  </a:moveTo>
                  <a:cubicBezTo>
                    <a:pt x="146" y="174"/>
                    <a:pt x="146" y="174"/>
                    <a:pt x="146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50"/>
                    <a:pt x="28" y="52"/>
                    <a:pt x="31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2" y="52"/>
                    <a:pt x="134" y="50"/>
                    <a:pt x="134" y="47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174"/>
                    <a:pt x="146" y="174"/>
                    <a:pt x="146" y="174"/>
                  </a:cubicBezTo>
                  <a:close/>
                  <a:moveTo>
                    <a:pt x="121" y="107"/>
                  </a:moveTo>
                  <a:cubicBezTo>
                    <a:pt x="121" y="107"/>
                    <a:pt x="121" y="107"/>
                    <a:pt x="121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7"/>
                    <a:pt x="56" y="108"/>
                    <a:pt x="56" y="111"/>
                  </a:cubicBezTo>
                  <a:cubicBezTo>
                    <a:pt x="56" y="113"/>
                    <a:pt x="58" y="115"/>
                    <a:pt x="60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3" y="115"/>
                    <a:pt x="125" y="113"/>
                    <a:pt x="125" y="111"/>
                  </a:cubicBezTo>
                  <a:cubicBezTo>
                    <a:pt x="125" y="108"/>
                    <a:pt x="123" y="107"/>
                    <a:pt x="121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7225" y="4823642"/>
            <a:ext cx="2871448" cy="75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</a:t>
            </a:r>
            <a:endParaRPr lang="en-US" altLang="zh-CN" sz="1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8622" y="4823642"/>
            <a:ext cx="2871448" cy="75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</a:t>
            </a:r>
            <a:endParaRPr lang="en-US" altLang="zh-CN" sz="1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0018" y="4823642"/>
            <a:ext cx="2871448" cy="75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</a:t>
            </a:r>
            <a:endParaRPr lang="en-US" altLang="zh-CN" sz="1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669017" y="5738423"/>
            <a:ext cx="1074480" cy="254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547106" y="5738423"/>
            <a:ext cx="1074480" cy="254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8448314" y="5738423"/>
            <a:ext cx="1074480" cy="254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5979" y="-2706619"/>
            <a:ext cx="6860042" cy="122732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3258" y="1498668"/>
            <a:ext cx="2525485" cy="3978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4923" y="1841281"/>
            <a:ext cx="2902154" cy="10147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2020</a:t>
            </a:r>
            <a:endParaRPr lang="zh-CN" altLang="en-US" sz="6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6490" y="2856944"/>
            <a:ext cx="3359020" cy="1843947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1270" y="2939342"/>
            <a:ext cx="848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54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感谢您的超级耐心倾听</a:t>
            </a:r>
            <a:endParaRPr lang="zh-CN" altLang="en-US" sz="5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91581" y="3899996"/>
            <a:ext cx="6808839" cy="487680"/>
            <a:chOff x="2538361" y="3862257"/>
            <a:chExt cx="7174599" cy="48768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538361" y="3862257"/>
              <a:ext cx="7174599" cy="0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538361" y="4349937"/>
              <a:ext cx="7174599" cy="0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2606351" y="3956990"/>
            <a:ext cx="6979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90204" pitchFamily="34" charset="0"/>
              </a:rPr>
              <a:t>COLORFUL FLUID GRADIENT GENERAL TEMPLATE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90204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318760" y="4721981"/>
            <a:ext cx="1554480" cy="3849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endParaRPr lang="en-US" altLang="zh-CN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reeform 5"/>
          <p:cNvSpPr>
            <a:spLocks noEditPoints="1"/>
          </p:cNvSpPr>
          <p:nvPr/>
        </p:nvSpPr>
        <p:spPr bwMode="auto">
          <a:xfrm>
            <a:off x="1108779" y="4191271"/>
            <a:ext cx="634717" cy="615230"/>
          </a:xfrm>
          <a:custGeom>
            <a:avLst/>
            <a:gdLst>
              <a:gd name="T0" fmla="*/ 62 w 88"/>
              <a:gd name="T1" fmla="*/ 18 h 85"/>
              <a:gd name="T2" fmla="*/ 48 w 88"/>
              <a:gd name="T3" fmla="*/ 6 h 85"/>
              <a:gd name="T4" fmla="*/ 44 w 88"/>
              <a:gd name="T5" fmla="*/ 21 h 85"/>
              <a:gd name="T6" fmla="*/ 36 w 88"/>
              <a:gd name="T7" fmla="*/ 0 h 85"/>
              <a:gd name="T8" fmla="*/ 29 w 88"/>
              <a:gd name="T9" fmla="*/ 21 h 85"/>
              <a:gd name="T10" fmla="*/ 0 w 88"/>
              <a:gd name="T11" fmla="*/ 83 h 85"/>
              <a:gd name="T12" fmla="*/ 88 w 88"/>
              <a:gd name="T13" fmla="*/ 83 h 85"/>
              <a:gd name="T14" fmla="*/ 50 w 88"/>
              <a:gd name="T15" fmla="*/ 6 h 85"/>
              <a:gd name="T16" fmla="*/ 58 w 88"/>
              <a:gd name="T17" fmla="*/ 6 h 85"/>
              <a:gd name="T18" fmla="*/ 49 w 88"/>
              <a:gd name="T19" fmla="*/ 21 h 85"/>
              <a:gd name="T20" fmla="*/ 32 w 88"/>
              <a:gd name="T21" fmla="*/ 6 h 85"/>
              <a:gd name="T22" fmla="*/ 40 w 88"/>
              <a:gd name="T23" fmla="*/ 6 h 85"/>
              <a:gd name="T24" fmla="*/ 31 w 88"/>
              <a:gd name="T25" fmla="*/ 21 h 85"/>
              <a:gd name="T26" fmla="*/ 81 w 88"/>
              <a:gd name="T27" fmla="*/ 79 h 85"/>
              <a:gd name="T28" fmla="*/ 7 w 88"/>
              <a:gd name="T29" fmla="*/ 79 h 85"/>
              <a:gd name="T30" fmla="*/ 30 w 88"/>
              <a:gd name="T31" fmla="*/ 30 h 85"/>
              <a:gd name="T32" fmla="*/ 40 w 88"/>
              <a:gd name="T33" fmla="*/ 30 h 85"/>
              <a:gd name="T34" fmla="*/ 48 w 88"/>
              <a:gd name="T35" fmla="*/ 30 h 85"/>
              <a:gd name="T36" fmla="*/ 58 w 88"/>
              <a:gd name="T37" fmla="*/ 30 h 85"/>
              <a:gd name="T38" fmla="*/ 80 w 88"/>
              <a:gd name="T39" fmla="*/ 30 h 85"/>
              <a:gd name="T40" fmla="*/ 28 w 88"/>
              <a:gd name="T41" fmla="*/ 57 h 85"/>
              <a:gd name="T42" fmla="*/ 24 w 88"/>
              <a:gd name="T43" fmla="*/ 55 h 85"/>
              <a:gd name="T44" fmla="*/ 26 w 88"/>
              <a:gd name="T45" fmla="*/ 53 h 85"/>
              <a:gd name="T46" fmla="*/ 30 w 88"/>
              <a:gd name="T47" fmla="*/ 54 h 85"/>
              <a:gd name="T48" fmla="*/ 31 w 88"/>
              <a:gd name="T49" fmla="*/ 51 h 85"/>
              <a:gd name="T50" fmla="*/ 23 w 88"/>
              <a:gd name="T51" fmla="*/ 51 h 85"/>
              <a:gd name="T52" fmla="*/ 19 w 88"/>
              <a:gd name="T53" fmla="*/ 55 h 85"/>
              <a:gd name="T54" fmla="*/ 24 w 88"/>
              <a:gd name="T55" fmla="*/ 60 h 85"/>
              <a:gd name="T56" fmla="*/ 27 w 88"/>
              <a:gd name="T57" fmla="*/ 62 h 85"/>
              <a:gd name="T58" fmla="*/ 22 w 88"/>
              <a:gd name="T59" fmla="*/ 63 h 85"/>
              <a:gd name="T60" fmla="*/ 19 w 88"/>
              <a:gd name="T61" fmla="*/ 61 h 85"/>
              <a:gd name="T62" fmla="*/ 21 w 88"/>
              <a:gd name="T63" fmla="*/ 66 h 85"/>
              <a:gd name="T64" fmla="*/ 30 w 88"/>
              <a:gd name="T65" fmla="*/ 65 h 85"/>
              <a:gd name="T66" fmla="*/ 31 w 88"/>
              <a:gd name="T67" fmla="*/ 58 h 85"/>
              <a:gd name="T68" fmla="*/ 39 w 88"/>
              <a:gd name="T69" fmla="*/ 50 h 85"/>
              <a:gd name="T70" fmla="*/ 34 w 88"/>
              <a:gd name="T71" fmla="*/ 54 h 85"/>
              <a:gd name="T72" fmla="*/ 38 w 88"/>
              <a:gd name="T73" fmla="*/ 53 h 85"/>
              <a:gd name="T74" fmla="*/ 42 w 88"/>
              <a:gd name="T75" fmla="*/ 56 h 85"/>
              <a:gd name="T76" fmla="*/ 33 w 88"/>
              <a:gd name="T77" fmla="*/ 59 h 85"/>
              <a:gd name="T78" fmla="*/ 37 w 88"/>
              <a:gd name="T79" fmla="*/ 66 h 85"/>
              <a:gd name="T80" fmla="*/ 41 w 88"/>
              <a:gd name="T81" fmla="*/ 65 h 85"/>
              <a:gd name="T82" fmla="*/ 47 w 88"/>
              <a:gd name="T83" fmla="*/ 66 h 85"/>
              <a:gd name="T84" fmla="*/ 42 w 88"/>
              <a:gd name="T85" fmla="*/ 62 h 85"/>
              <a:gd name="T86" fmla="*/ 38 w 88"/>
              <a:gd name="T87" fmla="*/ 62 h 85"/>
              <a:gd name="T88" fmla="*/ 39 w 88"/>
              <a:gd name="T89" fmla="*/ 59 h 85"/>
              <a:gd name="T90" fmla="*/ 42 w 88"/>
              <a:gd name="T91" fmla="*/ 62 h 85"/>
              <a:gd name="T92" fmla="*/ 55 w 88"/>
              <a:gd name="T93" fmla="*/ 45 h 85"/>
              <a:gd name="T94" fmla="*/ 65 w 88"/>
              <a:gd name="T95" fmla="*/ 50 h 85"/>
              <a:gd name="T96" fmla="*/ 60 w 88"/>
              <a:gd name="T97" fmla="*/ 64 h 85"/>
              <a:gd name="T98" fmla="*/ 70 w 88"/>
              <a:gd name="T99" fmla="*/ 66 h 85"/>
              <a:gd name="T100" fmla="*/ 72 w 88"/>
              <a:gd name="T101" fmla="*/ 61 h 85"/>
              <a:gd name="T102" fmla="*/ 70 w 88"/>
              <a:gd name="T103" fmla="*/ 62 h 85"/>
              <a:gd name="T104" fmla="*/ 65 w 88"/>
              <a:gd name="T105" fmla="*/ 62 h 85"/>
              <a:gd name="T106" fmla="*/ 62 w 88"/>
              <a:gd name="T107" fmla="*/ 59 h 85"/>
              <a:gd name="T108" fmla="*/ 71 w 88"/>
              <a:gd name="T109" fmla="*/ 52 h 85"/>
              <a:gd name="T110" fmla="*/ 63 w 88"/>
              <a:gd name="T111" fmla="*/ 54 h 85"/>
              <a:gd name="T112" fmla="*/ 68 w 88"/>
              <a:gd name="T113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85">
                <a:moveTo>
                  <a:pt x="85" y="21"/>
                </a:moveTo>
                <a:cubicBezTo>
                  <a:pt x="62" y="21"/>
                  <a:pt x="62" y="21"/>
                  <a:pt x="62" y="21"/>
                </a:cubicBezTo>
                <a:cubicBezTo>
                  <a:pt x="62" y="20"/>
                  <a:pt x="62" y="19"/>
                  <a:pt x="62" y="18"/>
                </a:cubicBezTo>
                <a:cubicBezTo>
                  <a:pt x="62" y="13"/>
                  <a:pt x="62" y="9"/>
                  <a:pt x="61" y="6"/>
                </a:cubicBezTo>
                <a:cubicBezTo>
                  <a:pt x="60" y="2"/>
                  <a:pt x="58" y="0"/>
                  <a:pt x="54" y="0"/>
                </a:cubicBezTo>
                <a:cubicBezTo>
                  <a:pt x="51" y="0"/>
                  <a:pt x="49" y="2"/>
                  <a:pt x="48" y="6"/>
                </a:cubicBezTo>
                <a:cubicBezTo>
                  <a:pt x="47" y="9"/>
                  <a:pt x="47" y="13"/>
                  <a:pt x="47" y="18"/>
                </a:cubicBezTo>
                <a:cubicBezTo>
                  <a:pt x="47" y="19"/>
                  <a:pt x="47" y="20"/>
                  <a:pt x="47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0"/>
                  <a:pt x="44" y="19"/>
                  <a:pt x="44" y="18"/>
                </a:cubicBezTo>
                <a:cubicBezTo>
                  <a:pt x="44" y="13"/>
                  <a:pt x="43" y="9"/>
                  <a:pt x="42" y="6"/>
                </a:cubicBezTo>
                <a:cubicBezTo>
                  <a:pt x="41" y="2"/>
                  <a:pt x="39" y="0"/>
                  <a:pt x="36" y="0"/>
                </a:cubicBezTo>
                <a:cubicBezTo>
                  <a:pt x="33" y="0"/>
                  <a:pt x="31" y="2"/>
                  <a:pt x="30" y="6"/>
                </a:cubicBezTo>
                <a:cubicBezTo>
                  <a:pt x="29" y="9"/>
                  <a:pt x="28" y="13"/>
                  <a:pt x="28" y="18"/>
                </a:cubicBezTo>
                <a:cubicBezTo>
                  <a:pt x="28" y="19"/>
                  <a:pt x="28" y="20"/>
                  <a:pt x="29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4"/>
                  <a:pt x="1" y="85"/>
                  <a:pt x="2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7" y="85"/>
                  <a:pt x="88" y="84"/>
                  <a:pt x="88" y="8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7" y="21"/>
                  <a:pt x="85" y="21"/>
                </a:cubicBezTo>
                <a:close/>
                <a:moveTo>
                  <a:pt x="50" y="6"/>
                </a:moveTo>
                <a:cubicBezTo>
                  <a:pt x="51" y="3"/>
                  <a:pt x="53" y="2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7" y="3"/>
                  <a:pt x="58" y="6"/>
                </a:cubicBezTo>
                <a:cubicBezTo>
                  <a:pt x="59" y="9"/>
                  <a:pt x="60" y="13"/>
                  <a:pt x="60" y="18"/>
                </a:cubicBezTo>
                <a:cubicBezTo>
                  <a:pt x="60" y="19"/>
                  <a:pt x="60" y="20"/>
                  <a:pt x="60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0"/>
                  <a:pt x="49" y="19"/>
                  <a:pt x="49" y="18"/>
                </a:cubicBezTo>
                <a:cubicBezTo>
                  <a:pt x="49" y="13"/>
                  <a:pt x="49" y="9"/>
                  <a:pt x="50" y="6"/>
                </a:cubicBezTo>
                <a:close/>
                <a:moveTo>
                  <a:pt x="32" y="6"/>
                </a:moveTo>
                <a:cubicBezTo>
                  <a:pt x="33" y="3"/>
                  <a:pt x="34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2"/>
                  <a:pt x="39" y="3"/>
                  <a:pt x="40" y="6"/>
                </a:cubicBezTo>
                <a:cubicBezTo>
                  <a:pt x="41" y="9"/>
                  <a:pt x="41" y="13"/>
                  <a:pt x="41" y="18"/>
                </a:cubicBezTo>
                <a:cubicBezTo>
                  <a:pt x="41" y="19"/>
                  <a:pt x="41" y="20"/>
                  <a:pt x="4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1" y="19"/>
                  <a:pt x="31" y="18"/>
                </a:cubicBezTo>
                <a:cubicBezTo>
                  <a:pt x="31" y="13"/>
                  <a:pt x="31" y="9"/>
                  <a:pt x="32" y="6"/>
                </a:cubicBezTo>
                <a:close/>
                <a:moveTo>
                  <a:pt x="81" y="79"/>
                </a:moveTo>
                <a:cubicBezTo>
                  <a:pt x="81" y="79"/>
                  <a:pt x="80" y="79"/>
                  <a:pt x="80" y="79"/>
                </a:cubicBezTo>
                <a:cubicBezTo>
                  <a:pt x="8" y="79"/>
                  <a:pt x="8" y="79"/>
                  <a:pt x="8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0"/>
                  <a:pt x="8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1" y="31"/>
                  <a:pt x="81" y="31"/>
                </a:cubicBezTo>
                <a:cubicBezTo>
                  <a:pt x="81" y="79"/>
                  <a:pt x="81" y="79"/>
                  <a:pt x="81" y="79"/>
                </a:cubicBezTo>
                <a:close/>
                <a:moveTo>
                  <a:pt x="28" y="57"/>
                </a:moveTo>
                <a:cubicBezTo>
                  <a:pt x="28" y="57"/>
                  <a:pt x="27" y="56"/>
                  <a:pt x="27" y="56"/>
                </a:cubicBezTo>
                <a:cubicBezTo>
                  <a:pt x="26" y="56"/>
                  <a:pt x="26" y="56"/>
                  <a:pt x="25" y="56"/>
                </a:cubicBezTo>
                <a:cubicBezTo>
                  <a:pt x="24" y="56"/>
                  <a:pt x="24" y="56"/>
                  <a:pt x="24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4"/>
                  <a:pt x="24" y="54"/>
                  <a:pt x="24" y="54"/>
                </a:cubicBezTo>
                <a:cubicBezTo>
                  <a:pt x="25" y="53"/>
                  <a:pt x="25" y="53"/>
                  <a:pt x="26" y="53"/>
                </a:cubicBezTo>
                <a:cubicBezTo>
                  <a:pt x="26" y="53"/>
                  <a:pt x="27" y="53"/>
                  <a:pt x="27" y="54"/>
                </a:cubicBezTo>
                <a:cubicBezTo>
                  <a:pt x="28" y="54"/>
                  <a:pt x="28" y="54"/>
                  <a:pt x="29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1" y="55"/>
                  <a:pt x="31" y="55"/>
                  <a:pt x="31" y="55"/>
                </a:cubicBezTo>
                <a:cubicBezTo>
                  <a:pt x="31" y="51"/>
                  <a:pt x="31" y="51"/>
                  <a:pt x="31" y="51"/>
                </a:cubicBezTo>
                <a:cubicBezTo>
                  <a:pt x="30" y="51"/>
                  <a:pt x="29" y="51"/>
                  <a:pt x="29" y="50"/>
                </a:cubicBezTo>
                <a:cubicBezTo>
                  <a:pt x="28" y="50"/>
                  <a:pt x="27" y="50"/>
                  <a:pt x="26" y="50"/>
                </a:cubicBezTo>
                <a:cubicBezTo>
                  <a:pt x="25" y="50"/>
                  <a:pt x="24" y="50"/>
                  <a:pt x="23" y="51"/>
                </a:cubicBezTo>
                <a:cubicBezTo>
                  <a:pt x="22" y="51"/>
                  <a:pt x="21" y="51"/>
                  <a:pt x="20" y="52"/>
                </a:cubicBezTo>
                <a:cubicBezTo>
                  <a:pt x="20" y="52"/>
                  <a:pt x="19" y="53"/>
                  <a:pt x="19" y="53"/>
                </a:cubicBezTo>
                <a:cubicBezTo>
                  <a:pt x="19" y="54"/>
                  <a:pt x="19" y="54"/>
                  <a:pt x="19" y="55"/>
                </a:cubicBezTo>
                <a:cubicBezTo>
                  <a:pt x="19" y="56"/>
                  <a:pt x="19" y="57"/>
                  <a:pt x="20" y="58"/>
                </a:cubicBezTo>
                <a:cubicBezTo>
                  <a:pt x="20" y="59"/>
                  <a:pt x="21" y="59"/>
                  <a:pt x="22" y="60"/>
                </a:cubicBezTo>
                <a:cubicBezTo>
                  <a:pt x="23" y="60"/>
                  <a:pt x="23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6" y="60"/>
                  <a:pt x="26" y="61"/>
                  <a:pt x="26" y="61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62"/>
                  <a:pt x="26" y="62"/>
                  <a:pt x="26" y="62"/>
                </a:cubicBezTo>
                <a:cubicBezTo>
                  <a:pt x="25" y="63"/>
                  <a:pt x="25" y="63"/>
                  <a:pt x="24" y="63"/>
                </a:cubicBezTo>
                <a:cubicBezTo>
                  <a:pt x="24" y="63"/>
                  <a:pt x="23" y="63"/>
                  <a:pt x="22" y="63"/>
                </a:cubicBezTo>
                <a:cubicBezTo>
                  <a:pt x="22" y="62"/>
                  <a:pt x="21" y="62"/>
                  <a:pt x="21" y="62"/>
                </a:cubicBezTo>
                <a:cubicBezTo>
                  <a:pt x="20" y="62"/>
                  <a:pt x="20" y="62"/>
                  <a:pt x="20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5"/>
                  <a:pt x="20" y="65"/>
                  <a:pt x="21" y="66"/>
                </a:cubicBezTo>
                <a:cubicBezTo>
                  <a:pt x="22" y="66"/>
                  <a:pt x="23" y="66"/>
                  <a:pt x="24" y="66"/>
                </a:cubicBezTo>
                <a:cubicBezTo>
                  <a:pt x="25" y="66"/>
                  <a:pt x="26" y="66"/>
                  <a:pt x="27" y="66"/>
                </a:cubicBezTo>
                <a:cubicBezTo>
                  <a:pt x="28" y="65"/>
                  <a:pt x="29" y="65"/>
                  <a:pt x="30" y="65"/>
                </a:cubicBezTo>
                <a:cubicBezTo>
                  <a:pt x="30" y="64"/>
                  <a:pt x="31" y="64"/>
                  <a:pt x="31" y="63"/>
                </a:cubicBezTo>
                <a:cubicBezTo>
                  <a:pt x="31" y="62"/>
                  <a:pt x="31" y="62"/>
                  <a:pt x="31" y="61"/>
                </a:cubicBezTo>
                <a:cubicBezTo>
                  <a:pt x="31" y="60"/>
                  <a:pt x="31" y="59"/>
                  <a:pt x="31" y="58"/>
                </a:cubicBezTo>
                <a:cubicBezTo>
                  <a:pt x="30" y="58"/>
                  <a:pt x="29" y="57"/>
                  <a:pt x="28" y="57"/>
                </a:cubicBezTo>
                <a:close/>
                <a:moveTo>
                  <a:pt x="45" y="51"/>
                </a:moveTo>
                <a:cubicBezTo>
                  <a:pt x="44" y="51"/>
                  <a:pt x="42" y="50"/>
                  <a:pt x="39" y="50"/>
                </a:cubicBezTo>
                <a:cubicBezTo>
                  <a:pt x="38" y="50"/>
                  <a:pt x="37" y="50"/>
                  <a:pt x="36" y="50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7" y="54"/>
                  <a:pt x="38" y="53"/>
                  <a:pt x="38" y="53"/>
                </a:cubicBezTo>
                <a:cubicBezTo>
                  <a:pt x="40" y="53"/>
                  <a:pt x="41" y="54"/>
                  <a:pt x="41" y="54"/>
                </a:cubicBezTo>
                <a:cubicBezTo>
                  <a:pt x="42" y="54"/>
                  <a:pt x="42" y="55"/>
                  <a:pt x="42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1" y="56"/>
                  <a:pt x="39" y="56"/>
                  <a:pt x="38" y="56"/>
                </a:cubicBezTo>
                <a:cubicBezTo>
                  <a:pt x="37" y="56"/>
                  <a:pt x="36" y="57"/>
                  <a:pt x="35" y="57"/>
                </a:cubicBezTo>
                <a:cubicBezTo>
                  <a:pt x="34" y="57"/>
                  <a:pt x="34" y="58"/>
                  <a:pt x="33" y="59"/>
                </a:cubicBezTo>
                <a:cubicBezTo>
                  <a:pt x="33" y="59"/>
                  <a:pt x="33" y="60"/>
                  <a:pt x="33" y="61"/>
                </a:cubicBezTo>
                <a:cubicBezTo>
                  <a:pt x="33" y="63"/>
                  <a:pt x="33" y="64"/>
                  <a:pt x="34" y="65"/>
                </a:cubicBezTo>
                <a:cubicBezTo>
                  <a:pt x="35" y="66"/>
                  <a:pt x="36" y="66"/>
                  <a:pt x="37" y="66"/>
                </a:cubicBezTo>
                <a:cubicBezTo>
                  <a:pt x="38" y="66"/>
                  <a:pt x="39" y="66"/>
                  <a:pt x="39" y="66"/>
                </a:cubicBezTo>
                <a:cubicBezTo>
                  <a:pt x="39" y="66"/>
                  <a:pt x="40" y="66"/>
                  <a:pt x="40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4"/>
                  <a:pt x="46" y="52"/>
                  <a:pt x="45" y="51"/>
                </a:cubicBezTo>
                <a:close/>
                <a:moveTo>
                  <a:pt x="42" y="62"/>
                </a:moveTo>
                <a:cubicBezTo>
                  <a:pt x="42" y="62"/>
                  <a:pt x="41" y="62"/>
                  <a:pt x="41" y="62"/>
                </a:cubicBezTo>
                <a:cubicBezTo>
                  <a:pt x="40" y="63"/>
                  <a:pt x="40" y="63"/>
                  <a:pt x="40" y="63"/>
                </a:cubicBezTo>
                <a:cubicBezTo>
                  <a:pt x="39" y="63"/>
                  <a:pt x="38" y="63"/>
                  <a:pt x="38" y="62"/>
                </a:cubicBezTo>
                <a:cubicBezTo>
                  <a:pt x="38" y="62"/>
                  <a:pt x="37" y="62"/>
                  <a:pt x="37" y="61"/>
                </a:cubicBezTo>
                <a:cubicBezTo>
                  <a:pt x="37" y="60"/>
                  <a:pt x="37" y="60"/>
                  <a:pt x="38" y="60"/>
                </a:cubicBezTo>
                <a:cubicBezTo>
                  <a:pt x="38" y="59"/>
                  <a:pt x="38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1" y="59"/>
                  <a:pt x="41" y="59"/>
                  <a:pt x="42" y="59"/>
                </a:cubicBezTo>
                <a:lnTo>
                  <a:pt x="42" y="62"/>
                </a:lnTo>
                <a:close/>
                <a:moveTo>
                  <a:pt x="50" y="66"/>
                </a:moveTo>
                <a:cubicBezTo>
                  <a:pt x="55" y="66"/>
                  <a:pt x="55" y="66"/>
                  <a:pt x="55" y="66"/>
                </a:cubicBezTo>
                <a:cubicBezTo>
                  <a:pt x="55" y="45"/>
                  <a:pt x="55" y="45"/>
                  <a:pt x="55" y="45"/>
                </a:cubicBezTo>
                <a:cubicBezTo>
                  <a:pt x="50" y="45"/>
                  <a:pt x="50" y="45"/>
                  <a:pt x="50" y="45"/>
                </a:cubicBezTo>
                <a:lnTo>
                  <a:pt x="50" y="66"/>
                </a:lnTo>
                <a:close/>
                <a:moveTo>
                  <a:pt x="65" y="50"/>
                </a:moveTo>
                <a:cubicBezTo>
                  <a:pt x="63" y="50"/>
                  <a:pt x="61" y="51"/>
                  <a:pt x="59" y="52"/>
                </a:cubicBezTo>
                <a:cubicBezTo>
                  <a:pt x="58" y="54"/>
                  <a:pt x="57" y="56"/>
                  <a:pt x="57" y="58"/>
                </a:cubicBezTo>
                <a:cubicBezTo>
                  <a:pt x="57" y="61"/>
                  <a:pt x="58" y="63"/>
                  <a:pt x="60" y="64"/>
                </a:cubicBezTo>
                <a:cubicBezTo>
                  <a:pt x="61" y="65"/>
                  <a:pt x="63" y="66"/>
                  <a:pt x="66" y="66"/>
                </a:cubicBezTo>
                <a:cubicBezTo>
                  <a:pt x="67" y="66"/>
                  <a:pt x="68" y="66"/>
                  <a:pt x="68" y="66"/>
                </a:cubicBezTo>
                <a:cubicBezTo>
                  <a:pt x="69" y="66"/>
                  <a:pt x="69" y="66"/>
                  <a:pt x="70" y="66"/>
                </a:cubicBezTo>
                <a:cubicBezTo>
                  <a:pt x="70" y="65"/>
                  <a:pt x="71" y="65"/>
                  <a:pt x="71" y="65"/>
                </a:cubicBezTo>
                <a:cubicBezTo>
                  <a:pt x="71" y="65"/>
                  <a:pt x="72" y="65"/>
                  <a:pt x="72" y="65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2"/>
                  <a:pt x="70" y="62"/>
                  <a:pt x="70" y="62"/>
                </a:cubicBezTo>
                <a:cubicBezTo>
                  <a:pt x="69" y="62"/>
                  <a:pt x="69" y="62"/>
                  <a:pt x="68" y="62"/>
                </a:cubicBezTo>
                <a:cubicBezTo>
                  <a:pt x="68" y="63"/>
                  <a:pt x="67" y="63"/>
                  <a:pt x="67" y="63"/>
                </a:cubicBezTo>
                <a:cubicBezTo>
                  <a:pt x="66" y="63"/>
                  <a:pt x="65" y="63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3" y="62"/>
                  <a:pt x="63" y="61"/>
                  <a:pt x="63" y="61"/>
                </a:cubicBezTo>
                <a:cubicBezTo>
                  <a:pt x="62" y="60"/>
                  <a:pt x="62" y="60"/>
                  <a:pt x="6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5"/>
                  <a:pt x="72" y="53"/>
                  <a:pt x="71" y="52"/>
                </a:cubicBezTo>
                <a:cubicBezTo>
                  <a:pt x="69" y="51"/>
                  <a:pt x="68" y="50"/>
                  <a:pt x="65" y="50"/>
                </a:cubicBezTo>
                <a:close/>
                <a:moveTo>
                  <a:pt x="62" y="56"/>
                </a:moveTo>
                <a:cubicBezTo>
                  <a:pt x="62" y="55"/>
                  <a:pt x="62" y="54"/>
                  <a:pt x="63" y="54"/>
                </a:cubicBezTo>
                <a:cubicBezTo>
                  <a:pt x="63" y="53"/>
                  <a:pt x="64" y="53"/>
                  <a:pt x="65" y="53"/>
                </a:cubicBezTo>
                <a:cubicBezTo>
                  <a:pt x="66" y="53"/>
                  <a:pt x="67" y="53"/>
                  <a:pt x="67" y="54"/>
                </a:cubicBezTo>
                <a:cubicBezTo>
                  <a:pt x="67" y="54"/>
                  <a:pt x="68" y="55"/>
                  <a:pt x="68" y="56"/>
                </a:cubicBezTo>
                <a:lnTo>
                  <a:pt x="62" y="56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9" name="组合 618"/>
          <p:cNvGrpSpPr/>
          <p:nvPr/>
        </p:nvGrpSpPr>
        <p:grpSpPr>
          <a:xfrm>
            <a:off x="4275842" y="4281758"/>
            <a:ext cx="346589" cy="572081"/>
            <a:chOff x="4279901" y="4197351"/>
            <a:chExt cx="395288" cy="652463"/>
          </a:xfrm>
          <a:solidFill>
            <a:srgbClr val="20252D"/>
          </a:solidFill>
        </p:grpSpPr>
        <p:sp>
          <p:nvSpPr>
            <p:cNvPr id="620" name="Freeform 6"/>
            <p:cNvSpPr/>
            <p:nvPr/>
          </p:nvSpPr>
          <p:spPr bwMode="auto">
            <a:xfrm>
              <a:off x="4279901" y="4230688"/>
              <a:ext cx="395288" cy="74613"/>
            </a:xfrm>
            <a:custGeom>
              <a:avLst/>
              <a:gdLst>
                <a:gd name="T0" fmla="*/ 0 w 48"/>
                <a:gd name="T1" fmla="*/ 9 h 9"/>
                <a:gd name="T2" fmla="*/ 0 w 48"/>
                <a:gd name="T3" fmla="*/ 9 h 9"/>
                <a:gd name="T4" fmla="*/ 7 w 48"/>
                <a:gd name="T5" fmla="*/ 0 h 9"/>
                <a:gd name="T6" fmla="*/ 42 w 48"/>
                <a:gd name="T7" fmla="*/ 0 h 9"/>
                <a:gd name="T8" fmla="*/ 48 w 48"/>
                <a:gd name="T9" fmla="*/ 9 h 9"/>
                <a:gd name="T10" fmla="*/ 0 w 4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4"/>
                    <a:pt x="48" y="9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" name="Freeform 7"/>
            <p:cNvSpPr/>
            <p:nvPr/>
          </p:nvSpPr>
          <p:spPr bwMode="auto">
            <a:xfrm>
              <a:off x="4419601" y="4197351"/>
              <a:ext cx="123825" cy="25400"/>
            </a:xfrm>
            <a:custGeom>
              <a:avLst/>
              <a:gdLst>
                <a:gd name="T0" fmla="*/ 0 w 15"/>
                <a:gd name="T1" fmla="*/ 3 h 3"/>
                <a:gd name="T2" fmla="*/ 0 w 15"/>
                <a:gd name="T3" fmla="*/ 3 h 3"/>
                <a:gd name="T4" fmla="*/ 3 w 15"/>
                <a:gd name="T5" fmla="*/ 0 h 3"/>
                <a:gd name="T6" fmla="*/ 12 w 15"/>
                <a:gd name="T7" fmla="*/ 0 h 3"/>
                <a:gd name="T8" fmla="*/ 15 w 15"/>
                <a:gd name="T9" fmla="*/ 3 h 3"/>
                <a:gd name="T10" fmla="*/ 0 w 1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2"/>
                    <a:pt x="15" y="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2" name="Freeform 8"/>
            <p:cNvSpPr>
              <a:spLocks noEditPoints="1"/>
            </p:cNvSpPr>
            <p:nvPr/>
          </p:nvSpPr>
          <p:spPr bwMode="auto">
            <a:xfrm>
              <a:off x="4287838" y="4321176"/>
              <a:ext cx="379413" cy="528638"/>
            </a:xfrm>
            <a:custGeom>
              <a:avLst/>
              <a:gdLst>
                <a:gd name="T0" fmla="*/ 45 w 46"/>
                <a:gd name="T1" fmla="*/ 0 h 64"/>
                <a:gd name="T2" fmla="*/ 2 w 46"/>
                <a:gd name="T3" fmla="*/ 0 h 64"/>
                <a:gd name="T4" fmla="*/ 0 w 46"/>
                <a:gd name="T5" fmla="*/ 6 h 64"/>
                <a:gd name="T6" fmla="*/ 0 w 46"/>
                <a:gd name="T7" fmla="*/ 52 h 64"/>
                <a:gd name="T8" fmla="*/ 12 w 46"/>
                <a:gd name="T9" fmla="*/ 64 h 64"/>
                <a:gd name="T10" fmla="*/ 35 w 46"/>
                <a:gd name="T11" fmla="*/ 64 h 64"/>
                <a:gd name="T12" fmla="*/ 46 w 46"/>
                <a:gd name="T13" fmla="*/ 52 h 64"/>
                <a:gd name="T14" fmla="*/ 46 w 46"/>
                <a:gd name="T15" fmla="*/ 6 h 64"/>
                <a:gd name="T16" fmla="*/ 45 w 46"/>
                <a:gd name="T17" fmla="*/ 0 h 64"/>
                <a:gd name="T18" fmla="*/ 12 w 46"/>
                <a:gd name="T19" fmla="*/ 49 h 64"/>
                <a:gd name="T20" fmla="*/ 9 w 46"/>
                <a:gd name="T21" fmla="*/ 52 h 64"/>
                <a:gd name="T22" fmla="*/ 7 w 46"/>
                <a:gd name="T23" fmla="*/ 49 h 64"/>
                <a:gd name="T24" fmla="*/ 7 w 46"/>
                <a:gd name="T25" fmla="*/ 25 h 64"/>
                <a:gd name="T26" fmla="*/ 9 w 46"/>
                <a:gd name="T27" fmla="*/ 22 h 64"/>
                <a:gd name="T28" fmla="*/ 12 w 46"/>
                <a:gd name="T29" fmla="*/ 25 h 64"/>
                <a:gd name="T30" fmla="*/ 12 w 46"/>
                <a:gd name="T31" fmla="*/ 49 h 64"/>
                <a:gd name="T32" fmla="*/ 21 w 46"/>
                <a:gd name="T33" fmla="*/ 49 h 64"/>
                <a:gd name="T34" fmla="*/ 19 w 46"/>
                <a:gd name="T35" fmla="*/ 52 h 64"/>
                <a:gd name="T36" fmla="*/ 16 w 46"/>
                <a:gd name="T37" fmla="*/ 49 h 64"/>
                <a:gd name="T38" fmla="*/ 16 w 46"/>
                <a:gd name="T39" fmla="*/ 12 h 64"/>
                <a:gd name="T40" fmla="*/ 19 w 46"/>
                <a:gd name="T41" fmla="*/ 9 h 64"/>
                <a:gd name="T42" fmla="*/ 21 w 46"/>
                <a:gd name="T43" fmla="*/ 12 h 64"/>
                <a:gd name="T44" fmla="*/ 21 w 46"/>
                <a:gd name="T45" fmla="*/ 49 h 64"/>
                <a:gd name="T46" fmla="*/ 30 w 46"/>
                <a:gd name="T47" fmla="*/ 49 h 64"/>
                <a:gd name="T48" fmla="*/ 28 w 46"/>
                <a:gd name="T49" fmla="*/ 52 h 64"/>
                <a:gd name="T50" fmla="*/ 26 w 46"/>
                <a:gd name="T51" fmla="*/ 49 h 64"/>
                <a:gd name="T52" fmla="*/ 26 w 46"/>
                <a:gd name="T53" fmla="*/ 12 h 64"/>
                <a:gd name="T54" fmla="*/ 28 w 46"/>
                <a:gd name="T55" fmla="*/ 9 h 64"/>
                <a:gd name="T56" fmla="*/ 30 w 46"/>
                <a:gd name="T57" fmla="*/ 12 h 64"/>
                <a:gd name="T58" fmla="*/ 30 w 46"/>
                <a:gd name="T59" fmla="*/ 49 h 64"/>
                <a:gd name="T60" fmla="*/ 40 w 46"/>
                <a:gd name="T61" fmla="*/ 49 h 64"/>
                <a:gd name="T62" fmla="*/ 37 w 46"/>
                <a:gd name="T63" fmla="*/ 52 h 64"/>
                <a:gd name="T64" fmla="*/ 35 w 46"/>
                <a:gd name="T65" fmla="*/ 49 h 64"/>
                <a:gd name="T66" fmla="*/ 35 w 46"/>
                <a:gd name="T67" fmla="*/ 25 h 64"/>
                <a:gd name="T68" fmla="*/ 37 w 46"/>
                <a:gd name="T69" fmla="*/ 22 h 64"/>
                <a:gd name="T70" fmla="*/ 40 w 46"/>
                <a:gd name="T71" fmla="*/ 25 h 64"/>
                <a:gd name="T72" fmla="*/ 40 w 46"/>
                <a:gd name="T73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64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8"/>
                    <a:pt x="6" y="64"/>
                    <a:pt x="12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41" y="64"/>
                    <a:pt x="46" y="58"/>
                    <a:pt x="46" y="5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4"/>
                    <a:pt x="46" y="2"/>
                    <a:pt x="45" y="0"/>
                  </a:cubicBezTo>
                  <a:close/>
                  <a:moveTo>
                    <a:pt x="12" y="49"/>
                  </a:moveTo>
                  <a:cubicBezTo>
                    <a:pt x="12" y="51"/>
                    <a:pt x="11" y="52"/>
                    <a:pt x="9" y="52"/>
                  </a:cubicBezTo>
                  <a:cubicBezTo>
                    <a:pt x="8" y="52"/>
                    <a:pt x="7" y="51"/>
                    <a:pt x="7" y="4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3"/>
                    <a:pt x="8" y="22"/>
                    <a:pt x="9" y="22"/>
                  </a:cubicBezTo>
                  <a:cubicBezTo>
                    <a:pt x="11" y="22"/>
                    <a:pt x="12" y="23"/>
                    <a:pt x="12" y="25"/>
                  </a:cubicBezTo>
                  <a:lnTo>
                    <a:pt x="12" y="49"/>
                  </a:lnTo>
                  <a:close/>
                  <a:moveTo>
                    <a:pt x="21" y="49"/>
                  </a:moveTo>
                  <a:cubicBezTo>
                    <a:pt x="21" y="51"/>
                    <a:pt x="20" y="52"/>
                    <a:pt x="19" y="52"/>
                  </a:cubicBezTo>
                  <a:cubicBezTo>
                    <a:pt x="17" y="52"/>
                    <a:pt x="16" y="51"/>
                    <a:pt x="16" y="4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7" y="9"/>
                    <a:pt x="19" y="9"/>
                  </a:cubicBezTo>
                  <a:cubicBezTo>
                    <a:pt x="20" y="9"/>
                    <a:pt x="21" y="11"/>
                    <a:pt x="21" y="12"/>
                  </a:cubicBezTo>
                  <a:lnTo>
                    <a:pt x="21" y="49"/>
                  </a:lnTo>
                  <a:close/>
                  <a:moveTo>
                    <a:pt x="30" y="49"/>
                  </a:moveTo>
                  <a:cubicBezTo>
                    <a:pt x="30" y="51"/>
                    <a:pt x="29" y="52"/>
                    <a:pt x="28" y="52"/>
                  </a:cubicBezTo>
                  <a:cubicBezTo>
                    <a:pt x="27" y="52"/>
                    <a:pt x="26" y="51"/>
                    <a:pt x="26" y="4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1"/>
                    <a:pt x="27" y="9"/>
                    <a:pt x="28" y="9"/>
                  </a:cubicBezTo>
                  <a:cubicBezTo>
                    <a:pt x="29" y="9"/>
                    <a:pt x="30" y="11"/>
                    <a:pt x="30" y="12"/>
                  </a:cubicBezTo>
                  <a:lnTo>
                    <a:pt x="30" y="49"/>
                  </a:lnTo>
                  <a:close/>
                  <a:moveTo>
                    <a:pt x="40" y="49"/>
                  </a:moveTo>
                  <a:cubicBezTo>
                    <a:pt x="40" y="51"/>
                    <a:pt x="39" y="52"/>
                    <a:pt x="37" y="52"/>
                  </a:cubicBezTo>
                  <a:cubicBezTo>
                    <a:pt x="36" y="52"/>
                    <a:pt x="35" y="51"/>
                    <a:pt x="35" y="4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9" y="22"/>
                    <a:pt x="40" y="23"/>
                    <a:pt x="40" y="25"/>
                  </a:cubicBezTo>
                  <a:lnTo>
                    <a:pt x="4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5156904" y="4330970"/>
            <a:ext cx="519188" cy="456551"/>
            <a:chOff x="5160963" y="4246563"/>
            <a:chExt cx="592138" cy="520700"/>
          </a:xfrm>
          <a:solidFill>
            <a:srgbClr val="20252D"/>
          </a:solidFill>
        </p:grpSpPr>
        <p:sp>
          <p:nvSpPr>
            <p:cNvPr id="624" name="Freeform 9"/>
            <p:cNvSpPr/>
            <p:nvPr/>
          </p:nvSpPr>
          <p:spPr bwMode="auto">
            <a:xfrm>
              <a:off x="5546726" y="4346576"/>
              <a:ext cx="206375" cy="379413"/>
            </a:xfrm>
            <a:custGeom>
              <a:avLst/>
              <a:gdLst>
                <a:gd name="T0" fmla="*/ 0 w 25"/>
                <a:gd name="T1" fmla="*/ 2 h 46"/>
                <a:gd name="T2" fmla="*/ 0 w 25"/>
                <a:gd name="T3" fmla="*/ 2 h 46"/>
                <a:gd name="T4" fmla="*/ 11 w 25"/>
                <a:gd name="T5" fmla="*/ 5 h 46"/>
                <a:gd name="T6" fmla="*/ 23 w 25"/>
                <a:gd name="T7" fmla="*/ 37 h 46"/>
                <a:gd name="T8" fmla="*/ 18 w 25"/>
                <a:gd name="T9" fmla="*/ 46 h 46"/>
                <a:gd name="T10" fmla="*/ 0 w 25"/>
                <a:gd name="T1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0"/>
                    <a:pt x="9" y="2"/>
                    <a:pt x="11" y="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41"/>
                    <a:pt x="22" y="45"/>
                    <a:pt x="18" y="46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" name="Freeform 10"/>
            <p:cNvSpPr/>
            <p:nvPr/>
          </p:nvSpPr>
          <p:spPr bwMode="auto">
            <a:xfrm>
              <a:off x="5670551" y="4452938"/>
              <a:ext cx="66675" cy="123825"/>
            </a:xfrm>
            <a:custGeom>
              <a:avLst/>
              <a:gdLst>
                <a:gd name="T0" fmla="*/ 0 w 8"/>
                <a:gd name="T1" fmla="*/ 1 h 15"/>
                <a:gd name="T2" fmla="*/ 0 w 8"/>
                <a:gd name="T3" fmla="*/ 1 h 15"/>
                <a:gd name="T4" fmla="*/ 4 w 8"/>
                <a:gd name="T5" fmla="*/ 2 h 15"/>
                <a:gd name="T6" fmla="*/ 7 w 8"/>
                <a:gd name="T7" fmla="*/ 11 h 15"/>
                <a:gd name="T8" fmla="*/ 5 w 8"/>
                <a:gd name="T9" fmla="*/ 15 h 15"/>
                <a:gd name="T10" fmla="*/ 0 w 8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7" y="14"/>
                    <a:pt x="5" y="15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" name="Freeform 11"/>
            <p:cNvSpPr>
              <a:spLocks noEditPoints="1"/>
            </p:cNvSpPr>
            <p:nvPr/>
          </p:nvSpPr>
          <p:spPr bwMode="auto">
            <a:xfrm>
              <a:off x="5160963" y="4246563"/>
              <a:ext cx="377825" cy="520700"/>
            </a:xfrm>
            <a:custGeom>
              <a:avLst/>
              <a:gdLst>
                <a:gd name="T0" fmla="*/ 44 w 46"/>
                <a:gd name="T1" fmla="*/ 0 h 63"/>
                <a:gd name="T2" fmla="*/ 1 w 46"/>
                <a:gd name="T3" fmla="*/ 0 h 63"/>
                <a:gd name="T4" fmla="*/ 0 w 46"/>
                <a:gd name="T5" fmla="*/ 6 h 63"/>
                <a:gd name="T6" fmla="*/ 0 w 46"/>
                <a:gd name="T7" fmla="*/ 51 h 63"/>
                <a:gd name="T8" fmla="*/ 11 w 46"/>
                <a:gd name="T9" fmla="*/ 63 h 63"/>
                <a:gd name="T10" fmla="*/ 34 w 46"/>
                <a:gd name="T11" fmla="*/ 63 h 63"/>
                <a:gd name="T12" fmla="*/ 46 w 46"/>
                <a:gd name="T13" fmla="*/ 51 h 63"/>
                <a:gd name="T14" fmla="*/ 46 w 46"/>
                <a:gd name="T15" fmla="*/ 6 h 63"/>
                <a:gd name="T16" fmla="*/ 44 w 46"/>
                <a:gd name="T17" fmla="*/ 0 h 63"/>
                <a:gd name="T18" fmla="*/ 11 w 46"/>
                <a:gd name="T19" fmla="*/ 48 h 63"/>
                <a:gd name="T20" fmla="*/ 9 w 46"/>
                <a:gd name="T21" fmla="*/ 51 h 63"/>
                <a:gd name="T22" fmla="*/ 6 w 46"/>
                <a:gd name="T23" fmla="*/ 48 h 63"/>
                <a:gd name="T24" fmla="*/ 6 w 46"/>
                <a:gd name="T25" fmla="*/ 24 h 63"/>
                <a:gd name="T26" fmla="*/ 9 w 46"/>
                <a:gd name="T27" fmla="*/ 21 h 63"/>
                <a:gd name="T28" fmla="*/ 11 w 46"/>
                <a:gd name="T29" fmla="*/ 24 h 63"/>
                <a:gd name="T30" fmla="*/ 11 w 46"/>
                <a:gd name="T31" fmla="*/ 48 h 63"/>
                <a:gd name="T32" fmla="*/ 21 w 46"/>
                <a:gd name="T33" fmla="*/ 49 h 63"/>
                <a:gd name="T34" fmla="*/ 18 w 46"/>
                <a:gd name="T35" fmla="*/ 51 h 63"/>
                <a:gd name="T36" fmla="*/ 16 w 46"/>
                <a:gd name="T37" fmla="*/ 49 h 63"/>
                <a:gd name="T38" fmla="*/ 16 w 46"/>
                <a:gd name="T39" fmla="*/ 11 h 63"/>
                <a:gd name="T40" fmla="*/ 18 w 46"/>
                <a:gd name="T41" fmla="*/ 9 h 63"/>
                <a:gd name="T42" fmla="*/ 21 w 46"/>
                <a:gd name="T43" fmla="*/ 11 h 63"/>
                <a:gd name="T44" fmla="*/ 21 w 46"/>
                <a:gd name="T45" fmla="*/ 49 h 63"/>
                <a:gd name="T46" fmla="*/ 30 w 46"/>
                <a:gd name="T47" fmla="*/ 49 h 63"/>
                <a:gd name="T48" fmla="*/ 27 w 46"/>
                <a:gd name="T49" fmla="*/ 51 h 63"/>
                <a:gd name="T50" fmla="*/ 25 w 46"/>
                <a:gd name="T51" fmla="*/ 49 h 63"/>
                <a:gd name="T52" fmla="*/ 25 w 46"/>
                <a:gd name="T53" fmla="*/ 11 h 63"/>
                <a:gd name="T54" fmla="*/ 27 w 46"/>
                <a:gd name="T55" fmla="*/ 9 h 63"/>
                <a:gd name="T56" fmla="*/ 30 w 46"/>
                <a:gd name="T57" fmla="*/ 11 h 63"/>
                <a:gd name="T58" fmla="*/ 30 w 46"/>
                <a:gd name="T59" fmla="*/ 49 h 63"/>
                <a:gd name="T60" fmla="*/ 40 w 46"/>
                <a:gd name="T61" fmla="*/ 48 h 63"/>
                <a:gd name="T62" fmla="*/ 37 w 46"/>
                <a:gd name="T63" fmla="*/ 51 h 63"/>
                <a:gd name="T64" fmla="*/ 34 w 46"/>
                <a:gd name="T65" fmla="*/ 48 h 63"/>
                <a:gd name="T66" fmla="*/ 34 w 46"/>
                <a:gd name="T67" fmla="*/ 24 h 63"/>
                <a:gd name="T68" fmla="*/ 37 w 46"/>
                <a:gd name="T69" fmla="*/ 21 h 63"/>
                <a:gd name="T70" fmla="*/ 40 w 46"/>
                <a:gd name="T71" fmla="*/ 24 h 63"/>
                <a:gd name="T72" fmla="*/ 40 w 46"/>
                <a:gd name="T73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63">
                  <a:moveTo>
                    <a:pt x="4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5" y="63"/>
                    <a:pt x="11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40" y="63"/>
                    <a:pt x="46" y="58"/>
                    <a:pt x="46" y="51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5" y="1"/>
                    <a:pt x="44" y="0"/>
                  </a:cubicBezTo>
                  <a:close/>
                  <a:moveTo>
                    <a:pt x="11" y="48"/>
                  </a:moveTo>
                  <a:cubicBezTo>
                    <a:pt x="11" y="50"/>
                    <a:pt x="10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1"/>
                    <a:pt x="9" y="21"/>
                  </a:cubicBezTo>
                  <a:cubicBezTo>
                    <a:pt x="10" y="21"/>
                    <a:pt x="11" y="23"/>
                    <a:pt x="11" y="24"/>
                  </a:cubicBezTo>
                  <a:lnTo>
                    <a:pt x="11" y="48"/>
                  </a:lnTo>
                  <a:close/>
                  <a:moveTo>
                    <a:pt x="21" y="49"/>
                  </a:moveTo>
                  <a:cubicBezTo>
                    <a:pt x="21" y="50"/>
                    <a:pt x="19" y="51"/>
                    <a:pt x="18" y="51"/>
                  </a:cubicBezTo>
                  <a:cubicBezTo>
                    <a:pt x="17" y="51"/>
                    <a:pt x="16" y="50"/>
                    <a:pt x="16" y="49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9"/>
                    <a:pt x="18" y="9"/>
                  </a:cubicBezTo>
                  <a:cubicBezTo>
                    <a:pt x="19" y="9"/>
                    <a:pt x="21" y="10"/>
                    <a:pt x="21" y="11"/>
                  </a:cubicBezTo>
                  <a:lnTo>
                    <a:pt x="21" y="49"/>
                  </a:lnTo>
                  <a:close/>
                  <a:moveTo>
                    <a:pt x="30" y="49"/>
                  </a:moveTo>
                  <a:cubicBezTo>
                    <a:pt x="30" y="50"/>
                    <a:pt x="29" y="51"/>
                    <a:pt x="27" y="51"/>
                  </a:cubicBezTo>
                  <a:cubicBezTo>
                    <a:pt x="26" y="51"/>
                    <a:pt x="25" y="50"/>
                    <a:pt x="25" y="4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6" y="9"/>
                    <a:pt x="27" y="9"/>
                  </a:cubicBezTo>
                  <a:cubicBezTo>
                    <a:pt x="29" y="9"/>
                    <a:pt x="30" y="10"/>
                    <a:pt x="30" y="11"/>
                  </a:cubicBezTo>
                  <a:lnTo>
                    <a:pt x="30" y="49"/>
                  </a:lnTo>
                  <a:close/>
                  <a:moveTo>
                    <a:pt x="40" y="48"/>
                  </a:moveTo>
                  <a:cubicBezTo>
                    <a:pt x="40" y="50"/>
                    <a:pt x="38" y="51"/>
                    <a:pt x="37" y="51"/>
                  </a:cubicBezTo>
                  <a:cubicBezTo>
                    <a:pt x="35" y="51"/>
                    <a:pt x="34" y="50"/>
                    <a:pt x="34" y="4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5" y="21"/>
                    <a:pt x="37" y="21"/>
                  </a:cubicBezTo>
                  <a:cubicBezTo>
                    <a:pt x="38" y="21"/>
                    <a:pt x="40" y="23"/>
                    <a:pt x="40" y="24"/>
                  </a:cubicBez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7" name="Freeform 12"/>
          <p:cNvSpPr/>
          <p:nvPr/>
        </p:nvSpPr>
        <p:spPr bwMode="auto">
          <a:xfrm>
            <a:off x="4169479" y="5296170"/>
            <a:ext cx="541459" cy="601311"/>
          </a:xfrm>
          <a:custGeom>
            <a:avLst/>
            <a:gdLst>
              <a:gd name="T0" fmla="*/ 58 w 75"/>
              <a:gd name="T1" fmla="*/ 32 h 83"/>
              <a:gd name="T2" fmla="*/ 55 w 75"/>
              <a:gd name="T3" fmla="*/ 35 h 83"/>
              <a:gd name="T4" fmla="*/ 33 w 75"/>
              <a:gd name="T5" fmla="*/ 12 h 83"/>
              <a:gd name="T6" fmla="*/ 21 w 75"/>
              <a:gd name="T7" fmla="*/ 5 h 83"/>
              <a:gd name="T8" fmla="*/ 9 w 75"/>
              <a:gd name="T9" fmla="*/ 9 h 83"/>
              <a:gd name="T10" fmla="*/ 5 w 75"/>
              <a:gd name="T11" fmla="*/ 21 h 83"/>
              <a:gd name="T12" fmla="*/ 10 w 75"/>
              <a:gd name="T13" fmla="*/ 33 h 83"/>
              <a:gd name="T14" fmla="*/ 49 w 75"/>
              <a:gd name="T15" fmla="*/ 75 h 83"/>
              <a:gd name="T16" fmla="*/ 56 w 75"/>
              <a:gd name="T17" fmla="*/ 78 h 83"/>
              <a:gd name="T18" fmla="*/ 64 w 75"/>
              <a:gd name="T19" fmla="*/ 76 h 83"/>
              <a:gd name="T20" fmla="*/ 70 w 75"/>
              <a:gd name="T21" fmla="*/ 65 h 83"/>
              <a:gd name="T22" fmla="*/ 67 w 75"/>
              <a:gd name="T23" fmla="*/ 57 h 83"/>
              <a:gd name="T24" fmla="*/ 32 w 75"/>
              <a:gd name="T25" fmla="*/ 20 h 83"/>
              <a:gd name="T26" fmla="*/ 28 w 75"/>
              <a:gd name="T27" fmla="*/ 18 h 83"/>
              <a:gd name="T28" fmla="*/ 21 w 75"/>
              <a:gd name="T29" fmla="*/ 21 h 83"/>
              <a:gd name="T30" fmla="*/ 18 w 75"/>
              <a:gd name="T31" fmla="*/ 28 h 83"/>
              <a:gd name="T32" fmla="*/ 19 w 75"/>
              <a:gd name="T33" fmla="*/ 31 h 83"/>
              <a:gd name="T34" fmla="*/ 55 w 75"/>
              <a:gd name="T35" fmla="*/ 69 h 83"/>
              <a:gd name="T36" fmla="*/ 52 w 75"/>
              <a:gd name="T37" fmla="*/ 72 h 83"/>
              <a:gd name="T38" fmla="*/ 17 w 75"/>
              <a:gd name="T39" fmla="*/ 34 h 83"/>
              <a:gd name="T40" fmla="*/ 14 w 75"/>
              <a:gd name="T41" fmla="*/ 28 h 83"/>
              <a:gd name="T42" fmla="*/ 18 w 75"/>
              <a:gd name="T43" fmla="*/ 18 h 83"/>
              <a:gd name="T44" fmla="*/ 28 w 75"/>
              <a:gd name="T45" fmla="*/ 14 h 83"/>
              <a:gd name="T46" fmla="*/ 34 w 75"/>
              <a:gd name="T47" fmla="*/ 17 h 83"/>
              <a:gd name="T48" fmla="*/ 70 w 75"/>
              <a:gd name="T49" fmla="*/ 55 h 83"/>
              <a:gd name="T50" fmla="*/ 74 w 75"/>
              <a:gd name="T51" fmla="*/ 66 h 83"/>
              <a:gd name="T52" fmla="*/ 67 w 75"/>
              <a:gd name="T53" fmla="*/ 79 h 83"/>
              <a:gd name="T54" fmla="*/ 57 w 75"/>
              <a:gd name="T55" fmla="*/ 83 h 83"/>
              <a:gd name="T56" fmla="*/ 46 w 75"/>
              <a:gd name="T57" fmla="*/ 77 h 83"/>
              <a:gd name="T58" fmla="*/ 7 w 75"/>
              <a:gd name="T59" fmla="*/ 36 h 83"/>
              <a:gd name="T60" fmla="*/ 0 w 75"/>
              <a:gd name="T61" fmla="*/ 20 h 83"/>
              <a:gd name="T62" fmla="*/ 6 w 75"/>
              <a:gd name="T63" fmla="*/ 6 h 83"/>
              <a:gd name="T64" fmla="*/ 20 w 75"/>
              <a:gd name="T65" fmla="*/ 1 h 83"/>
              <a:gd name="T66" fmla="*/ 36 w 75"/>
              <a:gd name="T67" fmla="*/ 9 h 83"/>
              <a:gd name="T68" fmla="*/ 58 w 75"/>
              <a:gd name="T69" fmla="*/ 3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" h="83">
                <a:moveTo>
                  <a:pt x="58" y="32"/>
                </a:moveTo>
                <a:cubicBezTo>
                  <a:pt x="55" y="35"/>
                  <a:pt x="55" y="35"/>
                  <a:pt x="55" y="35"/>
                </a:cubicBezTo>
                <a:cubicBezTo>
                  <a:pt x="33" y="12"/>
                  <a:pt x="33" y="12"/>
                  <a:pt x="33" y="12"/>
                </a:cubicBezTo>
                <a:cubicBezTo>
                  <a:pt x="30" y="8"/>
                  <a:pt x="26" y="6"/>
                  <a:pt x="21" y="5"/>
                </a:cubicBezTo>
                <a:cubicBezTo>
                  <a:pt x="16" y="5"/>
                  <a:pt x="12" y="6"/>
                  <a:pt x="9" y="9"/>
                </a:cubicBezTo>
                <a:cubicBezTo>
                  <a:pt x="6" y="12"/>
                  <a:pt x="5" y="16"/>
                  <a:pt x="5" y="21"/>
                </a:cubicBezTo>
                <a:cubicBezTo>
                  <a:pt x="5" y="26"/>
                  <a:pt x="7" y="30"/>
                  <a:pt x="10" y="33"/>
                </a:cubicBezTo>
                <a:cubicBezTo>
                  <a:pt x="49" y="75"/>
                  <a:pt x="49" y="75"/>
                  <a:pt x="49" y="75"/>
                </a:cubicBezTo>
                <a:cubicBezTo>
                  <a:pt x="51" y="77"/>
                  <a:pt x="53" y="78"/>
                  <a:pt x="56" y="78"/>
                </a:cubicBezTo>
                <a:cubicBezTo>
                  <a:pt x="59" y="79"/>
                  <a:pt x="62" y="78"/>
                  <a:pt x="64" y="76"/>
                </a:cubicBezTo>
                <a:cubicBezTo>
                  <a:pt x="66" y="74"/>
                  <a:pt x="70" y="68"/>
                  <a:pt x="70" y="65"/>
                </a:cubicBezTo>
                <a:cubicBezTo>
                  <a:pt x="70" y="62"/>
                  <a:pt x="69" y="60"/>
                  <a:pt x="67" y="57"/>
                </a:cubicBezTo>
                <a:cubicBezTo>
                  <a:pt x="32" y="20"/>
                  <a:pt x="32" y="20"/>
                  <a:pt x="32" y="20"/>
                </a:cubicBezTo>
                <a:cubicBezTo>
                  <a:pt x="31" y="19"/>
                  <a:pt x="30" y="18"/>
                  <a:pt x="28" y="18"/>
                </a:cubicBezTo>
                <a:cubicBezTo>
                  <a:pt x="27" y="18"/>
                  <a:pt x="22" y="20"/>
                  <a:pt x="21" y="21"/>
                </a:cubicBezTo>
                <a:cubicBezTo>
                  <a:pt x="20" y="22"/>
                  <a:pt x="18" y="27"/>
                  <a:pt x="18" y="28"/>
                </a:cubicBezTo>
                <a:cubicBezTo>
                  <a:pt x="18" y="29"/>
                  <a:pt x="19" y="30"/>
                  <a:pt x="19" y="31"/>
                </a:cubicBezTo>
                <a:cubicBezTo>
                  <a:pt x="55" y="69"/>
                  <a:pt x="55" y="69"/>
                  <a:pt x="55" y="69"/>
                </a:cubicBezTo>
                <a:cubicBezTo>
                  <a:pt x="52" y="72"/>
                  <a:pt x="52" y="72"/>
                  <a:pt x="52" y="72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2"/>
                  <a:pt x="14" y="30"/>
                  <a:pt x="14" y="28"/>
                </a:cubicBezTo>
                <a:cubicBezTo>
                  <a:pt x="14" y="25"/>
                  <a:pt x="17" y="19"/>
                  <a:pt x="18" y="18"/>
                </a:cubicBezTo>
                <a:cubicBezTo>
                  <a:pt x="20" y="16"/>
                  <a:pt x="26" y="14"/>
                  <a:pt x="28" y="14"/>
                </a:cubicBezTo>
                <a:cubicBezTo>
                  <a:pt x="31" y="14"/>
                  <a:pt x="33" y="15"/>
                  <a:pt x="34" y="17"/>
                </a:cubicBezTo>
                <a:cubicBezTo>
                  <a:pt x="70" y="55"/>
                  <a:pt x="70" y="55"/>
                  <a:pt x="70" y="55"/>
                </a:cubicBezTo>
                <a:cubicBezTo>
                  <a:pt x="73" y="58"/>
                  <a:pt x="74" y="62"/>
                  <a:pt x="74" y="66"/>
                </a:cubicBezTo>
                <a:cubicBezTo>
                  <a:pt x="75" y="70"/>
                  <a:pt x="70" y="77"/>
                  <a:pt x="67" y="79"/>
                </a:cubicBezTo>
                <a:cubicBezTo>
                  <a:pt x="64" y="82"/>
                  <a:pt x="61" y="83"/>
                  <a:pt x="57" y="83"/>
                </a:cubicBezTo>
                <a:cubicBezTo>
                  <a:pt x="52" y="82"/>
                  <a:pt x="49" y="80"/>
                  <a:pt x="46" y="77"/>
                </a:cubicBezTo>
                <a:cubicBezTo>
                  <a:pt x="7" y="36"/>
                  <a:pt x="7" y="36"/>
                  <a:pt x="7" y="36"/>
                </a:cubicBezTo>
                <a:cubicBezTo>
                  <a:pt x="3" y="31"/>
                  <a:pt x="0" y="26"/>
                  <a:pt x="0" y="20"/>
                </a:cubicBezTo>
                <a:cubicBezTo>
                  <a:pt x="0" y="14"/>
                  <a:pt x="2" y="10"/>
                  <a:pt x="6" y="6"/>
                </a:cubicBezTo>
                <a:cubicBezTo>
                  <a:pt x="10" y="2"/>
                  <a:pt x="15" y="0"/>
                  <a:pt x="20" y="1"/>
                </a:cubicBezTo>
                <a:cubicBezTo>
                  <a:pt x="26" y="1"/>
                  <a:pt x="31" y="4"/>
                  <a:pt x="36" y="9"/>
                </a:cubicBezTo>
                <a:lnTo>
                  <a:pt x="58" y="32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8" name="组合 627"/>
          <p:cNvGrpSpPr/>
          <p:nvPr/>
        </p:nvGrpSpPr>
        <p:grpSpPr>
          <a:xfrm>
            <a:off x="8365242" y="5280295"/>
            <a:ext cx="396698" cy="636109"/>
            <a:chOff x="8369301" y="5195888"/>
            <a:chExt cx="452438" cy="725488"/>
          </a:xfrm>
          <a:solidFill>
            <a:srgbClr val="20252D"/>
          </a:solidFill>
        </p:grpSpPr>
        <p:sp>
          <p:nvSpPr>
            <p:cNvPr id="629" name="Freeform 13"/>
            <p:cNvSpPr>
              <a:spLocks noEditPoints="1"/>
            </p:cNvSpPr>
            <p:nvPr/>
          </p:nvSpPr>
          <p:spPr bwMode="auto">
            <a:xfrm>
              <a:off x="8451851" y="5591176"/>
              <a:ext cx="295275" cy="298450"/>
            </a:xfrm>
            <a:custGeom>
              <a:avLst/>
              <a:gdLst>
                <a:gd name="T0" fmla="*/ 36 w 36"/>
                <a:gd name="T1" fmla="*/ 36 h 36"/>
                <a:gd name="T2" fmla="*/ 36 w 36"/>
                <a:gd name="T3" fmla="*/ 0 h 36"/>
                <a:gd name="T4" fmla="*/ 0 w 36"/>
                <a:gd name="T5" fmla="*/ 0 h 36"/>
                <a:gd name="T6" fmla="*/ 0 w 36"/>
                <a:gd name="T7" fmla="*/ 36 h 36"/>
                <a:gd name="T8" fmla="*/ 36 w 36"/>
                <a:gd name="T9" fmla="*/ 36 h 36"/>
                <a:gd name="T10" fmla="*/ 18 w 36"/>
                <a:gd name="T11" fmla="*/ 4 h 36"/>
                <a:gd name="T12" fmla="*/ 24 w 36"/>
                <a:gd name="T13" fmla="*/ 10 h 36"/>
                <a:gd name="T14" fmla="*/ 18 w 36"/>
                <a:gd name="T15" fmla="*/ 16 h 36"/>
                <a:gd name="T16" fmla="*/ 12 w 36"/>
                <a:gd name="T17" fmla="*/ 10 h 36"/>
                <a:gd name="T18" fmla="*/ 18 w 36"/>
                <a:gd name="T19" fmla="*/ 4 h 36"/>
                <a:gd name="T20" fmla="*/ 18 w 36"/>
                <a:gd name="T21" fmla="*/ 20 h 36"/>
                <a:gd name="T22" fmla="*/ 24 w 36"/>
                <a:gd name="T23" fmla="*/ 26 h 36"/>
                <a:gd name="T24" fmla="*/ 18 w 36"/>
                <a:gd name="T25" fmla="*/ 33 h 36"/>
                <a:gd name="T26" fmla="*/ 12 w 36"/>
                <a:gd name="T27" fmla="*/ 26 h 36"/>
                <a:gd name="T28" fmla="*/ 18 w 36"/>
                <a:gd name="T2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36" y="36"/>
                  </a:lnTo>
                  <a:close/>
                  <a:moveTo>
                    <a:pt x="18" y="4"/>
                  </a:moveTo>
                  <a:cubicBezTo>
                    <a:pt x="21" y="4"/>
                    <a:pt x="24" y="7"/>
                    <a:pt x="24" y="10"/>
                  </a:cubicBezTo>
                  <a:cubicBezTo>
                    <a:pt x="24" y="13"/>
                    <a:pt x="21" y="16"/>
                    <a:pt x="18" y="16"/>
                  </a:cubicBezTo>
                  <a:cubicBezTo>
                    <a:pt x="14" y="16"/>
                    <a:pt x="12" y="13"/>
                    <a:pt x="12" y="10"/>
                  </a:cubicBezTo>
                  <a:cubicBezTo>
                    <a:pt x="12" y="7"/>
                    <a:pt x="14" y="4"/>
                    <a:pt x="18" y="4"/>
                  </a:cubicBezTo>
                  <a:close/>
                  <a:moveTo>
                    <a:pt x="18" y="20"/>
                  </a:moveTo>
                  <a:cubicBezTo>
                    <a:pt x="21" y="20"/>
                    <a:pt x="24" y="23"/>
                    <a:pt x="24" y="26"/>
                  </a:cubicBezTo>
                  <a:cubicBezTo>
                    <a:pt x="24" y="30"/>
                    <a:pt x="21" y="33"/>
                    <a:pt x="18" y="33"/>
                  </a:cubicBezTo>
                  <a:cubicBezTo>
                    <a:pt x="14" y="33"/>
                    <a:pt x="12" y="30"/>
                    <a:pt x="12" y="26"/>
                  </a:cubicBezTo>
                  <a:cubicBezTo>
                    <a:pt x="12" y="23"/>
                    <a:pt x="14" y="20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0" name="Freeform 14"/>
            <p:cNvSpPr>
              <a:spLocks noEditPoints="1"/>
            </p:cNvSpPr>
            <p:nvPr/>
          </p:nvSpPr>
          <p:spPr bwMode="auto">
            <a:xfrm>
              <a:off x="8369301" y="5195888"/>
              <a:ext cx="452438" cy="387350"/>
            </a:xfrm>
            <a:custGeom>
              <a:avLst/>
              <a:gdLst>
                <a:gd name="T0" fmla="*/ 28 w 55"/>
                <a:gd name="T1" fmla="*/ 0 h 47"/>
                <a:gd name="T2" fmla="*/ 0 w 55"/>
                <a:gd name="T3" fmla="*/ 47 h 47"/>
                <a:gd name="T4" fmla="*/ 55 w 55"/>
                <a:gd name="T5" fmla="*/ 47 h 47"/>
                <a:gd name="T6" fmla="*/ 28 w 55"/>
                <a:gd name="T7" fmla="*/ 0 h 47"/>
                <a:gd name="T8" fmla="*/ 28 w 55"/>
                <a:gd name="T9" fmla="*/ 41 h 47"/>
                <a:gd name="T10" fmla="*/ 22 w 55"/>
                <a:gd name="T11" fmla="*/ 34 h 47"/>
                <a:gd name="T12" fmla="*/ 28 w 55"/>
                <a:gd name="T13" fmla="*/ 28 h 47"/>
                <a:gd name="T14" fmla="*/ 34 w 55"/>
                <a:gd name="T15" fmla="*/ 34 h 47"/>
                <a:gd name="T16" fmla="*/ 28 w 55"/>
                <a:gd name="T1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47">
                  <a:moveTo>
                    <a:pt x="2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55" y="47"/>
                    <a:pt x="55" y="47"/>
                    <a:pt x="55" y="47"/>
                  </a:cubicBezTo>
                  <a:lnTo>
                    <a:pt x="28" y="0"/>
                  </a:lnTo>
                  <a:close/>
                  <a:moveTo>
                    <a:pt x="28" y="41"/>
                  </a:moveTo>
                  <a:cubicBezTo>
                    <a:pt x="24" y="41"/>
                    <a:pt x="22" y="38"/>
                    <a:pt x="22" y="34"/>
                  </a:cubicBezTo>
                  <a:cubicBezTo>
                    <a:pt x="22" y="31"/>
                    <a:pt x="24" y="28"/>
                    <a:pt x="28" y="28"/>
                  </a:cubicBezTo>
                  <a:cubicBezTo>
                    <a:pt x="31" y="28"/>
                    <a:pt x="34" y="31"/>
                    <a:pt x="34" y="34"/>
                  </a:cubicBezTo>
                  <a:cubicBezTo>
                    <a:pt x="34" y="38"/>
                    <a:pt x="31" y="41"/>
                    <a:pt x="2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1" name="Rectangle 15"/>
            <p:cNvSpPr>
              <a:spLocks noChangeArrowheads="1"/>
            </p:cNvSpPr>
            <p:nvPr/>
          </p:nvSpPr>
          <p:spPr bwMode="auto">
            <a:xfrm>
              <a:off x="8410576" y="5897563"/>
              <a:ext cx="3778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2" name="Freeform 16"/>
            <p:cNvSpPr/>
            <p:nvPr/>
          </p:nvSpPr>
          <p:spPr bwMode="auto">
            <a:xfrm>
              <a:off x="8410576" y="5897563"/>
              <a:ext cx="377825" cy="23813"/>
            </a:xfrm>
            <a:custGeom>
              <a:avLst/>
              <a:gdLst>
                <a:gd name="T0" fmla="*/ 0 w 238"/>
                <a:gd name="T1" fmla="*/ 15 h 15"/>
                <a:gd name="T2" fmla="*/ 0 w 238"/>
                <a:gd name="T3" fmla="*/ 15 h 15"/>
                <a:gd name="T4" fmla="*/ 238 w 238"/>
                <a:gd name="T5" fmla="*/ 15 h 15"/>
                <a:gd name="T6" fmla="*/ 238 w 238"/>
                <a:gd name="T7" fmla="*/ 0 h 15"/>
                <a:gd name="T8" fmla="*/ 0 w 238"/>
                <a:gd name="T9" fmla="*/ 0 h 15"/>
                <a:gd name="T10" fmla="*/ 0 w 238"/>
                <a:gd name="T11" fmla="*/ 15 h 15"/>
                <a:gd name="T12" fmla="*/ 0 w 238"/>
                <a:gd name="T13" fmla="*/ 15 h 15"/>
                <a:gd name="T14" fmla="*/ 0 w 238"/>
                <a:gd name="T15" fmla="*/ 15 h 15"/>
                <a:gd name="T16" fmla="*/ 0 w 238"/>
                <a:gd name="T17" fmla="*/ 15 h 15"/>
                <a:gd name="T18" fmla="*/ 0 w 238"/>
                <a:gd name="T19" fmla="*/ 0 h 15"/>
                <a:gd name="T20" fmla="*/ 238 w 238"/>
                <a:gd name="T21" fmla="*/ 0 h 15"/>
                <a:gd name="T22" fmla="*/ 238 w 238"/>
                <a:gd name="T23" fmla="*/ 15 h 15"/>
                <a:gd name="T24" fmla="*/ 0 w 238"/>
                <a:gd name="T25" fmla="*/ 15 h 15"/>
                <a:gd name="T26" fmla="*/ 0 w 238"/>
                <a:gd name="T27" fmla="*/ 15 h 15"/>
                <a:gd name="T28" fmla="*/ 0 w 238"/>
                <a:gd name="T29" fmla="*/ 15 h 15"/>
                <a:gd name="T30" fmla="*/ 0 w 238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15">
                  <a:moveTo>
                    <a:pt x="0" y="15"/>
                  </a:moveTo>
                  <a:lnTo>
                    <a:pt x="0" y="15"/>
                  </a:lnTo>
                  <a:lnTo>
                    <a:pt x="238" y="15"/>
                  </a:lnTo>
                  <a:lnTo>
                    <a:pt x="23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238" y="0"/>
                  </a:lnTo>
                  <a:lnTo>
                    <a:pt x="238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3" name="Freeform 17"/>
          <p:cNvSpPr>
            <a:spLocks noEditPoints="1"/>
          </p:cNvSpPr>
          <p:nvPr/>
        </p:nvSpPr>
        <p:spPr bwMode="auto">
          <a:xfrm>
            <a:off x="7204779" y="3159395"/>
            <a:ext cx="519188" cy="535891"/>
          </a:xfrm>
          <a:custGeom>
            <a:avLst/>
            <a:gdLst>
              <a:gd name="T0" fmla="*/ 57 w 72"/>
              <a:gd name="T1" fmla="*/ 0 h 74"/>
              <a:gd name="T2" fmla="*/ 16 w 72"/>
              <a:gd name="T3" fmla="*/ 0 h 74"/>
              <a:gd name="T4" fmla="*/ 0 w 72"/>
              <a:gd name="T5" fmla="*/ 18 h 74"/>
              <a:gd name="T6" fmla="*/ 0 w 72"/>
              <a:gd name="T7" fmla="*/ 34 h 74"/>
              <a:gd name="T8" fmla="*/ 10 w 72"/>
              <a:gd name="T9" fmla="*/ 51 h 74"/>
              <a:gd name="T10" fmla="*/ 2 w 72"/>
              <a:gd name="T11" fmla="*/ 74 h 74"/>
              <a:gd name="T12" fmla="*/ 40 w 72"/>
              <a:gd name="T13" fmla="*/ 52 h 74"/>
              <a:gd name="T14" fmla="*/ 57 w 72"/>
              <a:gd name="T15" fmla="*/ 52 h 74"/>
              <a:gd name="T16" fmla="*/ 72 w 72"/>
              <a:gd name="T17" fmla="*/ 34 h 74"/>
              <a:gd name="T18" fmla="*/ 72 w 72"/>
              <a:gd name="T19" fmla="*/ 18 h 74"/>
              <a:gd name="T20" fmla="*/ 57 w 72"/>
              <a:gd name="T21" fmla="*/ 0 h 74"/>
              <a:gd name="T22" fmla="*/ 54 w 72"/>
              <a:gd name="T23" fmla="*/ 38 h 74"/>
              <a:gd name="T24" fmla="*/ 16 w 72"/>
              <a:gd name="T25" fmla="*/ 38 h 74"/>
              <a:gd name="T26" fmla="*/ 13 w 72"/>
              <a:gd name="T27" fmla="*/ 35 h 74"/>
              <a:gd name="T28" fmla="*/ 16 w 72"/>
              <a:gd name="T29" fmla="*/ 33 h 74"/>
              <a:gd name="T30" fmla="*/ 54 w 72"/>
              <a:gd name="T31" fmla="*/ 33 h 74"/>
              <a:gd name="T32" fmla="*/ 57 w 72"/>
              <a:gd name="T33" fmla="*/ 35 h 74"/>
              <a:gd name="T34" fmla="*/ 54 w 72"/>
              <a:gd name="T35" fmla="*/ 38 h 74"/>
              <a:gd name="T36" fmla="*/ 60 w 72"/>
              <a:gd name="T37" fmla="*/ 29 h 74"/>
              <a:gd name="T38" fmla="*/ 16 w 72"/>
              <a:gd name="T39" fmla="*/ 29 h 74"/>
              <a:gd name="T40" fmla="*/ 13 w 72"/>
              <a:gd name="T41" fmla="*/ 26 h 74"/>
              <a:gd name="T42" fmla="*/ 16 w 72"/>
              <a:gd name="T43" fmla="*/ 23 h 74"/>
              <a:gd name="T44" fmla="*/ 60 w 72"/>
              <a:gd name="T45" fmla="*/ 23 h 74"/>
              <a:gd name="T46" fmla="*/ 63 w 72"/>
              <a:gd name="T47" fmla="*/ 26 h 74"/>
              <a:gd name="T48" fmla="*/ 60 w 72"/>
              <a:gd name="T49" fmla="*/ 29 h 74"/>
              <a:gd name="T50" fmla="*/ 60 w 72"/>
              <a:gd name="T51" fmla="*/ 19 h 74"/>
              <a:gd name="T52" fmla="*/ 16 w 72"/>
              <a:gd name="T53" fmla="*/ 19 h 74"/>
              <a:gd name="T54" fmla="*/ 13 w 72"/>
              <a:gd name="T55" fmla="*/ 16 h 74"/>
              <a:gd name="T56" fmla="*/ 16 w 72"/>
              <a:gd name="T57" fmla="*/ 13 h 74"/>
              <a:gd name="T58" fmla="*/ 60 w 72"/>
              <a:gd name="T59" fmla="*/ 13 h 74"/>
              <a:gd name="T60" fmla="*/ 63 w 72"/>
              <a:gd name="T61" fmla="*/ 16 h 74"/>
              <a:gd name="T62" fmla="*/ 60 w 72"/>
              <a:gd name="T63" fmla="*/ 1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" h="74">
                <a:moveTo>
                  <a:pt x="5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2"/>
                  <a:pt x="4" y="48"/>
                  <a:pt x="10" y="51"/>
                </a:cubicBezTo>
                <a:cubicBezTo>
                  <a:pt x="4" y="66"/>
                  <a:pt x="2" y="74"/>
                  <a:pt x="2" y="74"/>
                </a:cubicBezTo>
                <a:cubicBezTo>
                  <a:pt x="40" y="52"/>
                  <a:pt x="40" y="52"/>
                  <a:pt x="40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65" y="52"/>
                  <a:pt x="72" y="44"/>
                  <a:pt x="72" y="34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8"/>
                  <a:pt x="65" y="0"/>
                  <a:pt x="57" y="0"/>
                </a:cubicBezTo>
                <a:close/>
                <a:moveTo>
                  <a:pt x="54" y="38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8"/>
                  <a:pt x="13" y="37"/>
                  <a:pt x="13" y="35"/>
                </a:cubicBezTo>
                <a:cubicBezTo>
                  <a:pt x="13" y="34"/>
                  <a:pt x="14" y="33"/>
                  <a:pt x="16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6" y="33"/>
                  <a:pt x="57" y="34"/>
                  <a:pt x="57" y="35"/>
                </a:cubicBezTo>
                <a:cubicBezTo>
                  <a:pt x="57" y="37"/>
                  <a:pt x="56" y="38"/>
                  <a:pt x="54" y="38"/>
                </a:cubicBezTo>
                <a:close/>
                <a:moveTo>
                  <a:pt x="60" y="29"/>
                </a:moveTo>
                <a:cubicBezTo>
                  <a:pt x="16" y="29"/>
                  <a:pt x="16" y="29"/>
                  <a:pt x="16" y="29"/>
                </a:cubicBezTo>
                <a:cubicBezTo>
                  <a:pt x="14" y="29"/>
                  <a:pt x="13" y="27"/>
                  <a:pt x="13" y="26"/>
                </a:cubicBezTo>
                <a:cubicBezTo>
                  <a:pt x="13" y="24"/>
                  <a:pt x="14" y="23"/>
                  <a:pt x="16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2" y="23"/>
                  <a:pt x="63" y="24"/>
                  <a:pt x="63" y="26"/>
                </a:cubicBezTo>
                <a:cubicBezTo>
                  <a:pt x="63" y="27"/>
                  <a:pt x="62" y="29"/>
                  <a:pt x="60" y="29"/>
                </a:cubicBezTo>
                <a:close/>
                <a:moveTo>
                  <a:pt x="60" y="19"/>
                </a:moveTo>
                <a:cubicBezTo>
                  <a:pt x="16" y="19"/>
                  <a:pt x="16" y="19"/>
                  <a:pt x="16" y="19"/>
                </a:cubicBezTo>
                <a:cubicBezTo>
                  <a:pt x="14" y="19"/>
                  <a:pt x="13" y="18"/>
                  <a:pt x="13" y="16"/>
                </a:cubicBezTo>
                <a:cubicBezTo>
                  <a:pt x="13" y="14"/>
                  <a:pt x="14" y="13"/>
                  <a:pt x="16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2" y="13"/>
                  <a:pt x="63" y="14"/>
                  <a:pt x="63" y="16"/>
                </a:cubicBezTo>
                <a:cubicBezTo>
                  <a:pt x="63" y="18"/>
                  <a:pt x="62" y="19"/>
                  <a:pt x="60" y="19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" name="Freeform 18"/>
          <p:cNvSpPr>
            <a:spLocks noEditPoints="1"/>
          </p:cNvSpPr>
          <p:nvPr/>
        </p:nvSpPr>
        <p:spPr bwMode="auto">
          <a:xfrm>
            <a:off x="3215392" y="5354908"/>
            <a:ext cx="512228" cy="506660"/>
          </a:xfrm>
          <a:custGeom>
            <a:avLst/>
            <a:gdLst>
              <a:gd name="T0" fmla="*/ 42 w 71"/>
              <a:gd name="T1" fmla="*/ 6 h 70"/>
              <a:gd name="T2" fmla="*/ 41 w 71"/>
              <a:gd name="T3" fmla="*/ 7 h 70"/>
              <a:gd name="T4" fmla="*/ 9 w 71"/>
              <a:gd name="T5" fmla="*/ 39 h 70"/>
              <a:gd name="T6" fmla="*/ 3 w 71"/>
              <a:gd name="T7" fmla="*/ 45 h 70"/>
              <a:gd name="T8" fmla="*/ 3 w 71"/>
              <a:gd name="T9" fmla="*/ 54 h 70"/>
              <a:gd name="T10" fmla="*/ 16 w 71"/>
              <a:gd name="T11" fmla="*/ 67 h 70"/>
              <a:gd name="T12" fmla="*/ 25 w 71"/>
              <a:gd name="T13" fmla="*/ 67 h 70"/>
              <a:gd name="T14" fmla="*/ 31 w 71"/>
              <a:gd name="T15" fmla="*/ 61 h 70"/>
              <a:gd name="T16" fmla="*/ 63 w 71"/>
              <a:gd name="T17" fmla="*/ 29 h 70"/>
              <a:gd name="T18" fmla="*/ 64 w 71"/>
              <a:gd name="T19" fmla="*/ 27 h 70"/>
              <a:gd name="T20" fmla="*/ 50 w 71"/>
              <a:gd name="T21" fmla="*/ 20 h 70"/>
              <a:gd name="T22" fmla="*/ 42 w 71"/>
              <a:gd name="T23" fmla="*/ 6 h 70"/>
              <a:gd name="T24" fmla="*/ 7 w 71"/>
              <a:gd name="T25" fmla="*/ 49 h 70"/>
              <a:gd name="T26" fmla="*/ 7 w 71"/>
              <a:gd name="T27" fmla="*/ 45 h 70"/>
              <a:gd name="T28" fmla="*/ 38 w 71"/>
              <a:gd name="T29" fmla="*/ 15 h 70"/>
              <a:gd name="T30" fmla="*/ 41 w 71"/>
              <a:gd name="T31" fmla="*/ 15 h 70"/>
              <a:gd name="T32" fmla="*/ 41 w 71"/>
              <a:gd name="T33" fmla="*/ 19 h 70"/>
              <a:gd name="T34" fmla="*/ 11 w 71"/>
              <a:gd name="T35" fmla="*/ 49 h 70"/>
              <a:gd name="T36" fmla="*/ 7 w 71"/>
              <a:gd name="T37" fmla="*/ 49 h 70"/>
              <a:gd name="T38" fmla="*/ 14 w 71"/>
              <a:gd name="T39" fmla="*/ 56 h 70"/>
              <a:gd name="T40" fmla="*/ 14 w 71"/>
              <a:gd name="T41" fmla="*/ 52 h 70"/>
              <a:gd name="T42" fmla="*/ 37 w 71"/>
              <a:gd name="T43" fmla="*/ 29 h 70"/>
              <a:gd name="T44" fmla="*/ 40 w 71"/>
              <a:gd name="T45" fmla="*/ 29 h 70"/>
              <a:gd name="T46" fmla="*/ 41 w 71"/>
              <a:gd name="T47" fmla="*/ 33 h 70"/>
              <a:gd name="T48" fmla="*/ 17 w 71"/>
              <a:gd name="T49" fmla="*/ 56 h 70"/>
              <a:gd name="T50" fmla="*/ 14 w 71"/>
              <a:gd name="T51" fmla="*/ 56 h 70"/>
              <a:gd name="T52" fmla="*/ 55 w 71"/>
              <a:gd name="T53" fmla="*/ 28 h 70"/>
              <a:gd name="T54" fmla="*/ 55 w 71"/>
              <a:gd name="T55" fmla="*/ 32 h 70"/>
              <a:gd name="T56" fmla="*/ 24 w 71"/>
              <a:gd name="T57" fmla="*/ 63 h 70"/>
              <a:gd name="T58" fmla="*/ 20 w 71"/>
              <a:gd name="T59" fmla="*/ 63 h 70"/>
              <a:gd name="T60" fmla="*/ 20 w 71"/>
              <a:gd name="T61" fmla="*/ 59 h 70"/>
              <a:gd name="T62" fmla="*/ 51 w 71"/>
              <a:gd name="T63" fmla="*/ 28 h 70"/>
              <a:gd name="T64" fmla="*/ 55 w 71"/>
              <a:gd name="T65" fmla="*/ 28 h 70"/>
              <a:gd name="T66" fmla="*/ 64 w 71"/>
              <a:gd name="T67" fmla="*/ 0 h 70"/>
              <a:gd name="T68" fmla="*/ 47 w 71"/>
              <a:gd name="T69" fmla="*/ 4 h 70"/>
              <a:gd name="T70" fmla="*/ 46 w 71"/>
              <a:gd name="T71" fmla="*/ 4 h 70"/>
              <a:gd name="T72" fmla="*/ 44 w 71"/>
              <a:gd name="T73" fmla="*/ 4 h 70"/>
              <a:gd name="T74" fmla="*/ 52 w 71"/>
              <a:gd name="T75" fmla="*/ 18 h 70"/>
              <a:gd name="T76" fmla="*/ 66 w 71"/>
              <a:gd name="T77" fmla="*/ 25 h 70"/>
              <a:gd name="T78" fmla="*/ 66 w 71"/>
              <a:gd name="T79" fmla="*/ 25 h 70"/>
              <a:gd name="T80" fmla="*/ 66 w 71"/>
              <a:gd name="T81" fmla="*/ 24 h 70"/>
              <a:gd name="T82" fmla="*/ 70 w 71"/>
              <a:gd name="T83" fmla="*/ 7 h 70"/>
              <a:gd name="T84" fmla="*/ 64 w 71"/>
              <a:gd name="T8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70">
                <a:moveTo>
                  <a:pt x="42" y="6"/>
                </a:moveTo>
                <a:cubicBezTo>
                  <a:pt x="42" y="7"/>
                  <a:pt x="41" y="7"/>
                  <a:pt x="41" y="7"/>
                </a:cubicBezTo>
                <a:cubicBezTo>
                  <a:pt x="9" y="39"/>
                  <a:pt x="9" y="39"/>
                  <a:pt x="9" y="39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48"/>
                  <a:pt x="0" y="52"/>
                  <a:pt x="3" y="54"/>
                </a:cubicBezTo>
                <a:cubicBezTo>
                  <a:pt x="16" y="67"/>
                  <a:pt x="16" y="67"/>
                  <a:pt x="16" y="67"/>
                </a:cubicBezTo>
                <a:cubicBezTo>
                  <a:pt x="18" y="70"/>
                  <a:pt x="22" y="70"/>
                  <a:pt x="25" y="67"/>
                </a:cubicBezTo>
                <a:cubicBezTo>
                  <a:pt x="31" y="61"/>
                  <a:pt x="31" y="61"/>
                  <a:pt x="31" y="61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29"/>
                  <a:pt x="64" y="28"/>
                  <a:pt x="64" y="27"/>
                </a:cubicBezTo>
                <a:cubicBezTo>
                  <a:pt x="59" y="26"/>
                  <a:pt x="54" y="24"/>
                  <a:pt x="50" y="20"/>
                </a:cubicBezTo>
                <a:cubicBezTo>
                  <a:pt x="46" y="16"/>
                  <a:pt x="43" y="11"/>
                  <a:pt x="42" y="6"/>
                </a:cubicBezTo>
                <a:close/>
                <a:moveTo>
                  <a:pt x="7" y="49"/>
                </a:moveTo>
                <a:cubicBezTo>
                  <a:pt x="6" y="48"/>
                  <a:pt x="6" y="46"/>
                  <a:pt x="7" y="4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4"/>
                  <a:pt x="40" y="14"/>
                  <a:pt x="41" y="15"/>
                </a:cubicBezTo>
                <a:cubicBezTo>
                  <a:pt x="42" y="16"/>
                  <a:pt x="42" y="17"/>
                  <a:pt x="41" y="19"/>
                </a:cubicBezTo>
                <a:cubicBezTo>
                  <a:pt x="11" y="49"/>
                  <a:pt x="11" y="49"/>
                  <a:pt x="11" y="49"/>
                </a:cubicBezTo>
                <a:cubicBezTo>
                  <a:pt x="10" y="50"/>
                  <a:pt x="8" y="50"/>
                  <a:pt x="7" y="49"/>
                </a:cubicBezTo>
                <a:close/>
                <a:moveTo>
                  <a:pt x="14" y="56"/>
                </a:moveTo>
                <a:cubicBezTo>
                  <a:pt x="13" y="55"/>
                  <a:pt x="13" y="53"/>
                  <a:pt x="14" y="52"/>
                </a:cubicBezTo>
                <a:cubicBezTo>
                  <a:pt x="37" y="29"/>
                  <a:pt x="37" y="29"/>
                  <a:pt x="37" y="29"/>
                </a:cubicBezTo>
                <a:cubicBezTo>
                  <a:pt x="38" y="28"/>
                  <a:pt x="39" y="28"/>
                  <a:pt x="40" y="29"/>
                </a:cubicBezTo>
                <a:cubicBezTo>
                  <a:pt x="41" y="31"/>
                  <a:pt x="42" y="32"/>
                  <a:pt x="41" y="33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5" y="57"/>
                  <a:pt x="14" y="56"/>
                </a:cubicBezTo>
                <a:close/>
                <a:moveTo>
                  <a:pt x="55" y="28"/>
                </a:moveTo>
                <a:cubicBezTo>
                  <a:pt x="56" y="29"/>
                  <a:pt x="56" y="31"/>
                  <a:pt x="55" y="32"/>
                </a:cubicBezTo>
                <a:cubicBezTo>
                  <a:pt x="24" y="63"/>
                  <a:pt x="24" y="63"/>
                  <a:pt x="24" y="63"/>
                </a:cubicBezTo>
                <a:cubicBezTo>
                  <a:pt x="23" y="64"/>
                  <a:pt x="22" y="64"/>
                  <a:pt x="20" y="63"/>
                </a:cubicBezTo>
                <a:cubicBezTo>
                  <a:pt x="19" y="62"/>
                  <a:pt x="19" y="60"/>
                  <a:pt x="20" y="59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7"/>
                  <a:pt x="54" y="27"/>
                  <a:pt x="55" y="28"/>
                </a:cubicBezTo>
                <a:close/>
                <a:moveTo>
                  <a:pt x="64" y="0"/>
                </a:moveTo>
                <a:cubicBezTo>
                  <a:pt x="47" y="4"/>
                  <a:pt x="47" y="4"/>
                  <a:pt x="47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5" y="4"/>
                  <a:pt x="45" y="4"/>
                  <a:pt x="44" y="4"/>
                </a:cubicBezTo>
                <a:cubicBezTo>
                  <a:pt x="45" y="9"/>
                  <a:pt x="48" y="14"/>
                  <a:pt x="52" y="18"/>
                </a:cubicBezTo>
                <a:cubicBezTo>
                  <a:pt x="56" y="22"/>
                  <a:pt x="61" y="24"/>
                  <a:pt x="66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4"/>
                  <a:pt x="66" y="24"/>
                  <a:pt x="66" y="24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3"/>
                  <a:pt x="68" y="0"/>
                  <a:pt x="64" y="0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5" name="组合 634"/>
          <p:cNvGrpSpPr/>
          <p:nvPr/>
        </p:nvGrpSpPr>
        <p:grpSpPr>
          <a:xfrm>
            <a:off x="10298817" y="5337445"/>
            <a:ext cx="569297" cy="542851"/>
            <a:chOff x="10302876" y="5253038"/>
            <a:chExt cx="649288" cy="619126"/>
          </a:xfrm>
          <a:solidFill>
            <a:srgbClr val="20252D"/>
          </a:solidFill>
        </p:grpSpPr>
        <p:sp>
          <p:nvSpPr>
            <p:cNvPr id="636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7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8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9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0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2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3" name="组合 642"/>
          <p:cNvGrpSpPr/>
          <p:nvPr/>
        </p:nvGrpSpPr>
        <p:grpSpPr>
          <a:xfrm>
            <a:off x="2251779" y="5264420"/>
            <a:ext cx="353549" cy="656988"/>
            <a:chOff x="2255838" y="5180013"/>
            <a:chExt cx="403225" cy="749300"/>
          </a:xfrm>
          <a:solidFill>
            <a:srgbClr val="20252D"/>
          </a:solidFill>
        </p:grpSpPr>
        <p:sp>
          <p:nvSpPr>
            <p:cNvPr id="644" name="Freeform 26"/>
            <p:cNvSpPr>
              <a:spLocks noEditPoints="1"/>
            </p:cNvSpPr>
            <p:nvPr/>
          </p:nvSpPr>
          <p:spPr bwMode="auto">
            <a:xfrm>
              <a:off x="2255838" y="5180013"/>
              <a:ext cx="403225" cy="534988"/>
            </a:xfrm>
            <a:custGeom>
              <a:avLst/>
              <a:gdLst>
                <a:gd name="T0" fmla="*/ 36 w 49"/>
                <a:gd name="T1" fmla="*/ 64 h 65"/>
                <a:gd name="T2" fmla="*/ 38 w 49"/>
                <a:gd name="T3" fmla="*/ 65 h 65"/>
                <a:gd name="T4" fmla="*/ 38 w 49"/>
                <a:gd name="T5" fmla="*/ 60 h 65"/>
                <a:gd name="T6" fmla="*/ 49 w 49"/>
                <a:gd name="T7" fmla="*/ 24 h 65"/>
                <a:gd name="T8" fmla="*/ 25 w 49"/>
                <a:gd name="T9" fmla="*/ 0 h 65"/>
                <a:gd name="T10" fmla="*/ 0 w 49"/>
                <a:gd name="T11" fmla="*/ 24 h 65"/>
                <a:gd name="T12" fmla="*/ 12 w 49"/>
                <a:gd name="T13" fmla="*/ 60 h 65"/>
                <a:gd name="T14" fmla="*/ 12 w 49"/>
                <a:gd name="T15" fmla="*/ 65 h 65"/>
                <a:gd name="T16" fmla="*/ 13 w 49"/>
                <a:gd name="T17" fmla="*/ 64 h 65"/>
                <a:gd name="T18" fmla="*/ 36 w 49"/>
                <a:gd name="T19" fmla="*/ 64 h 65"/>
                <a:gd name="T20" fmla="*/ 8 w 49"/>
                <a:gd name="T21" fmla="*/ 27 h 65"/>
                <a:gd name="T22" fmla="*/ 7 w 49"/>
                <a:gd name="T23" fmla="*/ 28 h 65"/>
                <a:gd name="T24" fmla="*/ 5 w 49"/>
                <a:gd name="T25" fmla="*/ 27 h 65"/>
                <a:gd name="T26" fmla="*/ 5 w 49"/>
                <a:gd name="T27" fmla="*/ 19 h 65"/>
                <a:gd name="T28" fmla="*/ 7 w 49"/>
                <a:gd name="T29" fmla="*/ 17 h 65"/>
                <a:gd name="T30" fmla="*/ 8 w 49"/>
                <a:gd name="T31" fmla="*/ 19 h 65"/>
                <a:gd name="T32" fmla="*/ 8 w 49"/>
                <a:gd name="T33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65">
                  <a:moveTo>
                    <a:pt x="36" y="64"/>
                  </a:moveTo>
                  <a:cubicBezTo>
                    <a:pt x="37" y="64"/>
                    <a:pt x="37" y="64"/>
                    <a:pt x="38" y="65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53"/>
                    <a:pt x="49" y="30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0"/>
                    <a:pt x="11" y="54"/>
                    <a:pt x="12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3" y="64"/>
                    <a:pt x="13" y="64"/>
                  </a:cubicBezTo>
                  <a:lnTo>
                    <a:pt x="36" y="64"/>
                  </a:lnTo>
                  <a:close/>
                  <a:moveTo>
                    <a:pt x="8" y="27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6" y="28"/>
                    <a:pt x="5" y="28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6" y="17"/>
                    <a:pt x="7" y="17"/>
                  </a:cubicBezTo>
                  <a:cubicBezTo>
                    <a:pt x="7" y="17"/>
                    <a:pt x="8" y="18"/>
                    <a:pt x="8" y="19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" name="Freeform 27"/>
            <p:cNvSpPr/>
            <p:nvPr/>
          </p:nvSpPr>
          <p:spPr bwMode="auto">
            <a:xfrm>
              <a:off x="2379663" y="5897563"/>
              <a:ext cx="165100" cy="31750"/>
            </a:xfrm>
            <a:custGeom>
              <a:avLst/>
              <a:gdLst>
                <a:gd name="T0" fmla="*/ 0 w 20"/>
                <a:gd name="T1" fmla="*/ 3 h 4"/>
                <a:gd name="T2" fmla="*/ 2 w 20"/>
                <a:gd name="T3" fmla="*/ 4 h 4"/>
                <a:gd name="T4" fmla="*/ 18 w 20"/>
                <a:gd name="T5" fmla="*/ 4 h 4"/>
                <a:gd name="T6" fmla="*/ 20 w 20"/>
                <a:gd name="T7" fmla="*/ 3 h 4"/>
                <a:gd name="T8" fmla="*/ 20 w 20"/>
                <a:gd name="T9" fmla="*/ 0 h 4"/>
                <a:gd name="T10" fmla="*/ 0 w 20"/>
                <a:gd name="T11" fmla="*/ 0 h 4"/>
                <a:gd name="T12" fmla="*/ 0 w 20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0" y="3"/>
                  </a:moveTo>
                  <a:cubicBezTo>
                    <a:pt x="0" y="4"/>
                    <a:pt x="1" y="4"/>
                    <a:pt x="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4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" name="Freeform 28"/>
            <p:cNvSpPr/>
            <p:nvPr/>
          </p:nvSpPr>
          <p:spPr bwMode="auto">
            <a:xfrm>
              <a:off x="2338388" y="5715001"/>
              <a:ext cx="239713" cy="165100"/>
            </a:xfrm>
            <a:custGeom>
              <a:avLst/>
              <a:gdLst>
                <a:gd name="T0" fmla="*/ 28 w 29"/>
                <a:gd name="T1" fmla="*/ 1 h 20"/>
                <a:gd name="T2" fmla="*/ 26 w 29"/>
                <a:gd name="T3" fmla="*/ 0 h 20"/>
                <a:gd name="T4" fmla="*/ 3 w 29"/>
                <a:gd name="T5" fmla="*/ 0 h 20"/>
                <a:gd name="T6" fmla="*/ 2 w 29"/>
                <a:gd name="T7" fmla="*/ 1 h 20"/>
                <a:gd name="T8" fmla="*/ 0 w 29"/>
                <a:gd name="T9" fmla="*/ 3 h 20"/>
                <a:gd name="T10" fmla="*/ 0 w 29"/>
                <a:gd name="T11" fmla="*/ 17 h 20"/>
                <a:gd name="T12" fmla="*/ 3 w 29"/>
                <a:gd name="T13" fmla="*/ 20 h 20"/>
                <a:gd name="T14" fmla="*/ 5 w 29"/>
                <a:gd name="T15" fmla="*/ 20 h 20"/>
                <a:gd name="T16" fmla="*/ 25 w 29"/>
                <a:gd name="T17" fmla="*/ 20 h 20"/>
                <a:gd name="T18" fmla="*/ 26 w 29"/>
                <a:gd name="T19" fmla="*/ 20 h 20"/>
                <a:gd name="T20" fmla="*/ 29 w 29"/>
                <a:gd name="T21" fmla="*/ 17 h 20"/>
                <a:gd name="T22" fmla="*/ 29 w 29"/>
                <a:gd name="T23" fmla="*/ 3 h 20"/>
                <a:gd name="T24" fmla="*/ 28 w 29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">
                  <a:moveTo>
                    <a:pt x="28" y="1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8" y="20"/>
                    <a:pt x="29" y="19"/>
                    <a:pt x="29" y="1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7" name="组合 646"/>
          <p:cNvGrpSpPr/>
          <p:nvPr/>
        </p:nvGrpSpPr>
        <p:grpSpPr>
          <a:xfrm>
            <a:off x="5180717" y="3045095"/>
            <a:ext cx="462118" cy="730760"/>
            <a:chOff x="5184776" y="2960688"/>
            <a:chExt cx="527050" cy="833438"/>
          </a:xfrm>
          <a:solidFill>
            <a:srgbClr val="20252D"/>
          </a:solidFill>
        </p:grpSpPr>
        <p:sp>
          <p:nvSpPr>
            <p:cNvPr id="648" name="Freeform 29"/>
            <p:cNvSpPr/>
            <p:nvPr/>
          </p:nvSpPr>
          <p:spPr bwMode="auto">
            <a:xfrm>
              <a:off x="5184776" y="2960688"/>
              <a:ext cx="527050" cy="544513"/>
            </a:xfrm>
            <a:custGeom>
              <a:avLst/>
              <a:gdLst>
                <a:gd name="T0" fmla="*/ 57 w 64"/>
                <a:gd name="T1" fmla="*/ 37 h 66"/>
                <a:gd name="T2" fmla="*/ 43 w 64"/>
                <a:gd name="T3" fmla="*/ 12 h 66"/>
                <a:gd name="T4" fmla="*/ 39 w 64"/>
                <a:gd name="T5" fmla="*/ 6 h 66"/>
                <a:gd name="T6" fmla="*/ 25 w 64"/>
                <a:gd name="T7" fmla="*/ 6 h 66"/>
                <a:gd name="T8" fmla="*/ 22 w 64"/>
                <a:gd name="T9" fmla="*/ 12 h 66"/>
                <a:gd name="T10" fmla="*/ 8 w 64"/>
                <a:gd name="T11" fmla="*/ 37 h 66"/>
                <a:gd name="T12" fmla="*/ 4 w 64"/>
                <a:gd name="T13" fmla="*/ 43 h 66"/>
                <a:gd name="T14" fmla="*/ 11 w 64"/>
                <a:gd name="T15" fmla="*/ 55 h 66"/>
                <a:gd name="T16" fmla="*/ 18 w 64"/>
                <a:gd name="T17" fmla="*/ 55 h 66"/>
                <a:gd name="T18" fmla="*/ 19 w 64"/>
                <a:gd name="T19" fmla="*/ 55 h 66"/>
                <a:gd name="T20" fmla="*/ 19 w 64"/>
                <a:gd name="T21" fmla="*/ 66 h 66"/>
                <a:gd name="T22" fmla="*/ 32 w 64"/>
                <a:gd name="T23" fmla="*/ 62 h 66"/>
                <a:gd name="T24" fmla="*/ 32 w 64"/>
                <a:gd name="T25" fmla="*/ 62 h 66"/>
                <a:gd name="T26" fmla="*/ 46 w 64"/>
                <a:gd name="T27" fmla="*/ 66 h 66"/>
                <a:gd name="T28" fmla="*/ 46 w 64"/>
                <a:gd name="T29" fmla="*/ 55 h 66"/>
                <a:gd name="T30" fmla="*/ 46 w 64"/>
                <a:gd name="T31" fmla="*/ 55 h 66"/>
                <a:gd name="T32" fmla="*/ 53 w 64"/>
                <a:gd name="T33" fmla="*/ 55 h 66"/>
                <a:gd name="T34" fmla="*/ 60 w 64"/>
                <a:gd name="T35" fmla="*/ 43 h 66"/>
                <a:gd name="T36" fmla="*/ 57 w 64"/>
                <a:gd name="T37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6">
                  <a:moveTo>
                    <a:pt x="57" y="37"/>
                  </a:moveTo>
                  <a:cubicBezTo>
                    <a:pt x="53" y="30"/>
                    <a:pt x="47" y="19"/>
                    <a:pt x="43" y="12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0"/>
                    <a:pt x="29" y="0"/>
                    <a:pt x="25" y="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8" y="19"/>
                    <a:pt x="11" y="30"/>
                    <a:pt x="8" y="3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50"/>
                    <a:pt x="3" y="55"/>
                    <a:pt x="11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3" y="63"/>
                    <a:pt x="27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7" y="62"/>
                    <a:pt x="42" y="63"/>
                    <a:pt x="46" y="66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61" y="55"/>
                    <a:pt x="64" y="49"/>
                    <a:pt x="60" y="43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9" name="Freeform 30"/>
            <p:cNvSpPr/>
            <p:nvPr/>
          </p:nvSpPr>
          <p:spPr bwMode="auto">
            <a:xfrm>
              <a:off x="5308601" y="3505201"/>
              <a:ext cx="287338" cy="288925"/>
            </a:xfrm>
            <a:custGeom>
              <a:avLst/>
              <a:gdLst>
                <a:gd name="T0" fmla="*/ 17 w 35"/>
                <a:gd name="T1" fmla="*/ 0 h 35"/>
                <a:gd name="T2" fmla="*/ 17 w 35"/>
                <a:gd name="T3" fmla="*/ 0 h 35"/>
                <a:gd name="T4" fmla="*/ 17 w 35"/>
                <a:gd name="T5" fmla="*/ 0 h 35"/>
                <a:gd name="T6" fmla="*/ 17 w 35"/>
                <a:gd name="T7" fmla="*/ 0 h 35"/>
                <a:gd name="T8" fmla="*/ 17 w 35"/>
                <a:gd name="T9" fmla="*/ 0 h 35"/>
                <a:gd name="T10" fmla="*/ 4 w 35"/>
                <a:gd name="T11" fmla="*/ 6 h 35"/>
                <a:gd name="T12" fmla="*/ 0 w 35"/>
                <a:gd name="T13" fmla="*/ 17 h 35"/>
                <a:gd name="T14" fmla="*/ 0 w 35"/>
                <a:gd name="T15" fmla="*/ 17 h 35"/>
                <a:gd name="T16" fmla="*/ 17 w 35"/>
                <a:gd name="T17" fmla="*/ 35 h 35"/>
                <a:gd name="T18" fmla="*/ 17 w 35"/>
                <a:gd name="T19" fmla="*/ 35 h 35"/>
                <a:gd name="T20" fmla="*/ 35 w 35"/>
                <a:gd name="T21" fmla="*/ 17 h 35"/>
                <a:gd name="T22" fmla="*/ 35 w 35"/>
                <a:gd name="T23" fmla="*/ 17 h 35"/>
                <a:gd name="T24" fmla="*/ 31 w 35"/>
                <a:gd name="T25" fmla="*/ 6 h 35"/>
                <a:gd name="T26" fmla="*/ 17 w 35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3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2"/>
                    <a:pt x="4" y="6"/>
                  </a:cubicBezTo>
                  <a:cubicBezTo>
                    <a:pt x="1" y="9"/>
                    <a:pt x="0" y="13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3"/>
                    <a:pt x="33" y="9"/>
                    <a:pt x="31" y="6"/>
                  </a:cubicBezTo>
                  <a:cubicBezTo>
                    <a:pt x="27" y="2"/>
                    <a:pt x="2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0" name="组合 649"/>
          <p:cNvGrpSpPr/>
          <p:nvPr/>
        </p:nvGrpSpPr>
        <p:grpSpPr>
          <a:xfrm>
            <a:off x="6226879" y="3027633"/>
            <a:ext cx="547026" cy="753031"/>
            <a:chOff x="6230938" y="2943226"/>
            <a:chExt cx="623888" cy="858838"/>
          </a:xfrm>
          <a:solidFill>
            <a:srgbClr val="20252D"/>
          </a:solidFill>
        </p:grpSpPr>
        <p:sp>
          <p:nvSpPr>
            <p:cNvPr id="651" name="Freeform 31"/>
            <p:cNvSpPr/>
            <p:nvPr/>
          </p:nvSpPr>
          <p:spPr bwMode="auto">
            <a:xfrm>
              <a:off x="6230938" y="2943226"/>
              <a:ext cx="623888" cy="652463"/>
            </a:xfrm>
            <a:custGeom>
              <a:avLst/>
              <a:gdLst>
                <a:gd name="T0" fmla="*/ 72 w 76"/>
                <a:gd name="T1" fmla="*/ 44 h 79"/>
                <a:gd name="T2" fmla="*/ 47 w 76"/>
                <a:gd name="T3" fmla="*/ 7 h 79"/>
                <a:gd name="T4" fmla="*/ 31 w 76"/>
                <a:gd name="T5" fmla="*/ 6 h 79"/>
                <a:gd name="T6" fmla="*/ 4 w 76"/>
                <a:gd name="T7" fmla="*/ 45 h 79"/>
                <a:gd name="T8" fmla="*/ 10 w 76"/>
                <a:gd name="T9" fmla="*/ 56 h 79"/>
                <a:gd name="T10" fmla="*/ 21 w 76"/>
                <a:gd name="T11" fmla="*/ 56 h 79"/>
                <a:gd name="T12" fmla="*/ 21 w 76"/>
                <a:gd name="T13" fmla="*/ 79 h 79"/>
                <a:gd name="T14" fmla="*/ 55 w 76"/>
                <a:gd name="T15" fmla="*/ 79 h 79"/>
                <a:gd name="T16" fmla="*/ 55 w 76"/>
                <a:gd name="T17" fmla="*/ 56 h 79"/>
                <a:gd name="T18" fmla="*/ 65 w 76"/>
                <a:gd name="T19" fmla="*/ 56 h 79"/>
                <a:gd name="T20" fmla="*/ 72 w 76"/>
                <a:gd name="T21" fmla="*/ 4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9">
                  <a:moveTo>
                    <a:pt x="72" y="44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2" y="0"/>
                    <a:pt x="35" y="0"/>
                    <a:pt x="31" y="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51"/>
                    <a:pt x="2" y="56"/>
                    <a:pt x="1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73" y="56"/>
                    <a:pt x="76" y="5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2" name="Rectangle 32"/>
            <p:cNvSpPr>
              <a:spLocks noChangeArrowheads="1"/>
            </p:cNvSpPr>
            <p:nvPr/>
          </p:nvSpPr>
          <p:spPr bwMode="auto">
            <a:xfrm>
              <a:off x="6402388" y="3629026"/>
              <a:ext cx="2809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" name="Freeform 33"/>
            <p:cNvSpPr/>
            <p:nvPr/>
          </p:nvSpPr>
          <p:spPr bwMode="auto">
            <a:xfrm>
              <a:off x="6402388" y="3752851"/>
              <a:ext cx="280988" cy="49213"/>
            </a:xfrm>
            <a:custGeom>
              <a:avLst/>
              <a:gdLst>
                <a:gd name="T0" fmla="*/ 6 w 34"/>
                <a:gd name="T1" fmla="*/ 6 h 6"/>
                <a:gd name="T2" fmla="*/ 28 w 34"/>
                <a:gd name="T3" fmla="*/ 6 h 6"/>
                <a:gd name="T4" fmla="*/ 34 w 34"/>
                <a:gd name="T5" fmla="*/ 0 h 6"/>
                <a:gd name="T6" fmla="*/ 0 w 34"/>
                <a:gd name="T7" fmla="*/ 0 h 6"/>
                <a:gd name="T8" fmla="*/ 6 w 3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">
                  <a:moveTo>
                    <a:pt x="6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31" y="6"/>
                    <a:pt x="34" y="4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4" name="Rectangle 34"/>
            <p:cNvSpPr>
              <a:spLocks noChangeArrowheads="1"/>
            </p:cNvSpPr>
            <p:nvPr/>
          </p:nvSpPr>
          <p:spPr bwMode="auto">
            <a:xfrm>
              <a:off x="6402388" y="3702051"/>
              <a:ext cx="28098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" name="Freeform 35"/>
          <p:cNvSpPr>
            <a:spLocks noEditPoints="1"/>
          </p:cNvSpPr>
          <p:nvPr/>
        </p:nvSpPr>
        <p:spPr bwMode="auto">
          <a:xfrm>
            <a:off x="3091567" y="4199208"/>
            <a:ext cx="743287" cy="701529"/>
          </a:xfrm>
          <a:custGeom>
            <a:avLst/>
            <a:gdLst>
              <a:gd name="T0" fmla="*/ 82 w 103"/>
              <a:gd name="T1" fmla="*/ 7 h 97"/>
              <a:gd name="T2" fmla="*/ 73 w 103"/>
              <a:gd name="T3" fmla="*/ 24 h 97"/>
              <a:gd name="T4" fmla="*/ 72 w 103"/>
              <a:gd name="T5" fmla="*/ 23 h 97"/>
              <a:gd name="T6" fmla="*/ 35 w 103"/>
              <a:gd name="T7" fmla="*/ 23 h 97"/>
              <a:gd name="T8" fmla="*/ 5 w 103"/>
              <a:gd name="T9" fmla="*/ 71 h 97"/>
              <a:gd name="T10" fmla="*/ 44 w 103"/>
              <a:gd name="T11" fmla="*/ 92 h 97"/>
              <a:gd name="T12" fmla="*/ 83 w 103"/>
              <a:gd name="T13" fmla="*/ 44 h 97"/>
              <a:gd name="T14" fmla="*/ 73 w 103"/>
              <a:gd name="T15" fmla="*/ 25 h 97"/>
              <a:gd name="T16" fmla="*/ 95 w 103"/>
              <a:gd name="T17" fmla="*/ 14 h 97"/>
              <a:gd name="T18" fmla="*/ 98 w 103"/>
              <a:gd name="T19" fmla="*/ 10 h 97"/>
              <a:gd name="T20" fmla="*/ 27 w 103"/>
              <a:gd name="T21" fmla="*/ 45 h 97"/>
              <a:gd name="T22" fmla="*/ 39 w 103"/>
              <a:gd name="T23" fmla="*/ 44 h 97"/>
              <a:gd name="T24" fmla="*/ 26 w 103"/>
              <a:gd name="T25" fmla="*/ 57 h 97"/>
              <a:gd name="T26" fmla="*/ 43 w 103"/>
              <a:gd name="T27" fmla="*/ 78 h 97"/>
              <a:gd name="T28" fmla="*/ 32 w 103"/>
              <a:gd name="T29" fmla="*/ 69 h 97"/>
              <a:gd name="T30" fmla="*/ 44 w 103"/>
              <a:gd name="T31" fmla="*/ 67 h 97"/>
              <a:gd name="T32" fmla="*/ 42 w 103"/>
              <a:gd name="T33" fmla="*/ 61 h 97"/>
              <a:gd name="T34" fmla="*/ 17 w 103"/>
              <a:gd name="T35" fmla="*/ 67 h 97"/>
              <a:gd name="T36" fmla="*/ 40 w 103"/>
              <a:gd name="T37" fmla="*/ 59 h 97"/>
              <a:gd name="T38" fmla="*/ 42 w 103"/>
              <a:gd name="T39" fmla="*/ 61 h 97"/>
              <a:gd name="T40" fmla="*/ 59 w 103"/>
              <a:gd name="T41" fmla="*/ 38 h 97"/>
              <a:gd name="T42" fmla="*/ 67 w 103"/>
              <a:gd name="T43" fmla="*/ 30 h 97"/>
              <a:gd name="T44" fmla="*/ 96 w 103"/>
              <a:gd name="T45" fmla="*/ 11 h 97"/>
              <a:gd name="T46" fmla="*/ 94 w 103"/>
              <a:gd name="T47" fmla="*/ 13 h 97"/>
              <a:gd name="T48" fmla="*/ 77 w 103"/>
              <a:gd name="T49" fmla="*/ 15 h 97"/>
              <a:gd name="T50" fmla="*/ 88 w 103"/>
              <a:gd name="T51" fmla="*/ 4 h 97"/>
              <a:gd name="T52" fmla="*/ 35 w 103"/>
              <a:gd name="T53" fmla="*/ 71 h 97"/>
              <a:gd name="T54" fmla="*/ 40 w 103"/>
              <a:gd name="T55" fmla="*/ 76 h 97"/>
              <a:gd name="T56" fmla="*/ 43 w 103"/>
              <a:gd name="T57" fmla="*/ 69 h 97"/>
              <a:gd name="T58" fmla="*/ 35 w 103"/>
              <a:gd name="T59" fmla="*/ 53 h 97"/>
              <a:gd name="T60" fmla="*/ 37 w 103"/>
              <a:gd name="T61" fmla="*/ 45 h 97"/>
              <a:gd name="T62" fmla="*/ 28 w 103"/>
              <a:gd name="T63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" h="97">
                <a:moveTo>
                  <a:pt x="88" y="3"/>
                </a:moveTo>
                <a:cubicBezTo>
                  <a:pt x="85" y="5"/>
                  <a:pt x="84" y="5"/>
                  <a:pt x="82" y="7"/>
                </a:cubicBezTo>
                <a:cubicBezTo>
                  <a:pt x="80" y="10"/>
                  <a:pt x="77" y="12"/>
                  <a:pt x="76" y="14"/>
                </a:cubicBezTo>
                <a:cubicBezTo>
                  <a:pt x="74" y="18"/>
                  <a:pt x="73" y="21"/>
                  <a:pt x="73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2" y="23"/>
                  <a:pt x="72" y="23"/>
                  <a:pt x="72" y="23"/>
                </a:cubicBezTo>
                <a:cubicBezTo>
                  <a:pt x="67" y="18"/>
                  <a:pt x="59" y="15"/>
                  <a:pt x="53" y="15"/>
                </a:cubicBezTo>
                <a:cubicBezTo>
                  <a:pt x="48" y="15"/>
                  <a:pt x="39" y="19"/>
                  <a:pt x="35" y="23"/>
                </a:cubicBezTo>
                <a:cubicBezTo>
                  <a:pt x="5" y="53"/>
                  <a:pt x="5" y="53"/>
                  <a:pt x="5" y="53"/>
                </a:cubicBezTo>
                <a:cubicBezTo>
                  <a:pt x="0" y="58"/>
                  <a:pt x="0" y="66"/>
                  <a:pt x="5" y="71"/>
                </a:cubicBezTo>
                <a:cubicBezTo>
                  <a:pt x="27" y="92"/>
                  <a:pt x="27" y="92"/>
                  <a:pt x="27" y="92"/>
                </a:cubicBezTo>
                <a:cubicBezTo>
                  <a:pt x="31" y="97"/>
                  <a:pt x="39" y="97"/>
                  <a:pt x="44" y="92"/>
                </a:cubicBezTo>
                <a:cubicBezTo>
                  <a:pt x="74" y="62"/>
                  <a:pt x="74" y="62"/>
                  <a:pt x="74" y="62"/>
                </a:cubicBezTo>
                <a:cubicBezTo>
                  <a:pt x="79" y="58"/>
                  <a:pt x="82" y="49"/>
                  <a:pt x="83" y="44"/>
                </a:cubicBezTo>
                <a:cubicBezTo>
                  <a:pt x="83" y="38"/>
                  <a:pt x="79" y="30"/>
                  <a:pt x="74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81" y="23"/>
                  <a:pt x="89" y="19"/>
                  <a:pt x="95" y="14"/>
                </a:cubicBezTo>
                <a:cubicBezTo>
                  <a:pt x="95" y="13"/>
                  <a:pt x="95" y="13"/>
                  <a:pt x="95" y="13"/>
                </a:cubicBezTo>
                <a:cubicBezTo>
                  <a:pt x="96" y="12"/>
                  <a:pt x="97" y="12"/>
                  <a:pt x="98" y="10"/>
                </a:cubicBezTo>
                <a:cubicBezTo>
                  <a:pt x="103" y="3"/>
                  <a:pt x="94" y="0"/>
                  <a:pt x="88" y="3"/>
                </a:cubicBezTo>
                <a:close/>
                <a:moveTo>
                  <a:pt x="27" y="45"/>
                </a:moveTo>
                <a:cubicBezTo>
                  <a:pt x="32" y="41"/>
                  <a:pt x="32" y="41"/>
                  <a:pt x="32" y="41"/>
                </a:cubicBezTo>
                <a:cubicBezTo>
                  <a:pt x="36" y="42"/>
                  <a:pt x="39" y="44"/>
                  <a:pt x="39" y="44"/>
                </a:cubicBezTo>
                <a:cubicBezTo>
                  <a:pt x="42" y="47"/>
                  <a:pt x="42" y="51"/>
                  <a:pt x="38" y="55"/>
                </a:cubicBezTo>
                <a:cubicBezTo>
                  <a:pt x="33" y="60"/>
                  <a:pt x="29" y="60"/>
                  <a:pt x="26" y="57"/>
                </a:cubicBezTo>
                <a:cubicBezTo>
                  <a:pt x="23" y="54"/>
                  <a:pt x="23" y="50"/>
                  <a:pt x="27" y="45"/>
                </a:cubicBezTo>
                <a:close/>
                <a:moveTo>
                  <a:pt x="43" y="78"/>
                </a:moveTo>
                <a:cubicBezTo>
                  <a:pt x="38" y="83"/>
                  <a:pt x="34" y="83"/>
                  <a:pt x="31" y="80"/>
                </a:cubicBezTo>
                <a:cubicBezTo>
                  <a:pt x="28" y="77"/>
                  <a:pt x="28" y="73"/>
                  <a:pt x="32" y="69"/>
                </a:cubicBezTo>
                <a:cubicBezTo>
                  <a:pt x="37" y="64"/>
                  <a:pt x="37" y="64"/>
                  <a:pt x="37" y="64"/>
                </a:cubicBezTo>
                <a:cubicBezTo>
                  <a:pt x="41" y="66"/>
                  <a:pt x="44" y="67"/>
                  <a:pt x="44" y="67"/>
                </a:cubicBezTo>
                <a:cubicBezTo>
                  <a:pt x="47" y="70"/>
                  <a:pt x="47" y="74"/>
                  <a:pt x="43" y="78"/>
                </a:cubicBezTo>
                <a:close/>
                <a:moveTo>
                  <a:pt x="42" y="61"/>
                </a:moveTo>
                <a:cubicBezTo>
                  <a:pt x="30" y="64"/>
                  <a:pt x="30" y="64"/>
                  <a:pt x="30" y="64"/>
                </a:cubicBezTo>
                <a:cubicBezTo>
                  <a:pt x="24" y="66"/>
                  <a:pt x="18" y="67"/>
                  <a:pt x="17" y="67"/>
                </a:cubicBezTo>
                <a:cubicBezTo>
                  <a:pt x="17" y="66"/>
                  <a:pt x="22" y="64"/>
                  <a:pt x="28" y="63"/>
                </a:cubicBezTo>
                <a:cubicBezTo>
                  <a:pt x="40" y="59"/>
                  <a:pt x="40" y="59"/>
                  <a:pt x="40" y="59"/>
                </a:cubicBezTo>
                <a:cubicBezTo>
                  <a:pt x="46" y="58"/>
                  <a:pt x="52" y="57"/>
                  <a:pt x="53" y="57"/>
                </a:cubicBezTo>
                <a:cubicBezTo>
                  <a:pt x="53" y="58"/>
                  <a:pt x="48" y="59"/>
                  <a:pt x="42" y="61"/>
                </a:cubicBezTo>
                <a:close/>
                <a:moveTo>
                  <a:pt x="67" y="38"/>
                </a:moveTo>
                <a:cubicBezTo>
                  <a:pt x="65" y="40"/>
                  <a:pt x="61" y="40"/>
                  <a:pt x="59" y="38"/>
                </a:cubicBezTo>
                <a:cubicBezTo>
                  <a:pt x="57" y="36"/>
                  <a:pt x="57" y="32"/>
                  <a:pt x="59" y="30"/>
                </a:cubicBezTo>
                <a:cubicBezTo>
                  <a:pt x="61" y="28"/>
                  <a:pt x="65" y="28"/>
                  <a:pt x="67" y="30"/>
                </a:cubicBezTo>
                <a:cubicBezTo>
                  <a:pt x="69" y="32"/>
                  <a:pt x="69" y="36"/>
                  <a:pt x="67" y="38"/>
                </a:cubicBezTo>
                <a:close/>
                <a:moveTo>
                  <a:pt x="96" y="11"/>
                </a:moveTo>
                <a:cubicBezTo>
                  <a:pt x="95" y="12"/>
                  <a:pt x="95" y="12"/>
                  <a:pt x="95" y="12"/>
                </a:cubicBezTo>
                <a:cubicBezTo>
                  <a:pt x="94" y="13"/>
                  <a:pt x="94" y="13"/>
                  <a:pt x="94" y="13"/>
                </a:cubicBezTo>
                <a:cubicBezTo>
                  <a:pt x="89" y="18"/>
                  <a:pt x="81" y="22"/>
                  <a:pt x="74" y="24"/>
                </a:cubicBezTo>
                <a:cubicBezTo>
                  <a:pt x="74" y="21"/>
                  <a:pt x="75" y="18"/>
                  <a:pt x="77" y="15"/>
                </a:cubicBezTo>
                <a:cubicBezTo>
                  <a:pt x="78" y="13"/>
                  <a:pt x="80" y="10"/>
                  <a:pt x="83" y="8"/>
                </a:cubicBezTo>
                <a:cubicBezTo>
                  <a:pt x="85" y="6"/>
                  <a:pt x="86" y="5"/>
                  <a:pt x="88" y="4"/>
                </a:cubicBezTo>
                <a:cubicBezTo>
                  <a:pt x="97" y="0"/>
                  <a:pt x="101" y="4"/>
                  <a:pt x="96" y="11"/>
                </a:cubicBezTo>
                <a:close/>
                <a:moveTo>
                  <a:pt x="35" y="71"/>
                </a:moveTo>
                <a:cubicBezTo>
                  <a:pt x="32" y="73"/>
                  <a:pt x="31" y="77"/>
                  <a:pt x="33" y="78"/>
                </a:cubicBezTo>
                <a:cubicBezTo>
                  <a:pt x="35" y="80"/>
                  <a:pt x="38" y="79"/>
                  <a:pt x="40" y="76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1"/>
                  <a:pt x="43" y="69"/>
                  <a:pt x="43" y="69"/>
                </a:cubicBezTo>
                <a:cubicBezTo>
                  <a:pt x="41" y="67"/>
                  <a:pt x="38" y="68"/>
                  <a:pt x="35" y="71"/>
                </a:cubicBezTo>
                <a:close/>
                <a:moveTo>
                  <a:pt x="35" y="53"/>
                </a:moveTo>
                <a:cubicBezTo>
                  <a:pt x="38" y="50"/>
                  <a:pt x="38" y="50"/>
                  <a:pt x="38" y="50"/>
                </a:cubicBezTo>
                <a:cubicBezTo>
                  <a:pt x="38" y="48"/>
                  <a:pt x="37" y="45"/>
                  <a:pt x="37" y="45"/>
                </a:cubicBezTo>
                <a:cubicBezTo>
                  <a:pt x="36" y="44"/>
                  <a:pt x="32" y="45"/>
                  <a:pt x="30" y="48"/>
                </a:cubicBezTo>
                <a:cubicBezTo>
                  <a:pt x="27" y="50"/>
                  <a:pt x="26" y="53"/>
                  <a:pt x="28" y="55"/>
                </a:cubicBezTo>
                <a:cubicBezTo>
                  <a:pt x="29" y="57"/>
                  <a:pt x="32" y="56"/>
                  <a:pt x="35" y="53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6" name="组合 655"/>
          <p:cNvGrpSpPr/>
          <p:nvPr/>
        </p:nvGrpSpPr>
        <p:grpSpPr>
          <a:xfrm>
            <a:off x="1124655" y="5305695"/>
            <a:ext cx="599920" cy="577649"/>
            <a:chOff x="1128713" y="5221288"/>
            <a:chExt cx="684213" cy="658813"/>
          </a:xfrm>
          <a:solidFill>
            <a:srgbClr val="20252D"/>
          </a:solidFill>
        </p:grpSpPr>
        <p:sp>
          <p:nvSpPr>
            <p:cNvPr id="657" name="Freeform 36"/>
            <p:cNvSpPr/>
            <p:nvPr/>
          </p:nvSpPr>
          <p:spPr bwMode="auto">
            <a:xfrm>
              <a:off x="1236663" y="5368926"/>
              <a:ext cx="468313" cy="511175"/>
            </a:xfrm>
            <a:custGeom>
              <a:avLst/>
              <a:gdLst>
                <a:gd name="T0" fmla="*/ 0 w 57"/>
                <a:gd name="T1" fmla="*/ 26 h 62"/>
                <a:gd name="T2" fmla="*/ 0 w 57"/>
                <a:gd name="T3" fmla="*/ 59 h 62"/>
                <a:gd name="T4" fmla="*/ 2 w 57"/>
                <a:gd name="T5" fmla="*/ 62 h 62"/>
                <a:gd name="T6" fmla="*/ 4 w 57"/>
                <a:gd name="T7" fmla="*/ 62 h 62"/>
                <a:gd name="T8" fmla="*/ 19 w 57"/>
                <a:gd name="T9" fmla="*/ 62 h 62"/>
                <a:gd name="T10" fmla="*/ 21 w 57"/>
                <a:gd name="T11" fmla="*/ 62 h 62"/>
                <a:gd name="T12" fmla="*/ 21 w 57"/>
                <a:gd name="T13" fmla="*/ 61 h 62"/>
                <a:gd name="T14" fmla="*/ 21 w 57"/>
                <a:gd name="T15" fmla="*/ 45 h 62"/>
                <a:gd name="T16" fmla="*/ 36 w 57"/>
                <a:gd name="T17" fmla="*/ 45 h 62"/>
                <a:gd name="T18" fmla="*/ 36 w 57"/>
                <a:gd name="T19" fmla="*/ 61 h 62"/>
                <a:gd name="T20" fmla="*/ 37 w 57"/>
                <a:gd name="T21" fmla="*/ 62 h 62"/>
                <a:gd name="T22" fmla="*/ 38 w 57"/>
                <a:gd name="T23" fmla="*/ 62 h 62"/>
                <a:gd name="T24" fmla="*/ 53 w 57"/>
                <a:gd name="T25" fmla="*/ 62 h 62"/>
                <a:gd name="T26" fmla="*/ 56 w 57"/>
                <a:gd name="T27" fmla="*/ 62 h 62"/>
                <a:gd name="T28" fmla="*/ 57 w 57"/>
                <a:gd name="T29" fmla="*/ 59 h 62"/>
                <a:gd name="T30" fmla="*/ 57 w 57"/>
                <a:gd name="T31" fmla="*/ 26 h 62"/>
                <a:gd name="T32" fmla="*/ 29 w 57"/>
                <a:gd name="T33" fmla="*/ 0 h 62"/>
                <a:gd name="T34" fmla="*/ 0 w 57"/>
                <a:gd name="T3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8" name="Freeform 37"/>
            <p:cNvSpPr/>
            <p:nvPr/>
          </p:nvSpPr>
          <p:spPr bwMode="auto">
            <a:xfrm>
              <a:off x="1128713" y="5221288"/>
              <a:ext cx="684213" cy="369888"/>
            </a:xfrm>
            <a:custGeom>
              <a:avLst/>
              <a:gdLst>
                <a:gd name="T0" fmla="*/ 81 w 83"/>
                <a:gd name="T1" fmla="*/ 35 h 45"/>
                <a:gd name="T2" fmla="*/ 45 w 83"/>
                <a:gd name="T3" fmla="*/ 2 h 45"/>
                <a:gd name="T4" fmla="*/ 38 w 83"/>
                <a:gd name="T5" fmla="*/ 2 h 45"/>
                <a:gd name="T6" fmla="*/ 2 w 83"/>
                <a:gd name="T7" fmla="*/ 35 h 45"/>
                <a:gd name="T8" fmla="*/ 2 w 83"/>
                <a:gd name="T9" fmla="*/ 43 h 45"/>
                <a:gd name="T10" fmla="*/ 2 w 83"/>
                <a:gd name="T11" fmla="*/ 43 h 45"/>
                <a:gd name="T12" fmla="*/ 6 w 83"/>
                <a:gd name="T13" fmla="*/ 44 h 45"/>
                <a:gd name="T14" fmla="*/ 10 w 83"/>
                <a:gd name="T15" fmla="*/ 43 h 45"/>
                <a:gd name="T16" fmla="*/ 42 w 83"/>
                <a:gd name="T17" fmla="*/ 13 h 45"/>
                <a:gd name="T18" fmla="*/ 74 w 83"/>
                <a:gd name="T19" fmla="*/ 43 h 45"/>
                <a:gd name="T20" fmla="*/ 81 w 83"/>
                <a:gd name="T21" fmla="*/ 43 h 45"/>
                <a:gd name="T22" fmla="*/ 81 w 83"/>
                <a:gd name="T2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45">
                  <a:moveTo>
                    <a:pt x="81" y="35"/>
                  </a:move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79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9" name="组合 658"/>
          <p:cNvGrpSpPr/>
          <p:nvPr/>
        </p:nvGrpSpPr>
        <p:grpSpPr>
          <a:xfrm>
            <a:off x="5099754" y="5305695"/>
            <a:ext cx="598527" cy="586000"/>
            <a:chOff x="5103813" y="5221288"/>
            <a:chExt cx="682625" cy="668338"/>
          </a:xfrm>
          <a:solidFill>
            <a:srgbClr val="20252D"/>
          </a:solidFill>
        </p:grpSpPr>
        <p:sp>
          <p:nvSpPr>
            <p:cNvPr id="660" name="Freeform 38"/>
            <p:cNvSpPr>
              <a:spLocks noEditPoints="1"/>
            </p:cNvSpPr>
            <p:nvPr/>
          </p:nvSpPr>
          <p:spPr bwMode="auto">
            <a:xfrm>
              <a:off x="5103813" y="5221288"/>
              <a:ext cx="641350" cy="627063"/>
            </a:xfrm>
            <a:custGeom>
              <a:avLst/>
              <a:gdLst>
                <a:gd name="T0" fmla="*/ 18 w 78"/>
                <a:gd name="T1" fmla="*/ 38 h 76"/>
                <a:gd name="T2" fmla="*/ 24 w 78"/>
                <a:gd name="T3" fmla="*/ 44 h 76"/>
                <a:gd name="T4" fmla="*/ 58 w 78"/>
                <a:gd name="T5" fmla="*/ 75 h 76"/>
                <a:gd name="T6" fmla="*/ 59 w 78"/>
                <a:gd name="T7" fmla="*/ 76 h 76"/>
                <a:gd name="T8" fmla="*/ 65 w 78"/>
                <a:gd name="T9" fmla="*/ 64 h 76"/>
                <a:gd name="T10" fmla="*/ 78 w 78"/>
                <a:gd name="T11" fmla="*/ 57 h 76"/>
                <a:gd name="T12" fmla="*/ 77 w 78"/>
                <a:gd name="T13" fmla="*/ 55 h 76"/>
                <a:gd name="T14" fmla="*/ 61 w 78"/>
                <a:gd name="T15" fmla="*/ 38 h 76"/>
                <a:gd name="T16" fmla="*/ 63 w 78"/>
                <a:gd name="T17" fmla="*/ 37 h 76"/>
                <a:gd name="T18" fmla="*/ 63 w 78"/>
                <a:gd name="T19" fmla="*/ 37 h 76"/>
                <a:gd name="T20" fmla="*/ 63 w 78"/>
                <a:gd name="T21" fmla="*/ 31 h 76"/>
                <a:gd name="T22" fmla="*/ 34 w 78"/>
                <a:gd name="T23" fmla="*/ 3 h 76"/>
                <a:gd name="T24" fmla="*/ 34 w 78"/>
                <a:gd name="T25" fmla="*/ 3 h 76"/>
                <a:gd name="T26" fmla="*/ 29 w 78"/>
                <a:gd name="T27" fmla="*/ 3 h 76"/>
                <a:gd name="T28" fmla="*/ 26 w 78"/>
                <a:gd name="T29" fmla="*/ 5 h 76"/>
                <a:gd name="T30" fmla="*/ 26 w 78"/>
                <a:gd name="T31" fmla="*/ 5 h 76"/>
                <a:gd name="T32" fmla="*/ 26 w 78"/>
                <a:gd name="T33" fmla="*/ 6 h 76"/>
                <a:gd name="T34" fmla="*/ 16 w 78"/>
                <a:gd name="T35" fmla="*/ 1 h 76"/>
                <a:gd name="T36" fmla="*/ 3 w 78"/>
                <a:gd name="T37" fmla="*/ 15 h 76"/>
                <a:gd name="T38" fmla="*/ 18 w 78"/>
                <a:gd name="T39" fmla="*/ 38 h 76"/>
                <a:gd name="T40" fmla="*/ 28 w 78"/>
                <a:gd name="T41" fmla="*/ 5 h 76"/>
                <a:gd name="T42" fmla="*/ 28 w 78"/>
                <a:gd name="T43" fmla="*/ 5 h 76"/>
                <a:gd name="T44" fmla="*/ 28 w 78"/>
                <a:gd name="T45" fmla="*/ 5 h 76"/>
                <a:gd name="T46" fmla="*/ 29 w 78"/>
                <a:gd name="T47" fmla="*/ 5 h 76"/>
                <a:gd name="T48" fmla="*/ 28 w 78"/>
                <a:gd name="T49" fmla="*/ 5 h 76"/>
                <a:gd name="T50" fmla="*/ 29 w 78"/>
                <a:gd name="T51" fmla="*/ 5 h 76"/>
                <a:gd name="T52" fmla="*/ 59 w 78"/>
                <a:gd name="T53" fmla="*/ 36 h 76"/>
                <a:gd name="T54" fmla="*/ 46 w 78"/>
                <a:gd name="T55" fmla="*/ 22 h 76"/>
                <a:gd name="T56" fmla="*/ 40 w 78"/>
                <a:gd name="T57" fmla="*/ 16 h 76"/>
                <a:gd name="T58" fmla="*/ 29 w 78"/>
                <a:gd name="T59" fmla="*/ 8 h 76"/>
                <a:gd name="T60" fmla="*/ 31 w 78"/>
                <a:gd name="T61" fmla="*/ 5 h 76"/>
                <a:gd name="T62" fmla="*/ 32 w 78"/>
                <a:gd name="T63" fmla="*/ 5 h 76"/>
                <a:gd name="T64" fmla="*/ 32 w 78"/>
                <a:gd name="T65" fmla="*/ 5 h 76"/>
                <a:gd name="T66" fmla="*/ 61 w 78"/>
                <a:gd name="T67" fmla="*/ 34 h 76"/>
                <a:gd name="T68" fmla="*/ 61 w 78"/>
                <a:gd name="T69" fmla="*/ 34 h 76"/>
                <a:gd name="T70" fmla="*/ 61 w 78"/>
                <a:gd name="T71" fmla="*/ 34 h 76"/>
                <a:gd name="T72" fmla="*/ 59 w 78"/>
                <a:gd name="T73" fmla="*/ 36 h 76"/>
                <a:gd name="T74" fmla="*/ 31 w 78"/>
                <a:gd name="T75" fmla="*/ 45 h 76"/>
                <a:gd name="T76" fmla="*/ 32 w 78"/>
                <a:gd name="T77" fmla="*/ 44 h 76"/>
                <a:gd name="T78" fmla="*/ 34 w 78"/>
                <a:gd name="T79" fmla="*/ 45 h 76"/>
                <a:gd name="T80" fmla="*/ 56 w 78"/>
                <a:gd name="T81" fmla="*/ 64 h 76"/>
                <a:gd name="T82" fmla="*/ 57 w 78"/>
                <a:gd name="T83" fmla="*/ 66 h 76"/>
                <a:gd name="T84" fmla="*/ 56 w 78"/>
                <a:gd name="T85" fmla="*/ 67 h 76"/>
                <a:gd name="T86" fmla="*/ 54 w 78"/>
                <a:gd name="T87" fmla="*/ 66 h 76"/>
                <a:gd name="T88" fmla="*/ 32 w 78"/>
                <a:gd name="T89" fmla="*/ 47 h 76"/>
                <a:gd name="T90" fmla="*/ 31 w 78"/>
                <a:gd name="T91" fmla="*/ 4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76">
                  <a:moveTo>
                    <a:pt x="18" y="38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9" y="75"/>
                    <a:pt x="59" y="76"/>
                  </a:cubicBezTo>
                  <a:cubicBezTo>
                    <a:pt x="60" y="71"/>
                    <a:pt x="61" y="67"/>
                    <a:pt x="65" y="64"/>
                  </a:cubicBezTo>
                  <a:cubicBezTo>
                    <a:pt x="69" y="59"/>
                    <a:pt x="73" y="58"/>
                    <a:pt x="78" y="57"/>
                  </a:cubicBezTo>
                  <a:cubicBezTo>
                    <a:pt x="78" y="57"/>
                    <a:pt x="77" y="56"/>
                    <a:pt x="77" y="55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5"/>
                    <a:pt x="64" y="33"/>
                    <a:pt x="63" y="3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1"/>
                    <a:pt x="31" y="1"/>
                    <a:pt x="29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2" y="3"/>
                    <a:pt x="17" y="0"/>
                    <a:pt x="16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7"/>
                    <a:pt x="16" y="36"/>
                    <a:pt x="18" y="38"/>
                  </a:cubicBezTo>
                  <a:close/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29" y="5"/>
                  </a:moveTo>
                  <a:cubicBezTo>
                    <a:pt x="28" y="5"/>
                    <a:pt x="28" y="5"/>
                    <a:pt x="28" y="5"/>
                  </a:cubicBezTo>
                  <a:lnTo>
                    <a:pt x="29" y="5"/>
                  </a:lnTo>
                  <a:close/>
                  <a:moveTo>
                    <a:pt x="59" y="36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5"/>
                    <a:pt x="34" y="11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lnTo>
                    <a:pt x="59" y="36"/>
                  </a:lnTo>
                  <a:close/>
                  <a:moveTo>
                    <a:pt x="31" y="45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3" y="44"/>
                    <a:pt x="34" y="4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5"/>
                    <a:pt x="57" y="65"/>
                    <a:pt x="57" y="6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8"/>
                    <a:pt x="54" y="67"/>
                    <a:pt x="54" y="6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6"/>
                    <a:pt x="3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1" name="Freeform 39"/>
            <p:cNvSpPr>
              <a:spLocks noEditPoints="1"/>
            </p:cNvSpPr>
            <p:nvPr/>
          </p:nvSpPr>
          <p:spPr bwMode="auto">
            <a:xfrm>
              <a:off x="5605463" y="5715001"/>
              <a:ext cx="180975" cy="174625"/>
            </a:xfrm>
            <a:custGeom>
              <a:avLst/>
              <a:gdLst>
                <a:gd name="T0" fmla="*/ 0 w 22"/>
                <a:gd name="T1" fmla="*/ 16 h 21"/>
                <a:gd name="T2" fmla="*/ 2 w 22"/>
                <a:gd name="T3" fmla="*/ 16 h 21"/>
                <a:gd name="T4" fmla="*/ 3 w 22"/>
                <a:gd name="T5" fmla="*/ 16 h 21"/>
                <a:gd name="T6" fmla="*/ 16 w 22"/>
                <a:gd name="T7" fmla="*/ 20 h 21"/>
                <a:gd name="T8" fmla="*/ 21 w 22"/>
                <a:gd name="T9" fmla="*/ 14 h 21"/>
                <a:gd name="T10" fmla="*/ 17 w 22"/>
                <a:gd name="T11" fmla="*/ 1 h 21"/>
                <a:gd name="T12" fmla="*/ 16 w 22"/>
                <a:gd name="T13" fmla="*/ 1 h 21"/>
                <a:gd name="T14" fmla="*/ 16 w 22"/>
                <a:gd name="T15" fmla="*/ 0 h 21"/>
                <a:gd name="T16" fmla="*/ 5 w 22"/>
                <a:gd name="T17" fmla="*/ 5 h 21"/>
                <a:gd name="T18" fmla="*/ 0 w 22"/>
                <a:gd name="T19" fmla="*/ 16 h 21"/>
                <a:gd name="T20" fmla="*/ 5 w 22"/>
                <a:gd name="T21" fmla="*/ 14 h 21"/>
                <a:gd name="T22" fmla="*/ 5 w 22"/>
                <a:gd name="T23" fmla="*/ 13 h 21"/>
                <a:gd name="T24" fmla="*/ 6 w 22"/>
                <a:gd name="T25" fmla="*/ 13 h 21"/>
                <a:gd name="T26" fmla="*/ 14 w 22"/>
                <a:gd name="T27" fmla="*/ 17 h 21"/>
                <a:gd name="T28" fmla="*/ 15 w 22"/>
                <a:gd name="T29" fmla="*/ 17 h 21"/>
                <a:gd name="T30" fmla="*/ 15 w 22"/>
                <a:gd name="T31" fmla="*/ 18 h 21"/>
                <a:gd name="T32" fmla="*/ 14 w 22"/>
                <a:gd name="T33" fmla="*/ 18 h 21"/>
                <a:gd name="T34" fmla="*/ 5 w 22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21">
                  <a:moveTo>
                    <a:pt x="0" y="16"/>
                  </a:moveTo>
                  <a:cubicBezTo>
                    <a:pt x="1" y="16"/>
                    <a:pt x="1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9" y="21"/>
                    <a:pt x="22" y="18"/>
                    <a:pt x="21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"/>
                    <a:pt x="9" y="2"/>
                    <a:pt x="5" y="5"/>
                  </a:cubicBezTo>
                  <a:cubicBezTo>
                    <a:pt x="2" y="9"/>
                    <a:pt x="1" y="12"/>
                    <a:pt x="0" y="1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2" name="组合 661"/>
          <p:cNvGrpSpPr/>
          <p:nvPr/>
        </p:nvGrpSpPr>
        <p:grpSpPr>
          <a:xfrm>
            <a:off x="6217354" y="4248420"/>
            <a:ext cx="563730" cy="558162"/>
            <a:chOff x="6221413" y="4164013"/>
            <a:chExt cx="642938" cy="636588"/>
          </a:xfrm>
          <a:solidFill>
            <a:srgbClr val="20252D"/>
          </a:solidFill>
        </p:grpSpPr>
        <p:sp>
          <p:nvSpPr>
            <p:cNvPr id="663" name="Freeform 40"/>
            <p:cNvSpPr/>
            <p:nvPr/>
          </p:nvSpPr>
          <p:spPr bwMode="auto">
            <a:xfrm>
              <a:off x="6221413" y="4164013"/>
              <a:ext cx="642938" cy="636588"/>
            </a:xfrm>
            <a:custGeom>
              <a:avLst/>
              <a:gdLst>
                <a:gd name="T0" fmla="*/ 0 w 78"/>
                <a:gd name="T1" fmla="*/ 38 h 77"/>
                <a:gd name="T2" fmla="*/ 39 w 78"/>
                <a:gd name="T3" fmla="*/ 0 h 77"/>
                <a:gd name="T4" fmla="*/ 39 w 78"/>
                <a:gd name="T5" fmla="*/ 2 h 77"/>
                <a:gd name="T6" fmla="*/ 39 w 78"/>
                <a:gd name="T7" fmla="*/ 4 h 77"/>
                <a:gd name="T8" fmla="*/ 5 w 78"/>
                <a:gd name="T9" fmla="*/ 38 h 77"/>
                <a:gd name="T10" fmla="*/ 39 w 78"/>
                <a:gd name="T11" fmla="*/ 72 h 77"/>
                <a:gd name="T12" fmla="*/ 73 w 78"/>
                <a:gd name="T13" fmla="*/ 38 h 77"/>
                <a:gd name="T14" fmla="*/ 39 w 78"/>
                <a:gd name="T15" fmla="*/ 4 h 77"/>
                <a:gd name="T16" fmla="*/ 39 w 78"/>
                <a:gd name="T17" fmla="*/ 2 h 77"/>
                <a:gd name="T18" fmla="*/ 39 w 78"/>
                <a:gd name="T19" fmla="*/ 0 h 77"/>
                <a:gd name="T20" fmla="*/ 78 w 78"/>
                <a:gd name="T21" fmla="*/ 38 h 77"/>
                <a:gd name="T22" fmla="*/ 39 w 78"/>
                <a:gd name="T23" fmla="*/ 77 h 77"/>
                <a:gd name="T24" fmla="*/ 0 w 78"/>
                <a:gd name="T2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cubicBezTo>
                    <a:pt x="0" y="17"/>
                    <a:pt x="18" y="0"/>
                    <a:pt x="39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20" y="4"/>
                    <a:pt x="5" y="20"/>
                    <a:pt x="5" y="38"/>
                  </a:cubicBezTo>
                  <a:cubicBezTo>
                    <a:pt x="5" y="57"/>
                    <a:pt x="20" y="72"/>
                    <a:pt x="39" y="72"/>
                  </a:cubicBezTo>
                  <a:cubicBezTo>
                    <a:pt x="58" y="72"/>
                    <a:pt x="73" y="57"/>
                    <a:pt x="73" y="38"/>
                  </a:cubicBezTo>
                  <a:cubicBezTo>
                    <a:pt x="73" y="20"/>
                    <a:pt x="58" y="4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0" y="0"/>
                    <a:pt x="78" y="17"/>
                    <a:pt x="78" y="38"/>
                  </a:cubicBezTo>
                  <a:cubicBezTo>
                    <a:pt x="78" y="60"/>
                    <a:pt x="60" y="77"/>
                    <a:pt x="39" y="77"/>
                  </a:cubicBezTo>
                  <a:cubicBezTo>
                    <a:pt x="18" y="77"/>
                    <a:pt x="0" y="60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4" name="Freeform 41"/>
            <p:cNvSpPr>
              <a:spLocks noEditPoints="1"/>
            </p:cNvSpPr>
            <p:nvPr/>
          </p:nvSpPr>
          <p:spPr bwMode="auto">
            <a:xfrm>
              <a:off x="6402388" y="4279901"/>
              <a:ext cx="304800" cy="420688"/>
            </a:xfrm>
            <a:custGeom>
              <a:avLst/>
              <a:gdLst>
                <a:gd name="T0" fmla="*/ 23 w 37"/>
                <a:gd name="T1" fmla="*/ 35 h 51"/>
                <a:gd name="T2" fmla="*/ 21 w 37"/>
                <a:gd name="T3" fmla="*/ 35 h 51"/>
                <a:gd name="T4" fmla="*/ 10 w 37"/>
                <a:gd name="T5" fmla="*/ 34 h 51"/>
                <a:gd name="T6" fmla="*/ 10 w 37"/>
                <a:gd name="T7" fmla="*/ 30 h 51"/>
                <a:gd name="T8" fmla="*/ 11 w 37"/>
                <a:gd name="T9" fmla="*/ 28 h 51"/>
                <a:gd name="T10" fmla="*/ 13 w 37"/>
                <a:gd name="T11" fmla="*/ 25 h 51"/>
                <a:gd name="T12" fmla="*/ 20 w 37"/>
                <a:gd name="T13" fmla="*/ 19 h 51"/>
                <a:gd name="T14" fmla="*/ 23 w 37"/>
                <a:gd name="T15" fmla="*/ 15 h 51"/>
                <a:gd name="T16" fmla="*/ 22 w 37"/>
                <a:gd name="T17" fmla="*/ 12 h 51"/>
                <a:gd name="T18" fmla="*/ 18 w 37"/>
                <a:gd name="T19" fmla="*/ 11 h 51"/>
                <a:gd name="T20" fmla="*/ 14 w 37"/>
                <a:gd name="T21" fmla="*/ 12 h 51"/>
                <a:gd name="T22" fmla="*/ 12 w 37"/>
                <a:gd name="T23" fmla="*/ 18 h 51"/>
                <a:gd name="T24" fmla="*/ 10 w 37"/>
                <a:gd name="T25" fmla="*/ 18 h 51"/>
                <a:gd name="T26" fmla="*/ 1 w 37"/>
                <a:gd name="T27" fmla="*/ 8 h 51"/>
                <a:gd name="T28" fmla="*/ 4 w 37"/>
                <a:gd name="T29" fmla="*/ 5 h 51"/>
                <a:gd name="T30" fmla="*/ 18 w 37"/>
                <a:gd name="T31" fmla="*/ 0 h 51"/>
                <a:gd name="T32" fmla="*/ 30 w 37"/>
                <a:gd name="T33" fmla="*/ 3 h 51"/>
                <a:gd name="T34" fmla="*/ 37 w 37"/>
                <a:gd name="T35" fmla="*/ 14 h 51"/>
                <a:gd name="T36" fmla="*/ 35 w 37"/>
                <a:gd name="T37" fmla="*/ 20 h 51"/>
                <a:gd name="T38" fmla="*/ 28 w 37"/>
                <a:gd name="T39" fmla="*/ 26 h 51"/>
                <a:gd name="T40" fmla="*/ 24 w 37"/>
                <a:gd name="T41" fmla="*/ 31 h 51"/>
                <a:gd name="T42" fmla="*/ 23 w 37"/>
                <a:gd name="T43" fmla="*/ 35 h 51"/>
                <a:gd name="T44" fmla="*/ 10 w 37"/>
                <a:gd name="T45" fmla="*/ 44 h 51"/>
                <a:gd name="T46" fmla="*/ 17 w 37"/>
                <a:gd name="T47" fmla="*/ 38 h 51"/>
                <a:gd name="T48" fmla="*/ 24 w 37"/>
                <a:gd name="T49" fmla="*/ 44 h 51"/>
                <a:gd name="T50" fmla="*/ 17 w 37"/>
                <a:gd name="T51" fmla="*/ 51 h 51"/>
                <a:gd name="T52" fmla="*/ 10 w 37"/>
                <a:gd name="T53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1">
                  <a:moveTo>
                    <a:pt x="23" y="35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5" y="35"/>
                    <a:pt x="10" y="35"/>
                    <a:pt x="10" y="34"/>
                  </a:cubicBezTo>
                  <a:cubicBezTo>
                    <a:pt x="10" y="34"/>
                    <a:pt x="10" y="32"/>
                    <a:pt x="10" y="30"/>
                  </a:cubicBezTo>
                  <a:cubicBezTo>
                    <a:pt x="10" y="30"/>
                    <a:pt x="10" y="30"/>
                    <a:pt x="11" y="28"/>
                  </a:cubicBezTo>
                  <a:cubicBezTo>
                    <a:pt x="11" y="27"/>
                    <a:pt x="12" y="26"/>
                    <a:pt x="13" y="25"/>
                  </a:cubicBezTo>
                  <a:cubicBezTo>
                    <a:pt x="14" y="24"/>
                    <a:pt x="16" y="22"/>
                    <a:pt x="20" y="19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3"/>
                    <a:pt x="22" y="13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5" y="11"/>
                    <a:pt x="14" y="12"/>
                  </a:cubicBezTo>
                  <a:cubicBezTo>
                    <a:pt x="13" y="13"/>
                    <a:pt x="12" y="15"/>
                    <a:pt x="12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8"/>
                    <a:pt x="1" y="8"/>
                    <a:pt x="4" y="5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4" y="6"/>
                    <a:pt x="37" y="10"/>
                    <a:pt x="37" y="14"/>
                  </a:cubicBezTo>
                  <a:cubicBezTo>
                    <a:pt x="37" y="16"/>
                    <a:pt x="36" y="18"/>
                    <a:pt x="35" y="20"/>
                  </a:cubicBezTo>
                  <a:cubicBezTo>
                    <a:pt x="34" y="22"/>
                    <a:pt x="32" y="24"/>
                    <a:pt x="28" y="26"/>
                  </a:cubicBezTo>
                  <a:cubicBezTo>
                    <a:pt x="26" y="28"/>
                    <a:pt x="25" y="30"/>
                    <a:pt x="24" y="31"/>
                  </a:cubicBezTo>
                  <a:cubicBezTo>
                    <a:pt x="23" y="32"/>
                    <a:pt x="23" y="33"/>
                    <a:pt x="23" y="35"/>
                  </a:cubicBezTo>
                  <a:close/>
                  <a:moveTo>
                    <a:pt x="10" y="44"/>
                  </a:moveTo>
                  <a:cubicBezTo>
                    <a:pt x="10" y="41"/>
                    <a:pt x="13" y="38"/>
                    <a:pt x="17" y="38"/>
                  </a:cubicBezTo>
                  <a:cubicBezTo>
                    <a:pt x="21" y="38"/>
                    <a:pt x="24" y="41"/>
                    <a:pt x="24" y="44"/>
                  </a:cubicBezTo>
                  <a:cubicBezTo>
                    <a:pt x="24" y="48"/>
                    <a:pt x="21" y="51"/>
                    <a:pt x="17" y="51"/>
                  </a:cubicBezTo>
                  <a:cubicBezTo>
                    <a:pt x="13" y="51"/>
                    <a:pt x="10" y="48"/>
                    <a:pt x="1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" name="Freeform 42"/>
            <p:cNvSpPr>
              <a:spLocks noEditPoints="1"/>
            </p:cNvSpPr>
            <p:nvPr/>
          </p:nvSpPr>
          <p:spPr bwMode="auto">
            <a:xfrm>
              <a:off x="6402388" y="4279901"/>
              <a:ext cx="304800" cy="420688"/>
            </a:xfrm>
            <a:custGeom>
              <a:avLst/>
              <a:gdLst>
                <a:gd name="T0" fmla="*/ 23 w 37"/>
                <a:gd name="T1" fmla="*/ 35 h 51"/>
                <a:gd name="T2" fmla="*/ 21 w 37"/>
                <a:gd name="T3" fmla="*/ 35 h 51"/>
                <a:gd name="T4" fmla="*/ 10 w 37"/>
                <a:gd name="T5" fmla="*/ 34 h 51"/>
                <a:gd name="T6" fmla="*/ 10 w 37"/>
                <a:gd name="T7" fmla="*/ 30 h 51"/>
                <a:gd name="T8" fmla="*/ 11 w 37"/>
                <a:gd name="T9" fmla="*/ 28 h 51"/>
                <a:gd name="T10" fmla="*/ 13 w 37"/>
                <a:gd name="T11" fmla="*/ 25 h 51"/>
                <a:gd name="T12" fmla="*/ 20 w 37"/>
                <a:gd name="T13" fmla="*/ 19 h 51"/>
                <a:gd name="T14" fmla="*/ 23 w 37"/>
                <a:gd name="T15" fmla="*/ 15 h 51"/>
                <a:gd name="T16" fmla="*/ 22 w 37"/>
                <a:gd name="T17" fmla="*/ 12 h 51"/>
                <a:gd name="T18" fmla="*/ 18 w 37"/>
                <a:gd name="T19" fmla="*/ 11 h 51"/>
                <a:gd name="T20" fmla="*/ 14 w 37"/>
                <a:gd name="T21" fmla="*/ 12 h 51"/>
                <a:gd name="T22" fmla="*/ 12 w 37"/>
                <a:gd name="T23" fmla="*/ 18 h 51"/>
                <a:gd name="T24" fmla="*/ 10 w 37"/>
                <a:gd name="T25" fmla="*/ 18 h 51"/>
                <a:gd name="T26" fmla="*/ 1 w 37"/>
                <a:gd name="T27" fmla="*/ 8 h 51"/>
                <a:gd name="T28" fmla="*/ 4 w 37"/>
                <a:gd name="T29" fmla="*/ 5 h 51"/>
                <a:gd name="T30" fmla="*/ 18 w 37"/>
                <a:gd name="T31" fmla="*/ 0 h 51"/>
                <a:gd name="T32" fmla="*/ 30 w 37"/>
                <a:gd name="T33" fmla="*/ 3 h 51"/>
                <a:gd name="T34" fmla="*/ 37 w 37"/>
                <a:gd name="T35" fmla="*/ 14 h 51"/>
                <a:gd name="T36" fmla="*/ 35 w 37"/>
                <a:gd name="T37" fmla="*/ 20 h 51"/>
                <a:gd name="T38" fmla="*/ 28 w 37"/>
                <a:gd name="T39" fmla="*/ 26 h 51"/>
                <a:gd name="T40" fmla="*/ 24 w 37"/>
                <a:gd name="T41" fmla="*/ 31 h 51"/>
                <a:gd name="T42" fmla="*/ 23 w 37"/>
                <a:gd name="T43" fmla="*/ 35 h 51"/>
                <a:gd name="T44" fmla="*/ 10 w 37"/>
                <a:gd name="T45" fmla="*/ 44 h 51"/>
                <a:gd name="T46" fmla="*/ 17 w 37"/>
                <a:gd name="T47" fmla="*/ 38 h 51"/>
                <a:gd name="T48" fmla="*/ 24 w 37"/>
                <a:gd name="T49" fmla="*/ 44 h 51"/>
                <a:gd name="T50" fmla="*/ 17 w 37"/>
                <a:gd name="T51" fmla="*/ 51 h 51"/>
                <a:gd name="T52" fmla="*/ 10 w 37"/>
                <a:gd name="T53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1">
                  <a:moveTo>
                    <a:pt x="23" y="35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5" y="35"/>
                    <a:pt x="10" y="35"/>
                    <a:pt x="10" y="34"/>
                  </a:cubicBezTo>
                  <a:cubicBezTo>
                    <a:pt x="10" y="34"/>
                    <a:pt x="10" y="32"/>
                    <a:pt x="10" y="30"/>
                  </a:cubicBezTo>
                  <a:cubicBezTo>
                    <a:pt x="10" y="30"/>
                    <a:pt x="10" y="30"/>
                    <a:pt x="11" y="28"/>
                  </a:cubicBezTo>
                  <a:cubicBezTo>
                    <a:pt x="11" y="27"/>
                    <a:pt x="12" y="26"/>
                    <a:pt x="13" y="25"/>
                  </a:cubicBezTo>
                  <a:cubicBezTo>
                    <a:pt x="14" y="24"/>
                    <a:pt x="16" y="22"/>
                    <a:pt x="20" y="19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3"/>
                    <a:pt x="22" y="13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5" y="11"/>
                    <a:pt x="14" y="12"/>
                  </a:cubicBezTo>
                  <a:cubicBezTo>
                    <a:pt x="13" y="13"/>
                    <a:pt x="12" y="15"/>
                    <a:pt x="12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8"/>
                    <a:pt x="1" y="8"/>
                    <a:pt x="4" y="5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4" y="6"/>
                    <a:pt x="37" y="10"/>
                    <a:pt x="37" y="14"/>
                  </a:cubicBezTo>
                  <a:cubicBezTo>
                    <a:pt x="37" y="16"/>
                    <a:pt x="36" y="18"/>
                    <a:pt x="35" y="20"/>
                  </a:cubicBezTo>
                  <a:cubicBezTo>
                    <a:pt x="34" y="22"/>
                    <a:pt x="32" y="24"/>
                    <a:pt x="28" y="26"/>
                  </a:cubicBezTo>
                  <a:cubicBezTo>
                    <a:pt x="26" y="28"/>
                    <a:pt x="25" y="30"/>
                    <a:pt x="24" y="31"/>
                  </a:cubicBezTo>
                  <a:cubicBezTo>
                    <a:pt x="23" y="32"/>
                    <a:pt x="23" y="33"/>
                    <a:pt x="23" y="35"/>
                  </a:cubicBezTo>
                  <a:close/>
                  <a:moveTo>
                    <a:pt x="10" y="44"/>
                  </a:moveTo>
                  <a:cubicBezTo>
                    <a:pt x="10" y="41"/>
                    <a:pt x="13" y="38"/>
                    <a:pt x="17" y="38"/>
                  </a:cubicBezTo>
                  <a:cubicBezTo>
                    <a:pt x="21" y="38"/>
                    <a:pt x="24" y="41"/>
                    <a:pt x="24" y="44"/>
                  </a:cubicBezTo>
                  <a:cubicBezTo>
                    <a:pt x="24" y="48"/>
                    <a:pt x="21" y="51"/>
                    <a:pt x="17" y="51"/>
                  </a:cubicBezTo>
                  <a:cubicBezTo>
                    <a:pt x="13" y="51"/>
                    <a:pt x="10" y="48"/>
                    <a:pt x="1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6" name="Freeform 47"/>
          <p:cNvSpPr>
            <a:spLocks noEditPoints="1"/>
          </p:cNvSpPr>
          <p:nvPr/>
        </p:nvSpPr>
        <p:spPr bwMode="auto">
          <a:xfrm>
            <a:off x="7188905" y="4257945"/>
            <a:ext cx="548418" cy="541459"/>
          </a:xfrm>
          <a:custGeom>
            <a:avLst/>
            <a:gdLst>
              <a:gd name="T0" fmla="*/ 38 w 76"/>
              <a:gd name="T1" fmla="*/ 25 h 75"/>
              <a:gd name="T2" fmla="*/ 38 w 76"/>
              <a:gd name="T3" fmla="*/ 25 h 75"/>
              <a:gd name="T4" fmla="*/ 44 w 76"/>
              <a:gd name="T5" fmla="*/ 22 h 75"/>
              <a:gd name="T6" fmla="*/ 47 w 76"/>
              <a:gd name="T7" fmla="*/ 16 h 75"/>
              <a:gd name="T8" fmla="*/ 44 w 76"/>
              <a:gd name="T9" fmla="*/ 10 h 75"/>
              <a:gd name="T10" fmla="*/ 38 w 76"/>
              <a:gd name="T11" fmla="*/ 8 h 75"/>
              <a:gd name="T12" fmla="*/ 32 w 76"/>
              <a:gd name="T13" fmla="*/ 10 h 75"/>
              <a:gd name="T14" fmla="*/ 34 w 76"/>
              <a:gd name="T15" fmla="*/ 12 h 75"/>
              <a:gd name="T16" fmla="*/ 32 w 76"/>
              <a:gd name="T17" fmla="*/ 10 h 75"/>
              <a:gd name="T18" fmla="*/ 30 w 76"/>
              <a:gd name="T19" fmla="*/ 16 h 75"/>
              <a:gd name="T20" fmla="*/ 32 w 76"/>
              <a:gd name="T21" fmla="*/ 22 h 75"/>
              <a:gd name="T22" fmla="*/ 38 w 76"/>
              <a:gd name="T23" fmla="*/ 25 h 75"/>
              <a:gd name="T24" fmla="*/ 47 w 76"/>
              <a:gd name="T25" fmla="*/ 61 h 75"/>
              <a:gd name="T26" fmla="*/ 46 w 76"/>
              <a:gd name="T27" fmla="*/ 61 h 75"/>
              <a:gd name="T28" fmla="*/ 46 w 76"/>
              <a:gd name="T29" fmla="*/ 61 h 75"/>
              <a:gd name="T30" fmla="*/ 46 w 76"/>
              <a:gd name="T31" fmla="*/ 57 h 75"/>
              <a:gd name="T32" fmla="*/ 46 w 76"/>
              <a:gd name="T33" fmla="*/ 26 h 75"/>
              <a:gd name="T34" fmla="*/ 26 w 76"/>
              <a:gd name="T35" fmla="*/ 26 h 75"/>
              <a:gd name="T36" fmla="*/ 26 w 76"/>
              <a:gd name="T37" fmla="*/ 32 h 75"/>
              <a:gd name="T38" fmla="*/ 28 w 76"/>
              <a:gd name="T39" fmla="*/ 32 h 75"/>
              <a:gd name="T40" fmla="*/ 29 w 76"/>
              <a:gd name="T41" fmla="*/ 32 h 75"/>
              <a:gd name="T42" fmla="*/ 30 w 76"/>
              <a:gd name="T43" fmla="*/ 32 h 75"/>
              <a:gd name="T44" fmla="*/ 30 w 76"/>
              <a:gd name="T45" fmla="*/ 32 h 75"/>
              <a:gd name="T46" fmla="*/ 30 w 76"/>
              <a:gd name="T47" fmla="*/ 36 h 75"/>
              <a:gd name="T48" fmla="*/ 30 w 76"/>
              <a:gd name="T49" fmla="*/ 57 h 75"/>
              <a:gd name="T50" fmla="*/ 30 w 76"/>
              <a:gd name="T51" fmla="*/ 60 h 75"/>
              <a:gd name="T52" fmla="*/ 30 w 76"/>
              <a:gd name="T53" fmla="*/ 61 h 75"/>
              <a:gd name="T54" fmla="*/ 28 w 76"/>
              <a:gd name="T55" fmla="*/ 61 h 75"/>
              <a:gd name="T56" fmla="*/ 26 w 76"/>
              <a:gd name="T57" fmla="*/ 61 h 75"/>
              <a:gd name="T58" fmla="*/ 26 w 76"/>
              <a:gd name="T59" fmla="*/ 67 h 75"/>
              <a:gd name="T60" fmla="*/ 50 w 76"/>
              <a:gd name="T61" fmla="*/ 67 h 75"/>
              <a:gd name="T62" fmla="*/ 50 w 76"/>
              <a:gd name="T63" fmla="*/ 65 h 75"/>
              <a:gd name="T64" fmla="*/ 50 w 76"/>
              <a:gd name="T65" fmla="*/ 64 h 75"/>
              <a:gd name="T66" fmla="*/ 50 w 76"/>
              <a:gd name="T67" fmla="*/ 61 h 75"/>
              <a:gd name="T68" fmla="*/ 48 w 76"/>
              <a:gd name="T69" fmla="*/ 61 h 75"/>
              <a:gd name="T70" fmla="*/ 47 w 76"/>
              <a:gd name="T71" fmla="*/ 61 h 75"/>
              <a:gd name="T72" fmla="*/ 38 w 76"/>
              <a:gd name="T73" fmla="*/ 0 h 75"/>
              <a:gd name="T74" fmla="*/ 0 w 76"/>
              <a:gd name="T75" fmla="*/ 37 h 75"/>
              <a:gd name="T76" fmla="*/ 38 w 76"/>
              <a:gd name="T77" fmla="*/ 75 h 75"/>
              <a:gd name="T78" fmla="*/ 76 w 76"/>
              <a:gd name="T79" fmla="*/ 37 h 75"/>
              <a:gd name="T80" fmla="*/ 38 w 76"/>
              <a:gd name="T81" fmla="*/ 0 h 75"/>
              <a:gd name="T82" fmla="*/ 38 w 76"/>
              <a:gd name="T83" fmla="*/ 70 h 75"/>
              <a:gd name="T84" fmla="*/ 5 w 76"/>
              <a:gd name="T85" fmla="*/ 37 h 75"/>
              <a:gd name="T86" fmla="*/ 38 w 76"/>
              <a:gd name="T87" fmla="*/ 5 h 75"/>
              <a:gd name="T88" fmla="*/ 71 w 76"/>
              <a:gd name="T89" fmla="*/ 37 h 75"/>
              <a:gd name="T90" fmla="*/ 38 w 76"/>
              <a:gd name="T91" fmla="*/ 7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6" h="75">
                <a:moveTo>
                  <a:pt x="38" y="25"/>
                </a:moveTo>
                <a:cubicBezTo>
                  <a:pt x="38" y="25"/>
                  <a:pt x="38" y="25"/>
                  <a:pt x="38" y="25"/>
                </a:cubicBezTo>
                <a:cubicBezTo>
                  <a:pt x="40" y="25"/>
                  <a:pt x="43" y="24"/>
                  <a:pt x="44" y="22"/>
                </a:cubicBezTo>
                <a:cubicBezTo>
                  <a:pt x="46" y="21"/>
                  <a:pt x="47" y="18"/>
                  <a:pt x="47" y="16"/>
                </a:cubicBezTo>
                <a:cubicBezTo>
                  <a:pt x="47" y="14"/>
                  <a:pt x="46" y="12"/>
                  <a:pt x="44" y="10"/>
                </a:cubicBezTo>
                <a:cubicBezTo>
                  <a:pt x="43" y="8"/>
                  <a:pt x="40" y="8"/>
                  <a:pt x="38" y="8"/>
                </a:cubicBezTo>
                <a:cubicBezTo>
                  <a:pt x="36" y="8"/>
                  <a:pt x="34" y="8"/>
                  <a:pt x="32" y="10"/>
                </a:cubicBezTo>
                <a:cubicBezTo>
                  <a:pt x="34" y="12"/>
                  <a:pt x="34" y="12"/>
                  <a:pt x="34" y="12"/>
                </a:cubicBezTo>
                <a:cubicBezTo>
                  <a:pt x="32" y="10"/>
                  <a:pt x="32" y="10"/>
                  <a:pt x="32" y="10"/>
                </a:cubicBezTo>
                <a:cubicBezTo>
                  <a:pt x="30" y="12"/>
                  <a:pt x="30" y="14"/>
                  <a:pt x="30" y="16"/>
                </a:cubicBezTo>
                <a:cubicBezTo>
                  <a:pt x="30" y="18"/>
                  <a:pt x="30" y="21"/>
                  <a:pt x="32" y="22"/>
                </a:cubicBezTo>
                <a:cubicBezTo>
                  <a:pt x="34" y="24"/>
                  <a:pt x="36" y="25"/>
                  <a:pt x="38" y="25"/>
                </a:cubicBezTo>
                <a:close/>
                <a:moveTo>
                  <a:pt x="47" y="61"/>
                </a:move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59"/>
                  <a:pt x="46" y="57"/>
                </a:cubicBezTo>
                <a:cubicBezTo>
                  <a:pt x="46" y="26"/>
                  <a:pt x="46" y="26"/>
                  <a:pt x="4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2"/>
                  <a:pt x="26" y="32"/>
                  <a:pt x="26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4"/>
                  <a:pt x="30" y="36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9"/>
                  <a:pt x="30" y="60"/>
                  <a:pt x="30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29" y="61"/>
                  <a:pt x="28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7"/>
                  <a:pt x="26" y="67"/>
                  <a:pt x="26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5"/>
                  <a:pt x="50" y="65"/>
                  <a:pt x="50" y="65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1"/>
                  <a:pt x="50" y="61"/>
                  <a:pt x="50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lose/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5"/>
                  <a:pt x="38" y="75"/>
                </a:cubicBezTo>
                <a:cubicBezTo>
                  <a:pt x="59" y="75"/>
                  <a:pt x="76" y="58"/>
                  <a:pt x="76" y="37"/>
                </a:cubicBezTo>
                <a:cubicBezTo>
                  <a:pt x="76" y="17"/>
                  <a:pt x="59" y="0"/>
                  <a:pt x="38" y="0"/>
                </a:cubicBezTo>
                <a:close/>
                <a:moveTo>
                  <a:pt x="38" y="70"/>
                </a:moveTo>
                <a:cubicBezTo>
                  <a:pt x="20" y="70"/>
                  <a:pt x="5" y="56"/>
                  <a:pt x="5" y="37"/>
                </a:cubicBezTo>
                <a:cubicBezTo>
                  <a:pt x="5" y="19"/>
                  <a:pt x="20" y="5"/>
                  <a:pt x="38" y="5"/>
                </a:cubicBezTo>
                <a:cubicBezTo>
                  <a:pt x="56" y="5"/>
                  <a:pt x="71" y="19"/>
                  <a:pt x="71" y="37"/>
                </a:cubicBezTo>
                <a:cubicBezTo>
                  <a:pt x="71" y="56"/>
                  <a:pt x="56" y="70"/>
                  <a:pt x="38" y="70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7" name="Freeform 50"/>
          <p:cNvSpPr/>
          <p:nvPr/>
        </p:nvSpPr>
        <p:spPr bwMode="auto">
          <a:xfrm>
            <a:off x="9130417" y="4438920"/>
            <a:ext cx="663948" cy="318751"/>
          </a:xfrm>
          <a:custGeom>
            <a:avLst/>
            <a:gdLst>
              <a:gd name="T0" fmla="*/ 38 w 92"/>
              <a:gd name="T1" fmla="*/ 44 h 44"/>
              <a:gd name="T2" fmla="*/ 34 w 92"/>
              <a:gd name="T3" fmla="*/ 42 h 44"/>
              <a:gd name="T4" fmla="*/ 19 w 92"/>
              <a:gd name="T5" fmla="*/ 7 h 44"/>
              <a:gd name="T6" fmla="*/ 4 w 92"/>
              <a:gd name="T7" fmla="*/ 7 h 44"/>
              <a:gd name="T8" fmla="*/ 0 w 92"/>
              <a:gd name="T9" fmla="*/ 3 h 44"/>
              <a:gd name="T10" fmla="*/ 4 w 92"/>
              <a:gd name="T11" fmla="*/ 0 h 44"/>
              <a:gd name="T12" fmla="*/ 22 w 92"/>
              <a:gd name="T13" fmla="*/ 0 h 44"/>
              <a:gd name="T14" fmla="*/ 25 w 92"/>
              <a:gd name="T15" fmla="*/ 2 h 44"/>
              <a:gd name="T16" fmla="*/ 40 w 92"/>
              <a:gd name="T17" fmla="*/ 37 h 44"/>
              <a:gd name="T18" fmla="*/ 88 w 92"/>
              <a:gd name="T19" fmla="*/ 37 h 44"/>
              <a:gd name="T20" fmla="*/ 92 w 92"/>
              <a:gd name="T21" fmla="*/ 40 h 44"/>
              <a:gd name="T22" fmla="*/ 88 w 92"/>
              <a:gd name="T23" fmla="*/ 44 h 44"/>
              <a:gd name="T24" fmla="*/ 38 w 92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44">
                <a:moveTo>
                  <a:pt x="38" y="44"/>
                </a:moveTo>
                <a:cubicBezTo>
                  <a:pt x="34" y="42"/>
                  <a:pt x="34" y="42"/>
                  <a:pt x="34" y="42"/>
                </a:cubicBezTo>
                <a:cubicBezTo>
                  <a:pt x="19" y="7"/>
                  <a:pt x="19" y="7"/>
                  <a:pt x="19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40" y="37"/>
                  <a:pt x="40" y="37"/>
                  <a:pt x="40" y="37"/>
                </a:cubicBezTo>
                <a:cubicBezTo>
                  <a:pt x="88" y="37"/>
                  <a:pt x="88" y="37"/>
                  <a:pt x="88" y="37"/>
                </a:cubicBezTo>
                <a:cubicBezTo>
                  <a:pt x="90" y="37"/>
                  <a:pt x="92" y="38"/>
                  <a:pt x="92" y="40"/>
                </a:cubicBezTo>
                <a:cubicBezTo>
                  <a:pt x="92" y="43"/>
                  <a:pt x="90" y="44"/>
                  <a:pt x="88" y="44"/>
                </a:cubicBezTo>
                <a:lnTo>
                  <a:pt x="38" y="44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8" name="组合 667"/>
          <p:cNvGrpSpPr/>
          <p:nvPr/>
        </p:nvGrpSpPr>
        <p:grpSpPr>
          <a:xfrm>
            <a:off x="9360604" y="4356370"/>
            <a:ext cx="562337" cy="499701"/>
            <a:chOff x="9364663" y="4271963"/>
            <a:chExt cx="641350" cy="569913"/>
          </a:xfrm>
          <a:solidFill>
            <a:srgbClr val="20252D"/>
          </a:solidFill>
        </p:grpSpPr>
        <p:sp>
          <p:nvSpPr>
            <p:cNvPr id="669" name="Oval 48"/>
            <p:cNvSpPr>
              <a:spLocks noChangeArrowheads="1"/>
            </p:cNvSpPr>
            <p:nvPr/>
          </p:nvSpPr>
          <p:spPr bwMode="auto">
            <a:xfrm>
              <a:off x="9471026" y="4733926"/>
              <a:ext cx="115888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0" name="Oval 49"/>
            <p:cNvSpPr>
              <a:spLocks noChangeArrowheads="1"/>
            </p:cNvSpPr>
            <p:nvPr/>
          </p:nvSpPr>
          <p:spPr bwMode="auto">
            <a:xfrm>
              <a:off x="9759951" y="4733926"/>
              <a:ext cx="114300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1" name="Freeform 51"/>
            <p:cNvSpPr/>
            <p:nvPr/>
          </p:nvSpPr>
          <p:spPr bwMode="auto">
            <a:xfrm>
              <a:off x="9364663" y="4271963"/>
              <a:ext cx="633413" cy="354013"/>
            </a:xfrm>
            <a:custGeom>
              <a:avLst/>
              <a:gdLst>
                <a:gd name="T0" fmla="*/ 52 w 77"/>
                <a:gd name="T1" fmla="*/ 23 h 43"/>
                <a:gd name="T2" fmla="*/ 66 w 77"/>
                <a:gd name="T3" fmla="*/ 9 h 43"/>
                <a:gd name="T4" fmla="*/ 74 w 77"/>
                <a:gd name="T5" fmla="*/ 11 h 43"/>
                <a:gd name="T6" fmla="*/ 75 w 77"/>
                <a:gd name="T7" fmla="*/ 10 h 43"/>
                <a:gd name="T8" fmla="*/ 68 w 77"/>
                <a:gd name="T9" fmla="*/ 0 h 43"/>
                <a:gd name="T10" fmla="*/ 50 w 77"/>
                <a:gd name="T11" fmla="*/ 0 h 43"/>
                <a:gd name="T12" fmla="*/ 27 w 77"/>
                <a:gd name="T13" fmla="*/ 0 h 43"/>
                <a:gd name="T14" fmla="*/ 10 w 77"/>
                <a:gd name="T15" fmla="*/ 0 h 43"/>
                <a:gd name="T16" fmla="*/ 3 w 77"/>
                <a:gd name="T17" fmla="*/ 10 h 43"/>
                <a:gd name="T18" fmla="*/ 12 w 77"/>
                <a:gd name="T19" fmla="*/ 33 h 43"/>
                <a:gd name="T20" fmla="*/ 27 w 77"/>
                <a:gd name="T21" fmla="*/ 43 h 43"/>
                <a:gd name="T22" fmla="*/ 50 w 77"/>
                <a:gd name="T23" fmla="*/ 43 h 43"/>
                <a:gd name="T24" fmla="*/ 64 w 77"/>
                <a:gd name="T25" fmla="*/ 36 h 43"/>
                <a:gd name="T26" fmla="*/ 52 w 77"/>
                <a:gd name="T27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43">
                  <a:moveTo>
                    <a:pt x="52" y="23"/>
                  </a:moveTo>
                  <a:cubicBezTo>
                    <a:pt x="52" y="15"/>
                    <a:pt x="58" y="9"/>
                    <a:pt x="66" y="9"/>
                  </a:cubicBezTo>
                  <a:cubicBezTo>
                    <a:pt x="69" y="9"/>
                    <a:pt x="72" y="10"/>
                    <a:pt x="74" y="11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4"/>
                    <a:pt x="74" y="0"/>
                    <a:pt x="6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0"/>
                    <a:pt x="34" y="0"/>
                    <a:pt x="2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4"/>
                    <a:pt x="3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9"/>
                    <a:pt x="21" y="43"/>
                    <a:pt x="27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5" y="43"/>
                    <a:pt x="60" y="40"/>
                    <a:pt x="64" y="36"/>
                  </a:cubicBezTo>
                  <a:cubicBezTo>
                    <a:pt x="57" y="35"/>
                    <a:pt x="52" y="29"/>
                    <a:pt x="5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" name="Freeform 52"/>
            <p:cNvSpPr>
              <a:spLocks noEditPoints="1"/>
            </p:cNvSpPr>
            <p:nvPr/>
          </p:nvSpPr>
          <p:spPr bwMode="auto">
            <a:xfrm>
              <a:off x="9809163" y="4362451"/>
              <a:ext cx="196850" cy="190500"/>
            </a:xfrm>
            <a:custGeom>
              <a:avLst/>
              <a:gdLst>
                <a:gd name="T0" fmla="*/ 19 w 24"/>
                <a:gd name="T1" fmla="*/ 3 h 23"/>
                <a:gd name="T2" fmla="*/ 12 w 24"/>
                <a:gd name="T3" fmla="*/ 0 h 23"/>
                <a:gd name="T4" fmla="*/ 0 w 24"/>
                <a:gd name="T5" fmla="*/ 12 h 23"/>
                <a:gd name="T6" fmla="*/ 11 w 24"/>
                <a:gd name="T7" fmla="*/ 23 h 23"/>
                <a:gd name="T8" fmla="*/ 12 w 24"/>
                <a:gd name="T9" fmla="*/ 23 h 23"/>
                <a:gd name="T10" fmla="*/ 24 w 24"/>
                <a:gd name="T11" fmla="*/ 12 h 23"/>
                <a:gd name="T12" fmla="*/ 19 w 24"/>
                <a:gd name="T13" fmla="*/ 3 h 23"/>
                <a:gd name="T14" fmla="*/ 15 w 24"/>
                <a:gd name="T15" fmla="*/ 13 h 23"/>
                <a:gd name="T16" fmla="*/ 19 w 24"/>
                <a:gd name="T17" fmla="*/ 17 h 23"/>
                <a:gd name="T18" fmla="*/ 19 w 24"/>
                <a:gd name="T19" fmla="*/ 19 h 23"/>
                <a:gd name="T20" fmla="*/ 18 w 24"/>
                <a:gd name="T21" fmla="*/ 20 h 23"/>
                <a:gd name="T22" fmla="*/ 17 w 24"/>
                <a:gd name="T23" fmla="*/ 19 h 23"/>
                <a:gd name="T24" fmla="*/ 14 w 24"/>
                <a:gd name="T25" fmla="*/ 16 h 23"/>
                <a:gd name="T26" fmla="*/ 12 w 24"/>
                <a:gd name="T27" fmla="*/ 14 h 23"/>
                <a:gd name="T28" fmla="*/ 7 w 24"/>
                <a:gd name="T29" fmla="*/ 19 h 23"/>
                <a:gd name="T30" fmla="*/ 6 w 24"/>
                <a:gd name="T31" fmla="*/ 20 h 23"/>
                <a:gd name="T32" fmla="*/ 4 w 24"/>
                <a:gd name="T33" fmla="*/ 19 h 23"/>
                <a:gd name="T34" fmla="*/ 4 w 24"/>
                <a:gd name="T35" fmla="*/ 17 h 23"/>
                <a:gd name="T36" fmla="*/ 10 w 24"/>
                <a:gd name="T37" fmla="*/ 12 h 23"/>
                <a:gd name="T38" fmla="*/ 4 w 24"/>
                <a:gd name="T39" fmla="*/ 6 h 23"/>
                <a:gd name="T40" fmla="*/ 4 w 24"/>
                <a:gd name="T41" fmla="*/ 4 h 23"/>
                <a:gd name="T42" fmla="*/ 7 w 24"/>
                <a:gd name="T43" fmla="*/ 4 h 23"/>
                <a:gd name="T44" fmla="*/ 12 w 24"/>
                <a:gd name="T45" fmla="*/ 9 h 23"/>
                <a:gd name="T46" fmla="*/ 17 w 24"/>
                <a:gd name="T47" fmla="*/ 4 h 23"/>
                <a:gd name="T48" fmla="*/ 19 w 24"/>
                <a:gd name="T49" fmla="*/ 4 h 23"/>
                <a:gd name="T50" fmla="*/ 19 w 24"/>
                <a:gd name="T51" fmla="*/ 4 h 23"/>
                <a:gd name="T52" fmla="*/ 19 w 24"/>
                <a:gd name="T53" fmla="*/ 6 h 23"/>
                <a:gd name="T54" fmla="*/ 17 w 24"/>
                <a:gd name="T55" fmla="*/ 9 h 23"/>
                <a:gd name="T56" fmla="*/ 14 w 24"/>
                <a:gd name="T57" fmla="*/ 12 h 23"/>
                <a:gd name="T58" fmla="*/ 15 w 24"/>
                <a:gd name="T5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23">
                  <a:moveTo>
                    <a:pt x="19" y="3"/>
                  </a:moveTo>
                  <a:cubicBezTo>
                    <a:pt x="17" y="1"/>
                    <a:pt x="15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4" y="18"/>
                    <a:pt x="24" y="12"/>
                  </a:cubicBezTo>
                  <a:cubicBezTo>
                    <a:pt x="24" y="8"/>
                    <a:pt x="22" y="5"/>
                    <a:pt x="19" y="3"/>
                  </a:cubicBezTo>
                  <a:close/>
                  <a:moveTo>
                    <a:pt x="15" y="13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8"/>
                    <a:pt x="19" y="19"/>
                  </a:cubicBezTo>
                  <a:cubicBezTo>
                    <a:pt x="19" y="19"/>
                    <a:pt x="19" y="20"/>
                    <a:pt x="18" y="20"/>
                  </a:cubicBezTo>
                  <a:cubicBezTo>
                    <a:pt x="18" y="20"/>
                    <a:pt x="17" y="19"/>
                    <a:pt x="17" y="1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19"/>
                    <a:pt x="4" y="19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5"/>
                    <a:pt x="20" y="6"/>
                    <a:pt x="19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3" name="组合 672"/>
          <p:cNvGrpSpPr/>
          <p:nvPr/>
        </p:nvGrpSpPr>
        <p:grpSpPr>
          <a:xfrm>
            <a:off x="10536942" y="4232545"/>
            <a:ext cx="591568" cy="615231"/>
            <a:chOff x="10541001" y="4148138"/>
            <a:chExt cx="674688" cy="701676"/>
          </a:xfrm>
          <a:solidFill>
            <a:srgbClr val="20252D"/>
          </a:solidFill>
        </p:grpSpPr>
        <p:sp>
          <p:nvSpPr>
            <p:cNvPr id="674" name="Freeform 53"/>
            <p:cNvSpPr>
              <a:spLocks noEditPoints="1"/>
            </p:cNvSpPr>
            <p:nvPr/>
          </p:nvSpPr>
          <p:spPr bwMode="auto">
            <a:xfrm>
              <a:off x="10541001" y="4181476"/>
              <a:ext cx="214313" cy="668338"/>
            </a:xfrm>
            <a:custGeom>
              <a:avLst/>
              <a:gdLst>
                <a:gd name="T0" fmla="*/ 22 w 26"/>
                <a:gd name="T1" fmla="*/ 0 h 81"/>
                <a:gd name="T2" fmla="*/ 4 w 26"/>
                <a:gd name="T3" fmla="*/ 0 h 81"/>
                <a:gd name="T4" fmla="*/ 0 w 26"/>
                <a:gd name="T5" fmla="*/ 1 h 81"/>
                <a:gd name="T6" fmla="*/ 0 w 26"/>
                <a:gd name="T7" fmla="*/ 80 h 81"/>
                <a:gd name="T8" fmla="*/ 4 w 26"/>
                <a:gd name="T9" fmla="*/ 81 h 81"/>
                <a:gd name="T10" fmla="*/ 22 w 26"/>
                <a:gd name="T11" fmla="*/ 81 h 81"/>
                <a:gd name="T12" fmla="*/ 26 w 26"/>
                <a:gd name="T13" fmla="*/ 80 h 81"/>
                <a:gd name="T14" fmla="*/ 26 w 26"/>
                <a:gd name="T15" fmla="*/ 1 h 81"/>
                <a:gd name="T16" fmla="*/ 22 w 26"/>
                <a:gd name="T17" fmla="*/ 0 h 81"/>
                <a:gd name="T18" fmla="*/ 24 w 26"/>
                <a:gd name="T19" fmla="*/ 71 h 81"/>
                <a:gd name="T20" fmla="*/ 23 w 26"/>
                <a:gd name="T21" fmla="*/ 72 h 81"/>
                <a:gd name="T22" fmla="*/ 3 w 26"/>
                <a:gd name="T23" fmla="*/ 72 h 81"/>
                <a:gd name="T24" fmla="*/ 3 w 26"/>
                <a:gd name="T25" fmla="*/ 71 h 81"/>
                <a:gd name="T26" fmla="*/ 3 w 26"/>
                <a:gd name="T27" fmla="*/ 69 h 81"/>
                <a:gd name="T28" fmla="*/ 3 w 26"/>
                <a:gd name="T29" fmla="*/ 69 h 81"/>
                <a:gd name="T30" fmla="*/ 23 w 26"/>
                <a:gd name="T31" fmla="*/ 69 h 81"/>
                <a:gd name="T32" fmla="*/ 24 w 26"/>
                <a:gd name="T33" fmla="*/ 69 h 81"/>
                <a:gd name="T34" fmla="*/ 24 w 26"/>
                <a:gd name="T35" fmla="*/ 71 h 81"/>
                <a:gd name="T36" fmla="*/ 24 w 26"/>
                <a:gd name="T37" fmla="*/ 23 h 81"/>
                <a:gd name="T38" fmla="*/ 23 w 26"/>
                <a:gd name="T39" fmla="*/ 24 h 81"/>
                <a:gd name="T40" fmla="*/ 3 w 26"/>
                <a:gd name="T41" fmla="*/ 24 h 81"/>
                <a:gd name="T42" fmla="*/ 3 w 26"/>
                <a:gd name="T43" fmla="*/ 23 h 81"/>
                <a:gd name="T44" fmla="*/ 3 w 26"/>
                <a:gd name="T45" fmla="*/ 21 h 81"/>
                <a:gd name="T46" fmla="*/ 3 w 26"/>
                <a:gd name="T47" fmla="*/ 21 h 81"/>
                <a:gd name="T48" fmla="*/ 23 w 26"/>
                <a:gd name="T49" fmla="*/ 21 h 81"/>
                <a:gd name="T50" fmla="*/ 24 w 26"/>
                <a:gd name="T51" fmla="*/ 21 h 81"/>
                <a:gd name="T52" fmla="*/ 24 w 26"/>
                <a:gd name="T53" fmla="*/ 23 h 81"/>
                <a:gd name="T54" fmla="*/ 24 w 26"/>
                <a:gd name="T55" fmla="*/ 14 h 81"/>
                <a:gd name="T56" fmla="*/ 23 w 26"/>
                <a:gd name="T57" fmla="*/ 14 h 81"/>
                <a:gd name="T58" fmla="*/ 3 w 26"/>
                <a:gd name="T59" fmla="*/ 14 h 81"/>
                <a:gd name="T60" fmla="*/ 3 w 26"/>
                <a:gd name="T61" fmla="*/ 14 h 81"/>
                <a:gd name="T62" fmla="*/ 3 w 26"/>
                <a:gd name="T63" fmla="*/ 12 h 81"/>
                <a:gd name="T64" fmla="*/ 3 w 26"/>
                <a:gd name="T65" fmla="*/ 11 h 81"/>
                <a:gd name="T66" fmla="*/ 23 w 26"/>
                <a:gd name="T67" fmla="*/ 11 h 81"/>
                <a:gd name="T68" fmla="*/ 24 w 26"/>
                <a:gd name="T69" fmla="*/ 12 h 81"/>
                <a:gd name="T70" fmla="*/ 24 w 26"/>
                <a:gd name="T71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1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1"/>
                    <a:pt x="4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4" y="81"/>
                    <a:pt x="26" y="81"/>
                    <a:pt x="26" y="8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4" y="0"/>
                    <a:pt x="22" y="0"/>
                  </a:cubicBezTo>
                  <a:close/>
                  <a:moveTo>
                    <a:pt x="24" y="71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lnTo>
                    <a:pt x="24" y="71"/>
                  </a:lnTo>
                  <a:close/>
                  <a:moveTo>
                    <a:pt x="24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23"/>
                  </a:lnTo>
                  <a:close/>
                  <a:moveTo>
                    <a:pt x="24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" name="Freeform 54"/>
            <p:cNvSpPr>
              <a:spLocks noEditPoints="1"/>
            </p:cNvSpPr>
            <p:nvPr/>
          </p:nvSpPr>
          <p:spPr bwMode="auto">
            <a:xfrm>
              <a:off x="10763251" y="4148138"/>
              <a:ext cx="452438" cy="693738"/>
            </a:xfrm>
            <a:custGeom>
              <a:avLst/>
              <a:gdLst>
                <a:gd name="T0" fmla="*/ 55 w 55"/>
                <a:gd name="T1" fmla="*/ 74 h 84"/>
                <a:gd name="T2" fmla="*/ 25 w 55"/>
                <a:gd name="T3" fmla="*/ 1 h 84"/>
                <a:gd name="T4" fmla="*/ 20 w 55"/>
                <a:gd name="T5" fmla="*/ 1 h 84"/>
                <a:gd name="T6" fmla="*/ 3 w 55"/>
                <a:gd name="T7" fmla="*/ 8 h 84"/>
                <a:gd name="T8" fmla="*/ 0 w 55"/>
                <a:gd name="T9" fmla="*/ 11 h 84"/>
                <a:gd name="T10" fmla="*/ 30 w 55"/>
                <a:gd name="T11" fmla="*/ 84 h 84"/>
                <a:gd name="T12" fmla="*/ 34 w 55"/>
                <a:gd name="T13" fmla="*/ 83 h 84"/>
                <a:gd name="T14" fmla="*/ 51 w 55"/>
                <a:gd name="T15" fmla="*/ 76 h 84"/>
                <a:gd name="T16" fmla="*/ 55 w 55"/>
                <a:gd name="T17" fmla="*/ 74 h 84"/>
                <a:gd name="T18" fmla="*/ 8 w 55"/>
                <a:gd name="T19" fmla="*/ 21 h 84"/>
                <a:gd name="T20" fmla="*/ 7 w 55"/>
                <a:gd name="T21" fmla="*/ 19 h 84"/>
                <a:gd name="T22" fmla="*/ 7 w 55"/>
                <a:gd name="T23" fmla="*/ 19 h 84"/>
                <a:gd name="T24" fmla="*/ 26 w 55"/>
                <a:gd name="T25" fmla="*/ 11 h 84"/>
                <a:gd name="T26" fmla="*/ 26 w 55"/>
                <a:gd name="T27" fmla="*/ 11 h 84"/>
                <a:gd name="T28" fmla="*/ 27 w 55"/>
                <a:gd name="T29" fmla="*/ 13 h 84"/>
                <a:gd name="T30" fmla="*/ 27 w 55"/>
                <a:gd name="T31" fmla="*/ 14 h 84"/>
                <a:gd name="T32" fmla="*/ 9 w 55"/>
                <a:gd name="T33" fmla="*/ 22 h 84"/>
                <a:gd name="T34" fmla="*/ 8 w 55"/>
                <a:gd name="T35" fmla="*/ 21 h 84"/>
                <a:gd name="T36" fmla="*/ 12 w 55"/>
                <a:gd name="T37" fmla="*/ 30 h 84"/>
                <a:gd name="T38" fmla="*/ 11 w 55"/>
                <a:gd name="T39" fmla="*/ 28 h 84"/>
                <a:gd name="T40" fmla="*/ 11 w 55"/>
                <a:gd name="T41" fmla="*/ 28 h 84"/>
                <a:gd name="T42" fmla="*/ 29 w 55"/>
                <a:gd name="T43" fmla="*/ 20 h 84"/>
                <a:gd name="T44" fmla="*/ 30 w 55"/>
                <a:gd name="T45" fmla="*/ 20 h 84"/>
                <a:gd name="T46" fmla="*/ 31 w 55"/>
                <a:gd name="T47" fmla="*/ 22 h 84"/>
                <a:gd name="T48" fmla="*/ 31 w 55"/>
                <a:gd name="T49" fmla="*/ 23 h 84"/>
                <a:gd name="T50" fmla="*/ 12 w 55"/>
                <a:gd name="T51" fmla="*/ 30 h 84"/>
                <a:gd name="T52" fmla="*/ 49 w 55"/>
                <a:gd name="T53" fmla="*/ 67 h 84"/>
                <a:gd name="T54" fmla="*/ 31 w 55"/>
                <a:gd name="T55" fmla="*/ 75 h 84"/>
                <a:gd name="T56" fmla="*/ 30 w 55"/>
                <a:gd name="T57" fmla="*/ 75 h 84"/>
                <a:gd name="T58" fmla="*/ 29 w 55"/>
                <a:gd name="T59" fmla="*/ 72 h 84"/>
                <a:gd name="T60" fmla="*/ 30 w 55"/>
                <a:gd name="T61" fmla="*/ 72 h 84"/>
                <a:gd name="T62" fmla="*/ 48 w 55"/>
                <a:gd name="T63" fmla="*/ 64 h 84"/>
                <a:gd name="T64" fmla="*/ 48 w 55"/>
                <a:gd name="T65" fmla="*/ 65 h 84"/>
                <a:gd name="T66" fmla="*/ 49 w 55"/>
                <a:gd name="T67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4">
                  <a:moveTo>
                    <a:pt x="55" y="7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2" y="84"/>
                    <a:pt x="34" y="83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5" y="74"/>
                    <a:pt x="55" y="74"/>
                  </a:cubicBezTo>
                  <a:close/>
                  <a:moveTo>
                    <a:pt x="8" y="2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8" y="21"/>
                  </a:lnTo>
                  <a:close/>
                  <a:moveTo>
                    <a:pt x="12" y="30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49" y="67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6" name="组合 675"/>
          <p:cNvGrpSpPr/>
          <p:nvPr/>
        </p:nvGrpSpPr>
        <p:grpSpPr>
          <a:xfrm>
            <a:off x="2021592" y="4364308"/>
            <a:ext cx="750247" cy="492741"/>
            <a:chOff x="2025651" y="4279901"/>
            <a:chExt cx="855663" cy="561975"/>
          </a:xfrm>
          <a:solidFill>
            <a:srgbClr val="20252D"/>
          </a:solidFill>
        </p:grpSpPr>
        <p:sp>
          <p:nvSpPr>
            <p:cNvPr id="677" name="Oval 55"/>
            <p:cNvSpPr>
              <a:spLocks noChangeArrowheads="1"/>
            </p:cNvSpPr>
            <p:nvPr/>
          </p:nvSpPr>
          <p:spPr bwMode="auto">
            <a:xfrm>
              <a:off x="2436813" y="4733926"/>
              <a:ext cx="107950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8" name="Oval 56"/>
            <p:cNvSpPr>
              <a:spLocks noChangeArrowheads="1"/>
            </p:cNvSpPr>
            <p:nvPr/>
          </p:nvSpPr>
          <p:spPr bwMode="auto">
            <a:xfrm>
              <a:off x="2149476" y="4733926"/>
              <a:ext cx="106363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" name="Freeform 57"/>
            <p:cNvSpPr/>
            <p:nvPr/>
          </p:nvSpPr>
          <p:spPr bwMode="auto">
            <a:xfrm>
              <a:off x="2133601" y="4362451"/>
              <a:ext cx="747713" cy="363538"/>
            </a:xfrm>
            <a:custGeom>
              <a:avLst/>
              <a:gdLst>
                <a:gd name="T0" fmla="*/ 54 w 91"/>
                <a:gd name="T1" fmla="*/ 44 h 44"/>
                <a:gd name="T2" fmla="*/ 57 w 91"/>
                <a:gd name="T3" fmla="*/ 42 h 44"/>
                <a:gd name="T4" fmla="*/ 72 w 91"/>
                <a:gd name="T5" fmla="*/ 7 h 44"/>
                <a:gd name="T6" fmla="*/ 87 w 91"/>
                <a:gd name="T7" fmla="*/ 7 h 44"/>
                <a:gd name="T8" fmla="*/ 91 w 91"/>
                <a:gd name="T9" fmla="*/ 4 h 44"/>
                <a:gd name="T10" fmla="*/ 87 w 91"/>
                <a:gd name="T11" fmla="*/ 0 h 44"/>
                <a:gd name="T12" fmla="*/ 69 w 91"/>
                <a:gd name="T13" fmla="*/ 0 h 44"/>
                <a:gd name="T14" fmla="*/ 66 w 91"/>
                <a:gd name="T15" fmla="*/ 2 h 44"/>
                <a:gd name="T16" fmla="*/ 51 w 91"/>
                <a:gd name="T17" fmla="*/ 37 h 44"/>
                <a:gd name="T18" fmla="*/ 4 w 91"/>
                <a:gd name="T19" fmla="*/ 37 h 44"/>
                <a:gd name="T20" fmla="*/ 0 w 91"/>
                <a:gd name="T21" fmla="*/ 40 h 44"/>
                <a:gd name="T22" fmla="*/ 4 w 91"/>
                <a:gd name="T23" fmla="*/ 44 h 44"/>
                <a:gd name="T24" fmla="*/ 54 w 91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44">
                  <a:moveTo>
                    <a:pt x="54" y="44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91" y="6"/>
                    <a:pt x="91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8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lnTo>
                    <a:pt x="54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" name="Freeform 58"/>
            <p:cNvSpPr>
              <a:spLocks noEditPoints="1"/>
            </p:cNvSpPr>
            <p:nvPr/>
          </p:nvSpPr>
          <p:spPr bwMode="auto">
            <a:xfrm>
              <a:off x="2025651" y="4279901"/>
              <a:ext cx="625475" cy="355600"/>
            </a:xfrm>
            <a:custGeom>
              <a:avLst/>
              <a:gdLst>
                <a:gd name="T0" fmla="*/ 67 w 76"/>
                <a:gd name="T1" fmla="*/ 0 h 43"/>
                <a:gd name="T2" fmla="*/ 49 w 76"/>
                <a:gd name="T3" fmla="*/ 0 h 43"/>
                <a:gd name="T4" fmla="*/ 27 w 76"/>
                <a:gd name="T5" fmla="*/ 0 h 43"/>
                <a:gd name="T6" fmla="*/ 9 w 76"/>
                <a:gd name="T7" fmla="*/ 0 h 43"/>
                <a:gd name="T8" fmla="*/ 2 w 76"/>
                <a:gd name="T9" fmla="*/ 10 h 43"/>
                <a:gd name="T10" fmla="*/ 11 w 76"/>
                <a:gd name="T11" fmla="*/ 33 h 43"/>
                <a:gd name="T12" fmla="*/ 27 w 76"/>
                <a:gd name="T13" fmla="*/ 43 h 43"/>
                <a:gd name="T14" fmla="*/ 49 w 76"/>
                <a:gd name="T15" fmla="*/ 43 h 43"/>
                <a:gd name="T16" fmla="*/ 65 w 76"/>
                <a:gd name="T17" fmla="*/ 33 h 43"/>
                <a:gd name="T18" fmla="*/ 74 w 76"/>
                <a:gd name="T19" fmla="*/ 10 h 43"/>
                <a:gd name="T20" fmla="*/ 67 w 76"/>
                <a:gd name="T21" fmla="*/ 0 h 43"/>
                <a:gd name="T22" fmla="*/ 57 w 76"/>
                <a:gd name="T23" fmla="*/ 34 h 43"/>
                <a:gd name="T24" fmla="*/ 18 w 76"/>
                <a:gd name="T25" fmla="*/ 34 h 43"/>
                <a:gd name="T26" fmla="*/ 17 w 76"/>
                <a:gd name="T27" fmla="*/ 32 h 43"/>
                <a:gd name="T28" fmla="*/ 18 w 76"/>
                <a:gd name="T29" fmla="*/ 30 h 43"/>
                <a:gd name="T30" fmla="*/ 57 w 76"/>
                <a:gd name="T31" fmla="*/ 30 h 43"/>
                <a:gd name="T32" fmla="*/ 58 w 76"/>
                <a:gd name="T33" fmla="*/ 32 h 43"/>
                <a:gd name="T34" fmla="*/ 57 w 76"/>
                <a:gd name="T35" fmla="*/ 34 h 43"/>
                <a:gd name="T36" fmla="*/ 62 w 76"/>
                <a:gd name="T37" fmla="*/ 23 h 43"/>
                <a:gd name="T38" fmla="*/ 13 w 76"/>
                <a:gd name="T39" fmla="*/ 23 h 43"/>
                <a:gd name="T40" fmla="*/ 12 w 76"/>
                <a:gd name="T41" fmla="*/ 20 h 43"/>
                <a:gd name="T42" fmla="*/ 13 w 76"/>
                <a:gd name="T43" fmla="*/ 18 h 43"/>
                <a:gd name="T44" fmla="*/ 62 w 76"/>
                <a:gd name="T45" fmla="*/ 18 h 43"/>
                <a:gd name="T46" fmla="*/ 63 w 76"/>
                <a:gd name="T47" fmla="*/ 20 h 43"/>
                <a:gd name="T48" fmla="*/ 62 w 76"/>
                <a:gd name="T49" fmla="*/ 23 h 43"/>
                <a:gd name="T50" fmla="*/ 65 w 76"/>
                <a:gd name="T51" fmla="*/ 11 h 43"/>
                <a:gd name="T52" fmla="*/ 10 w 76"/>
                <a:gd name="T53" fmla="*/ 11 h 43"/>
                <a:gd name="T54" fmla="*/ 8 w 76"/>
                <a:gd name="T55" fmla="*/ 8 h 43"/>
                <a:gd name="T56" fmla="*/ 10 w 76"/>
                <a:gd name="T57" fmla="*/ 6 h 43"/>
                <a:gd name="T58" fmla="*/ 65 w 76"/>
                <a:gd name="T59" fmla="*/ 6 h 43"/>
                <a:gd name="T60" fmla="*/ 67 w 76"/>
                <a:gd name="T61" fmla="*/ 8 h 43"/>
                <a:gd name="T62" fmla="*/ 65 w 76"/>
                <a:gd name="T6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43">
                  <a:moveTo>
                    <a:pt x="6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3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2" y="1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4" y="39"/>
                    <a:pt x="21" y="43"/>
                    <a:pt x="27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5" y="43"/>
                    <a:pt x="62" y="39"/>
                    <a:pt x="65" y="3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6" y="5"/>
                    <a:pt x="73" y="0"/>
                    <a:pt x="67" y="0"/>
                  </a:cubicBezTo>
                  <a:close/>
                  <a:moveTo>
                    <a:pt x="57" y="34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7" y="34"/>
                    <a:pt x="17" y="32"/>
                  </a:cubicBezTo>
                  <a:cubicBezTo>
                    <a:pt x="17" y="31"/>
                    <a:pt x="18" y="30"/>
                    <a:pt x="18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8" y="31"/>
                    <a:pt x="58" y="32"/>
                  </a:cubicBezTo>
                  <a:cubicBezTo>
                    <a:pt x="58" y="34"/>
                    <a:pt x="57" y="34"/>
                    <a:pt x="57" y="34"/>
                  </a:cubicBezTo>
                  <a:close/>
                  <a:moveTo>
                    <a:pt x="62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2" y="22"/>
                    <a:pt x="12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18"/>
                    <a:pt x="63" y="19"/>
                    <a:pt x="63" y="20"/>
                  </a:cubicBezTo>
                  <a:cubicBezTo>
                    <a:pt x="63" y="22"/>
                    <a:pt x="63" y="23"/>
                    <a:pt x="62" y="23"/>
                  </a:cubicBezTo>
                  <a:close/>
                  <a:moveTo>
                    <a:pt x="65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0"/>
                    <a:pt x="8" y="8"/>
                  </a:cubicBezTo>
                  <a:cubicBezTo>
                    <a:pt x="8" y="7"/>
                    <a:pt x="9" y="6"/>
                    <a:pt x="10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6"/>
                    <a:pt x="67" y="7"/>
                    <a:pt x="67" y="8"/>
                  </a:cubicBezTo>
                  <a:cubicBezTo>
                    <a:pt x="67" y="10"/>
                    <a:pt x="66" y="11"/>
                    <a:pt x="6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1" name="Freeform 59"/>
          <p:cNvSpPr/>
          <p:nvPr/>
        </p:nvSpPr>
        <p:spPr bwMode="auto">
          <a:xfrm>
            <a:off x="7204779" y="5296170"/>
            <a:ext cx="519188" cy="601311"/>
          </a:xfrm>
          <a:custGeom>
            <a:avLst/>
            <a:gdLst>
              <a:gd name="T0" fmla="*/ 72 w 72"/>
              <a:gd name="T1" fmla="*/ 35 h 83"/>
              <a:gd name="T2" fmla="*/ 39 w 72"/>
              <a:gd name="T3" fmla="*/ 4 h 83"/>
              <a:gd name="T4" fmla="*/ 39 w 72"/>
              <a:gd name="T5" fmla="*/ 3 h 83"/>
              <a:gd name="T6" fmla="*/ 36 w 72"/>
              <a:gd name="T7" fmla="*/ 0 h 83"/>
              <a:gd name="T8" fmla="*/ 33 w 72"/>
              <a:gd name="T9" fmla="*/ 3 h 83"/>
              <a:gd name="T10" fmla="*/ 33 w 72"/>
              <a:gd name="T11" fmla="*/ 4 h 83"/>
              <a:gd name="T12" fmla="*/ 0 w 72"/>
              <a:gd name="T13" fmla="*/ 35 h 83"/>
              <a:gd name="T14" fmla="*/ 33 w 72"/>
              <a:gd name="T15" fmla="*/ 35 h 83"/>
              <a:gd name="T16" fmla="*/ 33 w 72"/>
              <a:gd name="T17" fmla="*/ 67 h 83"/>
              <a:gd name="T18" fmla="*/ 30 w 72"/>
              <a:gd name="T19" fmla="*/ 75 h 83"/>
              <a:gd name="T20" fmla="*/ 22 w 72"/>
              <a:gd name="T21" fmla="*/ 78 h 83"/>
              <a:gd name="T22" fmla="*/ 15 w 72"/>
              <a:gd name="T23" fmla="*/ 75 h 83"/>
              <a:gd name="T24" fmla="*/ 12 w 72"/>
              <a:gd name="T25" fmla="*/ 67 h 83"/>
              <a:gd name="T26" fmla="*/ 9 w 72"/>
              <a:gd name="T27" fmla="*/ 65 h 83"/>
              <a:gd name="T28" fmla="*/ 6 w 72"/>
              <a:gd name="T29" fmla="*/ 67 h 83"/>
              <a:gd name="T30" fmla="*/ 22 w 72"/>
              <a:gd name="T31" fmla="*/ 83 h 83"/>
              <a:gd name="T32" fmla="*/ 39 w 72"/>
              <a:gd name="T33" fmla="*/ 68 h 83"/>
              <a:gd name="T34" fmla="*/ 39 w 72"/>
              <a:gd name="T35" fmla="*/ 68 h 83"/>
              <a:gd name="T36" fmla="*/ 39 w 72"/>
              <a:gd name="T37" fmla="*/ 35 h 83"/>
              <a:gd name="T38" fmla="*/ 72 w 72"/>
              <a:gd name="T39" fmla="*/ 3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3">
                <a:moveTo>
                  <a:pt x="72" y="35"/>
                </a:moveTo>
                <a:cubicBezTo>
                  <a:pt x="72" y="18"/>
                  <a:pt x="58" y="5"/>
                  <a:pt x="39" y="4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1"/>
                  <a:pt x="37" y="0"/>
                  <a:pt x="36" y="0"/>
                </a:cubicBezTo>
                <a:cubicBezTo>
                  <a:pt x="34" y="0"/>
                  <a:pt x="33" y="1"/>
                  <a:pt x="33" y="3"/>
                </a:cubicBezTo>
                <a:cubicBezTo>
                  <a:pt x="33" y="4"/>
                  <a:pt x="33" y="4"/>
                  <a:pt x="33" y="4"/>
                </a:cubicBezTo>
                <a:cubicBezTo>
                  <a:pt x="15" y="5"/>
                  <a:pt x="0" y="18"/>
                  <a:pt x="0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0"/>
                  <a:pt x="32" y="73"/>
                  <a:pt x="30" y="75"/>
                </a:cubicBezTo>
                <a:cubicBezTo>
                  <a:pt x="28" y="77"/>
                  <a:pt x="25" y="78"/>
                  <a:pt x="22" y="78"/>
                </a:cubicBezTo>
                <a:cubicBezTo>
                  <a:pt x="19" y="78"/>
                  <a:pt x="17" y="77"/>
                  <a:pt x="15" y="75"/>
                </a:cubicBezTo>
                <a:cubicBezTo>
                  <a:pt x="13" y="73"/>
                  <a:pt x="12" y="70"/>
                  <a:pt x="12" y="67"/>
                </a:cubicBezTo>
                <a:cubicBezTo>
                  <a:pt x="12" y="66"/>
                  <a:pt x="10" y="65"/>
                  <a:pt x="9" y="65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76"/>
                  <a:pt x="14" y="83"/>
                  <a:pt x="22" y="83"/>
                </a:cubicBezTo>
                <a:cubicBezTo>
                  <a:pt x="31" y="83"/>
                  <a:pt x="38" y="77"/>
                  <a:pt x="39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35"/>
                  <a:pt x="39" y="35"/>
                  <a:pt x="39" y="35"/>
                </a:cubicBezTo>
                <a:lnTo>
                  <a:pt x="72" y="35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2" name="组合 681"/>
          <p:cNvGrpSpPr/>
          <p:nvPr/>
        </p:nvGrpSpPr>
        <p:grpSpPr>
          <a:xfrm>
            <a:off x="9171692" y="3045095"/>
            <a:ext cx="691786" cy="737719"/>
            <a:chOff x="9175751" y="2960688"/>
            <a:chExt cx="788988" cy="841375"/>
          </a:xfrm>
          <a:solidFill>
            <a:srgbClr val="20252D"/>
          </a:solidFill>
        </p:grpSpPr>
        <p:sp>
          <p:nvSpPr>
            <p:cNvPr id="683" name="Freeform 60"/>
            <p:cNvSpPr/>
            <p:nvPr/>
          </p:nvSpPr>
          <p:spPr bwMode="auto">
            <a:xfrm>
              <a:off x="9480551" y="2960688"/>
              <a:ext cx="484188" cy="841375"/>
            </a:xfrm>
            <a:custGeom>
              <a:avLst/>
              <a:gdLst>
                <a:gd name="T0" fmla="*/ 6 w 59"/>
                <a:gd name="T1" fmla="*/ 8 h 102"/>
                <a:gd name="T2" fmla="*/ 3 w 59"/>
                <a:gd name="T3" fmla="*/ 15 h 102"/>
                <a:gd name="T4" fmla="*/ 6 w 59"/>
                <a:gd name="T5" fmla="*/ 15 h 102"/>
                <a:gd name="T6" fmla="*/ 17 w 59"/>
                <a:gd name="T7" fmla="*/ 24 h 102"/>
                <a:gd name="T8" fmla="*/ 12 w 59"/>
                <a:gd name="T9" fmla="*/ 31 h 102"/>
                <a:gd name="T10" fmla="*/ 18 w 59"/>
                <a:gd name="T11" fmla="*/ 39 h 102"/>
                <a:gd name="T12" fmla="*/ 7 w 59"/>
                <a:gd name="T13" fmla="*/ 48 h 102"/>
                <a:gd name="T14" fmla="*/ 4 w 59"/>
                <a:gd name="T15" fmla="*/ 48 h 102"/>
                <a:gd name="T16" fmla="*/ 7 w 59"/>
                <a:gd name="T17" fmla="*/ 55 h 102"/>
                <a:gd name="T18" fmla="*/ 1 w 59"/>
                <a:gd name="T19" fmla="*/ 63 h 102"/>
                <a:gd name="T20" fmla="*/ 29 w 59"/>
                <a:gd name="T21" fmla="*/ 63 h 102"/>
                <a:gd name="T22" fmla="*/ 25 w 59"/>
                <a:gd name="T23" fmla="*/ 80 h 102"/>
                <a:gd name="T24" fmla="*/ 24 w 59"/>
                <a:gd name="T25" fmla="*/ 89 h 102"/>
                <a:gd name="T26" fmla="*/ 32 w 59"/>
                <a:gd name="T27" fmla="*/ 102 h 102"/>
                <a:gd name="T28" fmla="*/ 33 w 59"/>
                <a:gd name="T29" fmla="*/ 102 h 102"/>
                <a:gd name="T30" fmla="*/ 42 w 59"/>
                <a:gd name="T31" fmla="*/ 93 h 102"/>
                <a:gd name="T32" fmla="*/ 43 w 59"/>
                <a:gd name="T33" fmla="*/ 84 h 102"/>
                <a:gd name="T34" fmla="*/ 49 w 59"/>
                <a:gd name="T35" fmla="*/ 63 h 102"/>
                <a:gd name="T36" fmla="*/ 58 w 59"/>
                <a:gd name="T37" fmla="*/ 55 h 102"/>
                <a:gd name="T38" fmla="*/ 58 w 59"/>
                <a:gd name="T39" fmla="*/ 14 h 102"/>
                <a:gd name="T40" fmla="*/ 46 w 59"/>
                <a:gd name="T41" fmla="*/ 0 h 102"/>
                <a:gd name="T42" fmla="*/ 0 w 59"/>
                <a:gd name="T43" fmla="*/ 0 h 102"/>
                <a:gd name="T44" fmla="*/ 6 w 59"/>
                <a:gd name="T45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102">
                  <a:moveTo>
                    <a:pt x="6" y="8"/>
                  </a:moveTo>
                  <a:cubicBezTo>
                    <a:pt x="6" y="11"/>
                    <a:pt x="5" y="13"/>
                    <a:pt x="3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2" y="15"/>
                    <a:pt x="17" y="18"/>
                    <a:pt x="17" y="24"/>
                  </a:cubicBezTo>
                  <a:cubicBezTo>
                    <a:pt x="17" y="27"/>
                    <a:pt x="15" y="30"/>
                    <a:pt x="12" y="31"/>
                  </a:cubicBezTo>
                  <a:cubicBezTo>
                    <a:pt x="15" y="33"/>
                    <a:pt x="18" y="36"/>
                    <a:pt x="18" y="39"/>
                  </a:cubicBezTo>
                  <a:cubicBezTo>
                    <a:pt x="18" y="44"/>
                    <a:pt x="13" y="48"/>
                    <a:pt x="7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50"/>
                    <a:pt x="7" y="52"/>
                    <a:pt x="7" y="55"/>
                  </a:cubicBezTo>
                  <a:cubicBezTo>
                    <a:pt x="7" y="59"/>
                    <a:pt x="5" y="62"/>
                    <a:pt x="1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8" y="64"/>
                    <a:pt x="26" y="74"/>
                    <a:pt x="25" y="8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94"/>
                    <a:pt x="28" y="102"/>
                    <a:pt x="32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8" y="102"/>
                    <a:pt x="42" y="98"/>
                    <a:pt x="42" y="93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5" y="73"/>
                    <a:pt x="45" y="67"/>
                    <a:pt x="49" y="63"/>
                  </a:cubicBezTo>
                  <a:cubicBezTo>
                    <a:pt x="53" y="60"/>
                    <a:pt x="57" y="58"/>
                    <a:pt x="58" y="55"/>
                  </a:cubicBezTo>
                  <a:cubicBezTo>
                    <a:pt x="59" y="45"/>
                    <a:pt x="58" y="24"/>
                    <a:pt x="58" y="14"/>
                  </a:cubicBezTo>
                  <a:cubicBezTo>
                    <a:pt x="58" y="10"/>
                    <a:pt x="47" y="0"/>
                    <a:pt x="46" y="0"/>
                  </a:cubicBezTo>
                  <a:cubicBezTo>
                    <a:pt x="34" y="0"/>
                    <a:pt x="0" y="0"/>
                    <a:pt x="0" y="0"/>
                  </a:cubicBezTo>
                  <a:cubicBezTo>
                    <a:pt x="4" y="1"/>
                    <a:pt x="6" y="4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4" name="Freeform 61"/>
            <p:cNvSpPr/>
            <p:nvPr/>
          </p:nvSpPr>
          <p:spPr bwMode="auto">
            <a:xfrm>
              <a:off x="9217026" y="3363913"/>
              <a:ext cx="295275" cy="100013"/>
            </a:xfrm>
            <a:custGeom>
              <a:avLst/>
              <a:gdLst>
                <a:gd name="T0" fmla="*/ 6 w 36"/>
                <a:gd name="T1" fmla="*/ 0 h 12"/>
                <a:gd name="T2" fmla="*/ 0 w 36"/>
                <a:gd name="T3" fmla="*/ 6 h 12"/>
                <a:gd name="T4" fmla="*/ 6 w 36"/>
                <a:gd name="T5" fmla="*/ 12 h 12"/>
                <a:gd name="T6" fmla="*/ 22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6 w 36"/>
                <a:gd name="T13" fmla="*/ 6 h 12"/>
                <a:gd name="T14" fmla="*/ 30 w 36"/>
                <a:gd name="T15" fmla="*/ 0 h 12"/>
                <a:gd name="T16" fmla="*/ 17 w 36"/>
                <a:gd name="T17" fmla="*/ 0 h 12"/>
                <a:gd name="T18" fmla="*/ 6 w 3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9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5" name="Freeform 62"/>
            <p:cNvSpPr/>
            <p:nvPr/>
          </p:nvSpPr>
          <p:spPr bwMode="auto">
            <a:xfrm>
              <a:off x="9175751" y="3232151"/>
              <a:ext cx="427038" cy="100013"/>
            </a:xfrm>
            <a:custGeom>
              <a:avLst/>
              <a:gdLst>
                <a:gd name="T0" fmla="*/ 44 w 52"/>
                <a:gd name="T1" fmla="*/ 12 h 12"/>
                <a:gd name="T2" fmla="*/ 50 w 52"/>
                <a:gd name="T3" fmla="*/ 10 h 12"/>
                <a:gd name="T4" fmla="*/ 52 w 52"/>
                <a:gd name="T5" fmla="*/ 6 h 12"/>
                <a:gd name="T6" fmla="*/ 50 w 52"/>
                <a:gd name="T7" fmla="*/ 2 h 12"/>
                <a:gd name="T8" fmla="*/ 44 w 52"/>
                <a:gd name="T9" fmla="*/ 0 h 12"/>
                <a:gd name="T10" fmla="*/ 22 w 52"/>
                <a:gd name="T11" fmla="*/ 0 h 12"/>
                <a:gd name="T12" fmla="*/ 9 w 52"/>
                <a:gd name="T13" fmla="*/ 0 h 12"/>
                <a:gd name="T14" fmla="*/ 3 w 52"/>
                <a:gd name="T15" fmla="*/ 2 h 12"/>
                <a:gd name="T16" fmla="*/ 0 w 52"/>
                <a:gd name="T17" fmla="*/ 6 h 12"/>
                <a:gd name="T18" fmla="*/ 3 w 52"/>
                <a:gd name="T19" fmla="*/ 10 h 12"/>
                <a:gd name="T20" fmla="*/ 9 w 52"/>
                <a:gd name="T21" fmla="*/ 12 h 12"/>
                <a:gd name="T22" fmla="*/ 22 w 52"/>
                <a:gd name="T23" fmla="*/ 12 h 12"/>
                <a:gd name="T24" fmla="*/ 44 w 52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2">
                  <a:moveTo>
                    <a:pt x="44" y="12"/>
                  </a:moveTo>
                  <a:cubicBezTo>
                    <a:pt x="46" y="12"/>
                    <a:pt x="48" y="12"/>
                    <a:pt x="50" y="10"/>
                  </a:cubicBezTo>
                  <a:cubicBezTo>
                    <a:pt x="51" y="9"/>
                    <a:pt x="52" y="8"/>
                    <a:pt x="52" y="6"/>
                  </a:cubicBezTo>
                  <a:cubicBezTo>
                    <a:pt x="52" y="5"/>
                    <a:pt x="51" y="3"/>
                    <a:pt x="50" y="2"/>
                  </a:cubicBezTo>
                  <a:cubicBezTo>
                    <a:pt x="48" y="1"/>
                    <a:pt x="46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ubicBezTo>
                    <a:pt x="4" y="12"/>
                    <a:pt x="6" y="12"/>
                    <a:pt x="9" y="12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" name="Freeform 63"/>
            <p:cNvSpPr/>
            <p:nvPr/>
          </p:nvSpPr>
          <p:spPr bwMode="auto">
            <a:xfrm>
              <a:off x="9183688" y="3108326"/>
              <a:ext cx="419100" cy="100013"/>
            </a:xfrm>
            <a:custGeom>
              <a:avLst/>
              <a:gdLst>
                <a:gd name="T0" fmla="*/ 48 w 51"/>
                <a:gd name="T1" fmla="*/ 10 h 12"/>
                <a:gd name="T2" fmla="*/ 51 w 51"/>
                <a:gd name="T3" fmla="*/ 6 h 12"/>
                <a:gd name="T4" fmla="*/ 48 w 51"/>
                <a:gd name="T5" fmla="*/ 1 h 12"/>
                <a:gd name="T6" fmla="*/ 42 w 51"/>
                <a:gd name="T7" fmla="*/ 0 h 12"/>
                <a:gd name="T8" fmla="*/ 8 w 51"/>
                <a:gd name="T9" fmla="*/ 0 h 12"/>
                <a:gd name="T10" fmla="*/ 2 w 51"/>
                <a:gd name="T11" fmla="*/ 1 h 12"/>
                <a:gd name="T12" fmla="*/ 0 w 51"/>
                <a:gd name="T13" fmla="*/ 6 h 12"/>
                <a:gd name="T14" fmla="*/ 2 w 51"/>
                <a:gd name="T15" fmla="*/ 10 h 12"/>
                <a:gd name="T16" fmla="*/ 8 w 51"/>
                <a:gd name="T17" fmla="*/ 12 h 12"/>
                <a:gd name="T18" fmla="*/ 42 w 51"/>
                <a:gd name="T19" fmla="*/ 12 h 12"/>
                <a:gd name="T20" fmla="*/ 48 w 51"/>
                <a:gd name="T2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">
                  <a:moveTo>
                    <a:pt x="48" y="10"/>
                  </a:moveTo>
                  <a:cubicBezTo>
                    <a:pt x="50" y="9"/>
                    <a:pt x="51" y="7"/>
                    <a:pt x="51" y="6"/>
                  </a:cubicBezTo>
                  <a:cubicBezTo>
                    <a:pt x="51" y="4"/>
                    <a:pt x="50" y="3"/>
                    <a:pt x="48" y="1"/>
                  </a:cubicBezTo>
                  <a:cubicBezTo>
                    <a:pt x="47" y="0"/>
                    <a:pt x="45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7" y="11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7" name="Freeform 64"/>
            <p:cNvSpPr/>
            <p:nvPr/>
          </p:nvSpPr>
          <p:spPr bwMode="auto">
            <a:xfrm>
              <a:off x="9224963" y="2976563"/>
              <a:ext cx="279400" cy="98425"/>
            </a:xfrm>
            <a:custGeom>
              <a:avLst/>
              <a:gdLst>
                <a:gd name="T0" fmla="*/ 28 w 34"/>
                <a:gd name="T1" fmla="*/ 12 h 12"/>
                <a:gd name="T2" fmla="*/ 34 w 34"/>
                <a:gd name="T3" fmla="*/ 6 h 12"/>
                <a:gd name="T4" fmla="*/ 28 w 34"/>
                <a:gd name="T5" fmla="*/ 0 h 12"/>
                <a:gd name="T6" fmla="*/ 5 w 34"/>
                <a:gd name="T7" fmla="*/ 0 h 12"/>
                <a:gd name="T8" fmla="*/ 0 w 34"/>
                <a:gd name="T9" fmla="*/ 6 h 12"/>
                <a:gd name="T10" fmla="*/ 5 w 34"/>
                <a:gd name="T11" fmla="*/ 12 h 12"/>
                <a:gd name="T12" fmla="*/ 5 w 34"/>
                <a:gd name="T13" fmla="*/ 12 h 12"/>
                <a:gd name="T14" fmla="*/ 28 w 34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cubicBezTo>
                    <a:pt x="31" y="12"/>
                    <a:pt x="34" y="9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2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88" name="组合 687"/>
          <p:cNvGrpSpPr/>
          <p:nvPr/>
        </p:nvGrpSpPr>
        <p:grpSpPr>
          <a:xfrm>
            <a:off x="8200142" y="3045095"/>
            <a:ext cx="686218" cy="737719"/>
            <a:chOff x="8204201" y="2960688"/>
            <a:chExt cx="782638" cy="841375"/>
          </a:xfrm>
          <a:solidFill>
            <a:srgbClr val="20252D"/>
          </a:solidFill>
        </p:grpSpPr>
        <p:sp>
          <p:nvSpPr>
            <p:cNvPr id="689" name="Freeform 65"/>
            <p:cNvSpPr/>
            <p:nvPr/>
          </p:nvSpPr>
          <p:spPr bwMode="auto">
            <a:xfrm>
              <a:off x="8204201" y="2960688"/>
              <a:ext cx="477838" cy="841375"/>
            </a:xfrm>
            <a:custGeom>
              <a:avLst/>
              <a:gdLst>
                <a:gd name="T0" fmla="*/ 53 w 58"/>
                <a:gd name="T1" fmla="*/ 94 h 102"/>
                <a:gd name="T2" fmla="*/ 56 w 58"/>
                <a:gd name="T3" fmla="*/ 87 h 102"/>
                <a:gd name="T4" fmla="*/ 53 w 58"/>
                <a:gd name="T5" fmla="*/ 87 h 102"/>
                <a:gd name="T6" fmla="*/ 41 w 58"/>
                <a:gd name="T7" fmla="*/ 78 h 102"/>
                <a:gd name="T8" fmla="*/ 47 w 58"/>
                <a:gd name="T9" fmla="*/ 71 h 102"/>
                <a:gd name="T10" fmla="*/ 41 w 58"/>
                <a:gd name="T11" fmla="*/ 63 h 102"/>
                <a:gd name="T12" fmla="*/ 52 w 58"/>
                <a:gd name="T13" fmla="*/ 54 h 102"/>
                <a:gd name="T14" fmla="*/ 55 w 58"/>
                <a:gd name="T15" fmla="*/ 54 h 102"/>
                <a:gd name="T16" fmla="*/ 52 w 58"/>
                <a:gd name="T17" fmla="*/ 47 h 102"/>
                <a:gd name="T18" fmla="*/ 57 w 58"/>
                <a:gd name="T19" fmla="*/ 39 h 102"/>
                <a:gd name="T20" fmla="*/ 30 w 58"/>
                <a:gd name="T21" fmla="*/ 39 h 102"/>
                <a:gd name="T22" fmla="*/ 34 w 58"/>
                <a:gd name="T23" fmla="*/ 22 h 102"/>
                <a:gd name="T24" fmla="*/ 35 w 58"/>
                <a:gd name="T25" fmla="*/ 13 h 102"/>
                <a:gd name="T26" fmla="*/ 26 w 58"/>
                <a:gd name="T27" fmla="*/ 0 h 102"/>
                <a:gd name="T28" fmla="*/ 25 w 58"/>
                <a:gd name="T29" fmla="*/ 0 h 102"/>
                <a:gd name="T30" fmla="*/ 17 w 58"/>
                <a:gd name="T31" fmla="*/ 9 h 102"/>
                <a:gd name="T32" fmla="*/ 16 w 58"/>
                <a:gd name="T33" fmla="*/ 18 h 102"/>
                <a:gd name="T34" fmla="*/ 10 w 58"/>
                <a:gd name="T35" fmla="*/ 39 h 102"/>
                <a:gd name="T36" fmla="*/ 1 w 58"/>
                <a:gd name="T37" fmla="*/ 47 h 102"/>
                <a:gd name="T38" fmla="*/ 1 w 58"/>
                <a:gd name="T39" fmla="*/ 88 h 102"/>
                <a:gd name="T40" fmla="*/ 13 w 58"/>
                <a:gd name="T41" fmla="*/ 102 h 102"/>
                <a:gd name="T42" fmla="*/ 58 w 58"/>
                <a:gd name="T43" fmla="*/ 102 h 102"/>
                <a:gd name="T44" fmla="*/ 53 w 58"/>
                <a:gd name="T45" fmla="*/ 9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102">
                  <a:moveTo>
                    <a:pt x="53" y="94"/>
                  </a:moveTo>
                  <a:cubicBezTo>
                    <a:pt x="53" y="91"/>
                    <a:pt x="54" y="89"/>
                    <a:pt x="56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47" y="87"/>
                    <a:pt x="41" y="84"/>
                    <a:pt x="41" y="78"/>
                  </a:cubicBezTo>
                  <a:cubicBezTo>
                    <a:pt x="41" y="75"/>
                    <a:pt x="44" y="72"/>
                    <a:pt x="47" y="71"/>
                  </a:cubicBezTo>
                  <a:cubicBezTo>
                    <a:pt x="43" y="69"/>
                    <a:pt x="41" y="66"/>
                    <a:pt x="41" y="63"/>
                  </a:cubicBezTo>
                  <a:cubicBezTo>
                    <a:pt x="41" y="57"/>
                    <a:pt x="46" y="54"/>
                    <a:pt x="52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3" y="52"/>
                    <a:pt x="52" y="50"/>
                    <a:pt x="52" y="47"/>
                  </a:cubicBezTo>
                  <a:cubicBezTo>
                    <a:pt x="52" y="43"/>
                    <a:pt x="54" y="40"/>
                    <a:pt x="57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3" y="28"/>
                    <a:pt x="34" y="2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8"/>
                    <a:pt x="31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29"/>
                    <a:pt x="14" y="35"/>
                    <a:pt x="10" y="39"/>
                  </a:cubicBezTo>
                  <a:cubicBezTo>
                    <a:pt x="6" y="42"/>
                    <a:pt x="2" y="44"/>
                    <a:pt x="1" y="47"/>
                  </a:cubicBezTo>
                  <a:cubicBezTo>
                    <a:pt x="0" y="57"/>
                    <a:pt x="1" y="78"/>
                    <a:pt x="1" y="88"/>
                  </a:cubicBezTo>
                  <a:cubicBezTo>
                    <a:pt x="1" y="92"/>
                    <a:pt x="12" y="102"/>
                    <a:pt x="13" y="102"/>
                  </a:cubicBezTo>
                  <a:cubicBezTo>
                    <a:pt x="24" y="102"/>
                    <a:pt x="58" y="102"/>
                    <a:pt x="58" y="102"/>
                  </a:cubicBezTo>
                  <a:cubicBezTo>
                    <a:pt x="55" y="101"/>
                    <a:pt x="53" y="98"/>
                    <a:pt x="5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0" name="Freeform 66"/>
            <p:cNvSpPr/>
            <p:nvPr/>
          </p:nvSpPr>
          <p:spPr bwMode="auto">
            <a:xfrm>
              <a:off x="8656638" y="3298826"/>
              <a:ext cx="296863" cy="98425"/>
            </a:xfrm>
            <a:custGeom>
              <a:avLst/>
              <a:gdLst>
                <a:gd name="T0" fmla="*/ 30 w 36"/>
                <a:gd name="T1" fmla="*/ 12 h 12"/>
                <a:gd name="T2" fmla="*/ 36 w 36"/>
                <a:gd name="T3" fmla="*/ 6 h 12"/>
                <a:gd name="T4" fmla="*/ 30 w 36"/>
                <a:gd name="T5" fmla="*/ 0 h 12"/>
                <a:gd name="T6" fmla="*/ 14 w 36"/>
                <a:gd name="T7" fmla="*/ 0 h 12"/>
                <a:gd name="T8" fmla="*/ 6 w 36"/>
                <a:gd name="T9" fmla="*/ 0 h 12"/>
                <a:gd name="T10" fmla="*/ 0 w 36"/>
                <a:gd name="T11" fmla="*/ 6 h 12"/>
                <a:gd name="T12" fmla="*/ 0 w 36"/>
                <a:gd name="T13" fmla="*/ 6 h 12"/>
                <a:gd name="T14" fmla="*/ 6 w 36"/>
                <a:gd name="T15" fmla="*/ 12 h 12"/>
                <a:gd name="T16" fmla="*/ 19 w 36"/>
                <a:gd name="T17" fmla="*/ 12 h 12"/>
                <a:gd name="T18" fmla="*/ 30 w 36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33" y="12"/>
                    <a:pt x="36" y="9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1" name="Freeform 67"/>
            <p:cNvSpPr/>
            <p:nvPr/>
          </p:nvSpPr>
          <p:spPr bwMode="auto">
            <a:xfrm>
              <a:off x="8566151" y="3430588"/>
              <a:ext cx="420688" cy="98425"/>
            </a:xfrm>
            <a:custGeom>
              <a:avLst/>
              <a:gdLst>
                <a:gd name="T0" fmla="*/ 8 w 51"/>
                <a:gd name="T1" fmla="*/ 0 h 12"/>
                <a:gd name="T2" fmla="*/ 2 w 51"/>
                <a:gd name="T3" fmla="*/ 2 h 12"/>
                <a:gd name="T4" fmla="*/ 0 w 51"/>
                <a:gd name="T5" fmla="*/ 6 h 12"/>
                <a:gd name="T6" fmla="*/ 2 w 51"/>
                <a:gd name="T7" fmla="*/ 10 h 12"/>
                <a:gd name="T8" fmla="*/ 8 w 51"/>
                <a:gd name="T9" fmla="*/ 12 h 12"/>
                <a:gd name="T10" fmla="*/ 30 w 51"/>
                <a:gd name="T11" fmla="*/ 12 h 12"/>
                <a:gd name="T12" fmla="*/ 43 w 51"/>
                <a:gd name="T13" fmla="*/ 12 h 12"/>
                <a:gd name="T14" fmla="*/ 49 w 51"/>
                <a:gd name="T15" fmla="*/ 10 h 12"/>
                <a:gd name="T16" fmla="*/ 51 w 51"/>
                <a:gd name="T17" fmla="*/ 6 h 12"/>
                <a:gd name="T18" fmla="*/ 49 w 51"/>
                <a:gd name="T19" fmla="*/ 2 h 12"/>
                <a:gd name="T20" fmla="*/ 43 w 51"/>
                <a:gd name="T21" fmla="*/ 0 h 12"/>
                <a:gd name="T22" fmla="*/ 30 w 51"/>
                <a:gd name="T23" fmla="*/ 0 h 12"/>
                <a:gd name="T24" fmla="*/ 8 w 51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2">
                  <a:moveTo>
                    <a:pt x="8" y="0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8" y="11"/>
                    <a:pt x="49" y="10"/>
                  </a:cubicBezTo>
                  <a:cubicBezTo>
                    <a:pt x="51" y="9"/>
                    <a:pt x="51" y="7"/>
                    <a:pt x="51" y="6"/>
                  </a:cubicBezTo>
                  <a:cubicBezTo>
                    <a:pt x="51" y="4"/>
                    <a:pt x="51" y="3"/>
                    <a:pt x="49" y="2"/>
                  </a:cubicBezTo>
                  <a:cubicBezTo>
                    <a:pt x="48" y="0"/>
                    <a:pt x="45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" name="Freeform 68"/>
            <p:cNvSpPr/>
            <p:nvPr/>
          </p:nvSpPr>
          <p:spPr bwMode="auto">
            <a:xfrm>
              <a:off x="8566151" y="3554413"/>
              <a:ext cx="420688" cy="98425"/>
            </a:xfrm>
            <a:custGeom>
              <a:avLst/>
              <a:gdLst>
                <a:gd name="T0" fmla="*/ 2 w 51"/>
                <a:gd name="T1" fmla="*/ 2 h 12"/>
                <a:gd name="T2" fmla="*/ 0 w 51"/>
                <a:gd name="T3" fmla="*/ 6 h 12"/>
                <a:gd name="T4" fmla="*/ 2 w 51"/>
                <a:gd name="T5" fmla="*/ 11 h 12"/>
                <a:gd name="T6" fmla="*/ 9 w 51"/>
                <a:gd name="T7" fmla="*/ 12 h 12"/>
                <a:gd name="T8" fmla="*/ 43 w 51"/>
                <a:gd name="T9" fmla="*/ 12 h 12"/>
                <a:gd name="T10" fmla="*/ 49 w 51"/>
                <a:gd name="T11" fmla="*/ 11 h 12"/>
                <a:gd name="T12" fmla="*/ 51 w 51"/>
                <a:gd name="T13" fmla="*/ 6 h 12"/>
                <a:gd name="T14" fmla="*/ 49 w 51"/>
                <a:gd name="T15" fmla="*/ 2 h 12"/>
                <a:gd name="T16" fmla="*/ 43 w 51"/>
                <a:gd name="T17" fmla="*/ 0 h 12"/>
                <a:gd name="T18" fmla="*/ 9 w 51"/>
                <a:gd name="T19" fmla="*/ 0 h 12"/>
                <a:gd name="T20" fmla="*/ 2 w 51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">
                  <a:moveTo>
                    <a:pt x="2" y="2"/>
                  </a:move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4" y="12"/>
                    <a:pt x="6" y="12"/>
                    <a:pt x="9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7" y="12"/>
                    <a:pt x="49" y="11"/>
                  </a:cubicBezTo>
                  <a:cubicBezTo>
                    <a:pt x="50" y="9"/>
                    <a:pt x="51" y="8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5" y="0"/>
                    <a:pt x="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3" name="Freeform 69"/>
            <p:cNvSpPr/>
            <p:nvPr/>
          </p:nvSpPr>
          <p:spPr bwMode="auto">
            <a:xfrm>
              <a:off x="8664576" y="3686176"/>
              <a:ext cx="280988" cy="98425"/>
            </a:xfrm>
            <a:custGeom>
              <a:avLst/>
              <a:gdLst>
                <a:gd name="T0" fmla="*/ 6 w 34"/>
                <a:gd name="T1" fmla="*/ 0 h 12"/>
                <a:gd name="T2" fmla="*/ 0 w 34"/>
                <a:gd name="T3" fmla="*/ 6 h 12"/>
                <a:gd name="T4" fmla="*/ 6 w 34"/>
                <a:gd name="T5" fmla="*/ 12 h 12"/>
                <a:gd name="T6" fmla="*/ 28 w 34"/>
                <a:gd name="T7" fmla="*/ 12 h 12"/>
                <a:gd name="T8" fmla="*/ 34 w 34"/>
                <a:gd name="T9" fmla="*/ 6 h 12"/>
                <a:gd name="T10" fmla="*/ 28 w 34"/>
                <a:gd name="T11" fmla="*/ 0 h 12"/>
                <a:gd name="T12" fmla="*/ 28 w 34"/>
                <a:gd name="T13" fmla="*/ 0 h 12"/>
                <a:gd name="T14" fmla="*/ 6 w 3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2"/>
                    <a:pt x="34" y="9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4" name="组合 693"/>
          <p:cNvGrpSpPr/>
          <p:nvPr/>
        </p:nvGrpSpPr>
        <p:grpSpPr>
          <a:xfrm>
            <a:off x="4226629" y="3210195"/>
            <a:ext cx="439848" cy="448200"/>
            <a:chOff x="4230688" y="3125788"/>
            <a:chExt cx="501650" cy="511176"/>
          </a:xfrm>
          <a:solidFill>
            <a:srgbClr val="20252D"/>
          </a:solidFill>
        </p:grpSpPr>
        <p:sp>
          <p:nvSpPr>
            <p:cNvPr id="695" name="Freeform 70"/>
            <p:cNvSpPr/>
            <p:nvPr/>
          </p:nvSpPr>
          <p:spPr bwMode="auto">
            <a:xfrm>
              <a:off x="4230688" y="3125788"/>
              <a:ext cx="501650" cy="511175"/>
            </a:xfrm>
            <a:custGeom>
              <a:avLst/>
              <a:gdLst>
                <a:gd name="T0" fmla="*/ 50 w 61"/>
                <a:gd name="T1" fmla="*/ 56 h 62"/>
                <a:gd name="T2" fmla="*/ 37 w 61"/>
                <a:gd name="T3" fmla="*/ 25 h 62"/>
                <a:gd name="T4" fmla="*/ 5 w 61"/>
                <a:gd name="T5" fmla="*/ 12 h 62"/>
                <a:gd name="T6" fmla="*/ 0 w 61"/>
                <a:gd name="T7" fmla="*/ 6 h 62"/>
                <a:gd name="T8" fmla="*/ 5 w 61"/>
                <a:gd name="T9" fmla="*/ 0 h 62"/>
                <a:gd name="T10" fmla="*/ 61 w 61"/>
                <a:gd name="T11" fmla="*/ 56 h 62"/>
                <a:gd name="T12" fmla="*/ 55 w 61"/>
                <a:gd name="T13" fmla="*/ 62 h 62"/>
                <a:gd name="T14" fmla="*/ 50 w 61"/>
                <a:gd name="T15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50" y="56"/>
                  </a:moveTo>
                  <a:cubicBezTo>
                    <a:pt x="50" y="44"/>
                    <a:pt x="45" y="33"/>
                    <a:pt x="37" y="25"/>
                  </a:cubicBezTo>
                  <a:cubicBezTo>
                    <a:pt x="29" y="17"/>
                    <a:pt x="18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6" y="0"/>
                    <a:pt x="61" y="25"/>
                    <a:pt x="61" y="56"/>
                  </a:cubicBezTo>
                  <a:cubicBezTo>
                    <a:pt x="61" y="59"/>
                    <a:pt x="58" y="62"/>
                    <a:pt x="55" y="62"/>
                  </a:cubicBezTo>
                  <a:cubicBezTo>
                    <a:pt x="52" y="62"/>
                    <a:pt x="50" y="59"/>
                    <a:pt x="5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" name="Freeform 71"/>
            <p:cNvSpPr/>
            <p:nvPr/>
          </p:nvSpPr>
          <p:spPr bwMode="auto">
            <a:xfrm>
              <a:off x="4230688" y="3273426"/>
              <a:ext cx="361950" cy="363538"/>
            </a:xfrm>
            <a:custGeom>
              <a:avLst/>
              <a:gdLst>
                <a:gd name="T0" fmla="*/ 32 w 44"/>
                <a:gd name="T1" fmla="*/ 38 h 44"/>
                <a:gd name="T2" fmla="*/ 5 w 44"/>
                <a:gd name="T3" fmla="*/ 11 h 44"/>
                <a:gd name="T4" fmla="*/ 0 w 44"/>
                <a:gd name="T5" fmla="*/ 5 h 44"/>
                <a:gd name="T6" fmla="*/ 5 w 44"/>
                <a:gd name="T7" fmla="*/ 0 h 44"/>
                <a:gd name="T8" fmla="*/ 44 w 44"/>
                <a:gd name="T9" fmla="*/ 38 h 44"/>
                <a:gd name="T10" fmla="*/ 38 w 44"/>
                <a:gd name="T11" fmla="*/ 44 h 44"/>
                <a:gd name="T12" fmla="*/ 32 w 44"/>
                <a:gd name="T1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4">
                  <a:moveTo>
                    <a:pt x="32" y="38"/>
                  </a:moveTo>
                  <a:cubicBezTo>
                    <a:pt x="32" y="23"/>
                    <a:pt x="20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6" y="0"/>
                    <a:pt x="44" y="17"/>
                    <a:pt x="44" y="38"/>
                  </a:cubicBezTo>
                  <a:cubicBezTo>
                    <a:pt x="44" y="41"/>
                    <a:pt x="41" y="44"/>
                    <a:pt x="38" y="44"/>
                  </a:cubicBezTo>
                  <a:cubicBezTo>
                    <a:pt x="35" y="44"/>
                    <a:pt x="32" y="41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7" name="Oval 72"/>
            <p:cNvSpPr>
              <a:spLocks noChangeArrowheads="1"/>
            </p:cNvSpPr>
            <p:nvPr/>
          </p:nvSpPr>
          <p:spPr bwMode="auto">
            <a:xfrm>
              <a:off x="4230688" y="3446463"/>
              <a:ext cx="188913" cy="190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3132842" y="3192734"/>
            <a:ext cx="656988" cy="477430"/>
            <a:chOff x="3136901" y="3108326"/>
            <a:chExt cx="749300" cy="544513"/>
          </a:xfrm>
          <a:solidFill>
            <a:srgbClr val="20252D"/>
          </a:solidFill>
        </p:grpSpPr>
        <p:sp>
          <p:nvSpPr>
            <p:cNvPr id="699" name="Freeform 73"/>
            <p:cNvSpPr>
              <a:spLocks noEditPoints="1"/>
            </p:cNvSpPr>
            <p:nvPr/>
          </p:nvSpPr>
          <p:spPr bwMode="auto">
            <a:xfrm>
              <a:off x="3359151" y="3108326"/>
              <a:ext cx="320675" cy="214313"/>
            </a:xfrm>
            <a:custGeom>
              <a:avLst/>
              <a:gdLst>
                <a:gd name="T0" fmla="*/ 28 w 39"/>
                <a:gd name="T1" fmla="*/ 0 h 26"/>
                <a:gd name="T2" fmla="*/ 10 w 39"/>
                <a:gd name="T3" fmla="*/ 0 h 26"/>
                <a:gd name="T4" fmla="*/ 0 w 39"/>
                <a:gd name="T5" fmla="*/ 11 h 26"/>
                <a:gd name="T6" fmla="*/ 0 w 39"/>
                <a:gd name="T7" fmla="*/ 15 h 26"/>
                <a:gd name="T8" fmla="*/ 10 w 39"/>
                <a:gd name="T9" fmla="*/ 26 h 26"/>
                <a:gd name="T10" fmla="*/ 28 w 39"/>
                <a:gd name="T11" fmla="*/ 26 h 26"/>
                <a:gd name="T12" fmla="*/ 39 w 39"/>
                <a:gd name="T13" fmla="*/ 15 h 26"/>
                <a:gd name="T14" fmla="*/ 39 w 39"/>
                <a:gd name="T15" fmla="*/ 11 h 26"/>
                <a:gd name="T16" fmla="*/ 28 w 39"/>
                <a:gd name="T17" fmla="*/ 0 h 26"/>
                <a:gd name="T18" fmla="*/ 29 w 39"/>
                <a:gd name="T19" fmla="*/ 20 h 26"/>
                <a:gd name="T20" fmla="*/ 9 w 39"/>
                <a:gd name="T21" fmla="*/ 20 h 26"/>
                <a:gd name="T22" fmla="*/ 6 w 39"/>
                <a:gd name="T23" fmla="*/ 17 h 26"/>
                <a:gd name="T24" fmla="*/ 9 w 39"/>
                <a:gd name="T25" fmla="*/ 15 h 26"/>
                <a:gd name="T26" fmla="*/ 29 w 39"/>
                <a:gd name="T27" fmla="*/ 15 h 26"/>
                <a:gd name="T28" fmla="*/ 32 w 39"/>
                <a:gd name="T29" fmla="*/ 17 h 26"/>
                <a:gd name="T30" fmla="*/ 29 w 39"/>
                <a:gd name="T31" fmla="*/ 20 h 26"/>
                <a:gd name="T32" fmla="*/ 29 w 39"/>
                <a:gd name="T33" fmla="*/ 11 h 26"/>
                <a:gd name="T34" fmla="*/ 9 w 39"/>
                <a:gd name="T35" fmla="*/ 11 h 26"/>
                <a:gd name="T36" fmla="*/ 6 w 39"/>
                <a:gd name="T37" fmla="*/ 9 h 26"/>
                <a:gd name="T38" fmla="*/ 9 w 39"/>
                <a:gd name="T39" fmla="*/ 6 h 26"/>
                <a:gd name="T40" fmla="*/ 29 w 39"/>
                <a:gd name="T41" fmla="*/ 6 h 26"/>
                <a:gd name="T42" fmla="*/ 32 w 39"/>
                <a:gd name="T43" fmla="*/ 9 h 26"/>
                <a:gd name="T44" fmla="*/ 29 w 39"/>
                <a:gd name="T4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26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4" y="26"/>
                    <a:pt x="1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4" y="26"/>
                    <a:pt x="39" y="21"/>
                    <a:pt x="39" y="15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8" y="0"/>
                  </a:cubicBezTo>
                  <a:close/>
                  <a:moveTo>
                    <a:pt x="2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6" y="19"/>
                    <a:pt x="6" y="17"/>
                  </a:cubicBezTo>
                  <a:cubicBezTo>
                    <a:pt x="6" y="16"/>
                    <a:pt x="8" y="15"/>
                    <a:pt x="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0" y="15"/>
                    <a:pt x="32" y="16"/>
                    <a:pt x="32" y="17"/>
                  </a:cubicBezTo>
                  <a:cubicBezTo>
                    <a:pt x="32" y="19"/>
                    <a:pt x="30" y="20"/>
                    <a:pt x="29" y="20"/>
                  </a:cubicBezTo>
                  <a:close/>
                  <a:moveTo>
                    <a:pt x="29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6" y="10"/>
                    <a:pt x="6" y="9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2" y="7"/>
                    <a:pt x="32" y="9"/>
                  </a:cubicBezTo>
                  <a:cubicBezTo>
                    <a:pt x="32" y="10"/>
                    <a:pt x="30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0" name="Freeform 74"/>
            <p:cNvSpPr>
              <a:spLocks noEditPoints="1"/>
            </p:cNvSpPr>
            <p:nvPr/>
          </p:nvSpPr>
          <p:spPr bwMode="auto">
            <a:xfrm>
              <a:off x="3136901" y="3536951"/>
              <a:ext cx="196850" cy="115888"/>
            </a:xfrm>
            <a:custGeom>
              <a:avLst/>
              <a:gdLst>
                <a:gd name="T0" fmla="*/ 18 w 24"/>
                <a:gd name="T1" fmla="*/ 0 h 14"/>
                <a:gd name="T2" fmla="*/ 6 w 24"/>
                <a:gd name="T3" fmla="*/ 0 h 14"/>
                <a:gd name="T4" fmla="*/ 0 w 24"/>
                <a:gd name="T5" fmla="*/ 7 h 14"/>
                <a:gd name="T6" fmla="*/ 0 w 24"/>
                <a:gd name="T7" fmla="*/ 9 h 14"/>
                <a:gd name="T8" fmla="*/ 6 w 24"/>
                <a:gd name="T9" fmla="*/ 14 h 14"/>
                <a:gd name="T10" fmla="*/ 18 w 24"/>
                <a:gd name="T11" fmla="*/ 14 h 14"/>
                <a:gd name="T12" fmla="*/ 24 w 24"/>
                <a:gd name="T13" fmla="*/ 9 h 14"/>
                <a:gd name="T14" fmla="*/ 24 w 24"/>
                <a:gd name="T15" fmla="*/ 7 h 14"/>
                <a:gd name="T16" fmla="*/ 18 w 24"/>
                <a:gd name="T17" fmla="*/ 0 h 14"/>
                <a:gd name="T18" fmla="*/ 18 w 24"/>
                <a:gd name="T19" fmla="*/ 9 h 14"/>
                <a:gd name="T20" fmla="*/ 6 w 24"/>
                <a:gd name="T21" fmla="*/ 9 h 14"/>
                <a:gd name="T22" fmla="*/ 4 w 24"/>
                <a:gd name="T23" fmla="*/ 7 h 14"/>
                <a:gd name="T24" fmla="*/ 6 w 24"/>
                <a:gd name="T25" fmla="*/ 5 h 14"/>
                <a:gd name="T26" fmla="*/ 18 w 24"/>
                <a:gd name="T27" fmla="*/ 5 h 14"/>
                <a:gd name="T28" fmla="*/ 20 w 24"/>
                <a:gd name="T29" fmla="*/ 7 h 14"/>
                <a:gd name="T30" fmla="*/ 18 w 24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4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6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4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1" name="Freeform 75"/>
            <p:cNvSpPr>
              <a:spLocks noEditPoints="1"/>
            </p:cNvSpPr>
            <p:nvPr/>
          </p:nvSpPr>
          <p:spPr bwMode="auto">
            <a:xfrm>
              <a:off x="3408363" y="3536951"/>
              <a:ext cx="206375" cy="115888"/>
            </a:xfrm>
            <a:custGeom>
              <a:avLst/>
              <a:gdLst>
                <a:gd name="T0" fmla="*/ 18 w 25"/>
                <a:gd name="T1" fmla="*/ 0 h 14"/>
                <a:gd name="T2" fmla="*/ 7 w 25"/>
                <a:gd name="T3" fmla="*/ 0 h 14"/>
                <a:gd name="T4" fmla="*/ 0 w 25"/>
                <a:gd name="T5" fmla="*/ 7 h 14"/>
                <a:gd name="T6" fmla="*/ 0 w 25"/>
                <a:gd name="T7" fmla="*/ 9 h 14"/>
                <a:gd name="T8" fmla="*/ 7 w 25"/>
                <a:gd name="T9" fmla="*/ 14 h 14"/>
                <a:gd name="T10" fmla="*/ 18 w 25"/>
                <a:gd name="T11" fmla="*/ 14 h 14"/>
                <a:gd name="T12" fmla="*/ 25 w 25"/>
                <a:gd name="T13" fmla="*/ 9 h 14"/>
                <a:gd name="T14" fmla="*/ 25 w 25"/>
                <a:gd name="T15" fmla="*/ 7 h 14"/>
                <a:gd name="T16" fmla="*/ 18 w 25"/>
                <a:gd name="T17" fmla="*/ 0 h 14"/>
                <a:gd name="T18" fmla="*/ 19 w 25"/>
                <a:gd name="T19" fmla="*/ 9 h 14"/>
                <a:gd name="T20" fmla="*/ 7 w 25"/>
                <a:gd name="T21" fmla="*/ 9 h 14"/>
                <a:gd name="T22" fmla="*/ 5 w 25"/>
                <a:gd name="T23" fmla="*/ 7 h 14"/>
                <a:gd name="T24" fmla="*/ 7 w 25"/>
                <a:gd name="T25" fmla="*/ 5 h 14"/>
                <a:gd name="T26" fmla="*/ 19 w 25"/>
                <a:gd name="T27" fmla="*/ 5 h 14"/>
                <a:gd name="T28" fmla="*/ 21 w 25"/>
                <a:gd name="T29" fmla="*/ 7 h 14"/>
                <a:gd name="T30" fmla="*/ 19 w 25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4">
                  <a:moveTo>
                    <a:pt x="1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4"/>
                    <a:pt x="25" y="13"/>
                    <a:pt x="25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lose/>
                  <a:moveTo>
                    <a:pt x="19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1" y="6"/>
                    <a:pt x="21" y="7"/>
                  </a:cubicBezTo>
                  <a:cubicBezTo>
                    <a:pt x="21" y="8"/>
                    <a:pt x="20" y="9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2" name="Freeform 76"/>
            <p:cNvSpPr>
              <a:spLocks noEditPoints="1"/>
            </p:cNvSpPr>
            <p:nvPr/>
          </p:nvSpPr>
          <p:spPr bwMode="auto">
            <a:xfrm>
              <a:off x="3679826" y="3536951"/>
              <a:ext cx="206375" cy="115888"/>
            </a:xfrm>
            <a:custGeom>
              <a:avLst/>
              <a:gdLst>
                <a:gd name="T0" fmla="*/ 18 w 25"/>
                <a:gd name="T1" fmla="*/ 0 h 14"/>
                <a:gd name="T2" fmla="*/ 7 w 25"/>
                <a:gd name="T3" fmla="*/ 0 h 14"/>
                <a:gd name="T4" fmla="*/ 0 w 25"/>
                <a:gd name="T5" fmla="*/ 7 h 14"/>
                <a:gd name="T6" fmla="*/ 0 w 25"/>
                <a:gd name="T7" fmla="*/ 9 h 14"/>
                <a:gd name="T8" fmla="*/ 7 w 25"/>
                <a:gd name="T9" fmla="*/ 14 h 14"/>
                <a:gd name="T10" fmla="*/ 18 w 25"/>
                <a:gd name="T11" fmla="*/ 14 h 14"/>
                <a:gd name="T12" fmla="*/ 25 w 25"/>
                <a:gd name="T13" fmla="*/ 9 h 14"/>
                <a:gd name="T14" fmla="*/ 25 w 25"/>
                <a:gd name="T15" fmla="*/ 7 h 14"/>
                <a:gd name="T16" fmla="*/ 18 w 25"/>
                <a:gd name="T17" fmla="*/ 0 h 14"/>
                <a:gd name="T18" fmla="*/ 19 w 25"/>
                <a:gd name="T19" fmla="*/ 9 h 14"/>
                <a:gd name="T20" fmla="*/ 7 w 25"/>
                <a:gd name="T21" fmla="*/ 9 h 14"/>
                <a:gd name="T22" fmla="*/ 5 w 25"/>
                <a:gd name="T23" fmla="*/ 7 h 14"/>
                <a:gd name="T24" fmla="*/ 7 w 25"/>
                <a:gd name="T25" fmla="*/ 5 h 14"/>
                <a:gd name="T26" fmla="*/ 19 w 25"/>
                <a:gd name="T27" fmla="*/ 5 h 14"/>
                <a:gd name="T28" fmla="*/ 21 w 25"/>
                <a:gd name="T29" fmla="*/ 7 h 14"/>
                <a:gd name="T30" fmla="*/ 19 w 25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4">
                  <a:moveTo>
                    <a:pt x="1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4"/>
                    <a:pt x="25" y="13"/>
                    <a:pt x="25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lose/>
                  <a:moveTo>
                    <a:pt x="19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1" y="6"/>
                    <a:pt x="21" y="7"/>
                  </a:cubicBezTo>
                  <a:cubicBezTo>
                    <a:pt x="21" y="8"/>
                    <a:pt x="20" y="9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" name="Freeform 77"/>
            <p:cNvSpPr/>
            <p:nvPr/>
          </p:nvSpPr>
          <p:spPr bwMode="auto">
            <a:xfrm>
              <a:off x="3219451" y="3381376"/>
              <a:ext cx="254000" cy="147638"/>
            </a:xfrm>
            <a:custGeom>
              <a:avLst/>
              <a:gdLst>
                <a:gd name="T0" fmla="*/ 21 w 160"/>
                <a:gd name="T1" fmla="*/ 0 h 93"/>
                <a:gd name="T2" fmla="*/ 0 w 160"/>
                <a:gd name="T3" fmla="*/ 0 h 93"/>
                <a:gd name="T4" fmla="*/ 0 w 160"/>
                <a:gd name="T5" fmla="*/ 21 h 93"/>
                <a:gd name="T6" fmla="*/ 0 w 160"/>
                <a:gd name="T7" fmla="*/ 93 h 93"/>
                <a:gd name="T8" fmla="*/ 21 w 160"/>
                <a:gd name="T9" fmla="*/ 93 h 93"/>
                <a:gd name="T10" fmla="*/ 21 w 160"/>
                <a:gd name="T11" fmla="*/ 21 h 93"/>
                <a:gd name="T12" fmla="*/ 160 w 160"/>
                <a:gd name="T13" fmla="*/ 21 h 93"/>
                <a:gd name="T14" fmla="*/ 160 w 160"/>
                <a:gd name="T15" fmla="*/ 0 h 93"/>
                <a:gd name="T16" fmla="*/ 21 w 160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21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0" y="93"/>
                  </a:lnTo>
                  <a:lnTo>
                    <a:pt x="21" y="93"/>
                  </a:lnTo>
                  <a:lnTo>
                    <a:pt x="21" y="21"/>
                  </a:lnTo>
                  <a:lnTo>
                    <a:pt x="160" y="21"/>
                  </a:lnTo>
                  <a:lnTo>
                    <a:pt x="160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4" name="Freeform 78"/>
            <p:cNvSpPr/>
            <p:nvPr/>
          </p:nvSpPr>
          <p:spPr bwMode="auto">
            <a:xfrm>
              <a:off x="3556001" y="3381376"/>
              <a:ext cx="247650" cy="147638"/>
            </a:xfrm>
            <a:custGeom>
              <a:avLst/>
              <a:gdLst>
                <a:gd name="T0" fmla="*/ 135 w 156"/>
                <a:gd name="T1" fmla="*/ 0 h 93"/>
                <a:gd name="T2" fmla="*/ 0 w 156"/>
                <a:gd name="T3" fmla="*/ 0 h 93"/>
                <a:gd name="T4" fmla="*/ 0 w 156"/>
                <a:gd name="T5" fmla="*/ 21 h 93"/>
                <a:gd name="T6" fmla="*/ 135 w 156"/>
                <a:gd name="T7" fmla="*/ 21 h 93"/>
                <a:gd name="T8" fmla="*/ 135 w 156"/>
                <a:gd name="T9" fmla="*/ 93 h 93"/>
                <a:gd name="T10" fmla="*/ 156 w 156"/>
                <a:gd name="T11" fmla="*/ 93 h 93"/>
                <a:gd name="T12" fmla="*/ 156 w 156"/>
                <a:gd name="T13" fmla="*/ 21 h 93"/>
                <a:gd name="T14" fmla="*/ 156 w 156"/>
                <a:gd name="T15" fmla="*/ 0 h 93"/>
                <a:gd name="T16" fmla="*/ 135 w 15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93">
                  <a:moveTo>
                    <a:pt x="13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35" y="21"/>
                  </a:lnTo>
                  <a:lnTo>
                    <a:pt x="135" y="93"/>
                  </a:lnTo>
                  <a:lnTo>
                    <a:pt x="156" y="93"/>
                  </a:lnTo>
                  <a:lnTo>
                    <a:pt x="156" y="21"/>
                  </a:lnTo>
                  <a:lnTo>
                    <a:pt x="156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5" name="Freeform 79"/>
            <p:cNvSpPr/>
            <p:nvPr/>
          </p:nvSpPr>
          <p:spPr bwMode="auto">
            <a:xfrm>
              <a:off x="3498851" y="3355976"/>
              <a:ext cx="33338" cy="131763"/>
            </a:xfrm>
            <a:custGeom>
              <a:avLst/>
              <a:gdLst>
                <a:gd name="T0" fmla="*/ 0 w 21"/>
                <a:gd name="T1" fmla="*/ 0 h 83"/>
                <a:gd name="T2" fmla="*/ 0 w 21"/>
                <a:gd name="T3" fmla="*/ 16 h 83"/>
                <a:gd name="T4" fmla="*/ 0 w 21"/>
                <a:gd name="T5" fmla="*/ 37 h 83"/>
                <a:gd name="T6" fmla="*/ 0 w 21"/>
                <a:gd name="T7" fmla="*/ 83 h 83"/>
                <a:gd name="T8" fmla="*/ 21 w 21"/>
                <a:gd name="T9" fmla="*/ 83 h 83"/>
                <a:gd name="T10" fmla="*/ 21 w 21"/>
                <a:gd name="T11" fmla="*/ 37 h 83"/>
                <a:gd name="T12" fmla="*/ 21 w 21"/>
                <a:gd name="T13" fmla="*/ 16 h 83"/>
                <a:gd name="T14" fmla="*/ 21 w 21"/>
                <a:gd name="T15" fmla="*/ 0 h 83"/>
                <a:gd name="T16" fmla="*/ 0 w 21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3">
                  <a:moveTo>
                    <a:pt x="0" y="0"/>
                  </a:moveTo>
                  <a:lnTo>
                    <a:pt x="0" y="16"/>
                  </a:lnTo>
                  <a:lnTo>
                    <a:pt x="0" y="37"/>
                  </a:lnTo>
                  <a:lnTo>
                    <a:pt x="0" y="83"/>
                  </a:lnTo>
                  <a:lnTo>
                    <a:pt x="21" y="83"/>
                  </a:lnTo>
                  <a:lnTo>
                    <a:pt x="21" y="37"/>
                  </a:lnTo>
                  <a:lnTo>
                    <a:pt x="21" y="1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06" name="组合 705"/>
          <p:cNvGrpSpPr/>
          <p:nvPr/>
        </p:nvGrpSpPr>
        <p:grpSpPr>
          <a:xfrm>
            <a:off x="2178755" y="3086370"/>
            <a:ext cx="482998" cy="665340"/>
            <a:chOff x="2182813" y="3001963"/>
            <a:chExt cx="550863" cy="758826"/>
          </a:xfrm>
          <a:solidFill>
            <a:srgbClr val="20252D"/>
          </a:solidFill>
        </p:grpSpPr>
        <p:sp>
          <p:nvSpPr>
            <p:cNvPr id="707" name="Freeform 80"/>
            <p:cNvSpPr>
              <a:spLocks noEditPoints="1"/>
            </p:cNvSpPr>
            <p:nvPr/>
          </p:nvSpPr>
          <p:spPr bwMode="auto">
            <a:xfrm>
              <a:off x="2182813" y="3001963"/>
              <a:ext cx="320675" cy="214313"/>
            </a:xfrm>
            <a:custGeom>
              <a:avLst/>
              <a:gdLst>
                <a:gd name="T0" fmla="*/ 29 w 39"/>
                <a:gd name="T1" fmla="*/ 0 h 26"/>
                <a:gd name="T2" fmla="*/ 11 w 39"/>
                <a:gd name="T3" fmla="*/ 0 h 26"/>
                <a:gd name="T4" fmla="*/ 0 w 39"/>
                <a:gd name="T5" fmla="*/ 11 h 26"/>
                <a:gd name="T6" fmla="*/ 0 w 39"/>
                <a:gd name="T7" fmla="*/ 15 h 26"/>
                <a:gd name="T8" fmla="*/ 11 w 39"/>
                <a:gd name="T9" fmla="*/ 26 h 26"/>
                <a:gd name="T10" fmla="*/ 29 w 39"/>
                <a:gd name="T11" fmla="*/ 26 h 26"/>
                <a:gd name="T12" fmla="*/ 39 w 39"/>
                <a:gd name="T13" fmla="*/ 15 h 26"/>
                <a:gd name="T14" fmla="*/ 39 w 39"/>
                <a:gd name="T15" fmla="*/ 11 h 26"/>
                <a:gd name="T16" fmla="*/ 29 w 39"/>
                <a:gd name="T17" fmla="*/ 0 h 26"/>
                <a:gd name="T18" fmla="*/ 29 w 39"/>
                <a:gd name="T19" fmla="*/ 20 h 26"/>
                <a:gd name="T20" fmla="*/ 10 w 39"/>
                <a:gd name="T21" fmla="*/ 20 h 26"/>
                <a:gd name="T22" fmla="*/ 7 w 39"/>
                <a:gd name="T23" fmla="*/ 18 h 26"/>
                <a:gd name="T24" fmla="*/ 10 w 39"/>
                <a:gd name="T25" fmla="*/ 15 h 26"/>
                <a:gd name="T26" fmla="*/ 29 w 39"/>
                <a:gd name="T27" fmla="*/ 15 h 26"/>
                <a:gd name="T28" fmla="*/ 32 w 39"/>
                <a:gd name="T29" fmla="*/ 18 h 26"/>
                <a:gd name="T30" fmla="*/ 29 w 39"/>
                <a:gd name="T31" fmla="*/ 20 h 26"/>
                <a:gd name="T32" fmla="*/ 29 w 39"/>
                <a:gd name="T33" fmla="*/ 11 h 26"/>
                <a:gd name="T34" fmla="*/ 10 w 39"/>
                <a:gd name="T35" fmla="*/ 11 h 26"/>
                <a:gd name="T36" fmla="*/ 7 w 39"/>
                <a:gd name="T37" fmla="*/ 9 h 26"/>
                <a:gd name="T38" fmla="*/ 10 w 39"/>
                <a:gd name="T39" fmla="*/ 6 h 26"/>
                <a:gd name="T40" fmla="*/ 29 w 39"/>
                <a:gd name="T41" fmla="*/ 6 h 26"/>
                <a:gd name="T42" fmla="*/ 32 w 39"/>
                <a:gd name="T43" fmla="*/ 9 h 26"/>
                <a:gd name="T44" fmla="*/ 29 w 39"/>
                <a:gd name="T4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26">
                  <a:moveTo>
                    <a:pt x="2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5" y="26"/>
                    <a:pt x="1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4" y="26"/>
                    <a:pt x="39" y="21"/>
                    <a:pt x="39" y="15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9" y="0"/>
                  </a:cubicBezTo>
                  <a:close/>
                  <a:moveTo>
                    <a:pt x="2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7" y="19"/>
                    <a:pt x="7" y="18"/>
                  </a:cubicBezTo>
                  <a:cubicBezTo>
                    <a:pt x="7" y="16"/>
                    <a:pt x="8" y="15"/>
                    <a:pt x="1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5"/>
                    <a:pt x="32" y="16"/>
                    <a:pt x="32" y="18"/>
                  </a:cubicBezTo>
                  <a:cubicBezTo>
                    <a:pt x="32" y="19"/>
                    <a:pt x="31" y="20"/>
                    <a:pt x="29" y="20"/>
                  </a:cubicBezTo>
                  <a:close/>
                  <a:moveTo>
                    <a:pt x="2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2" y="7"/>
                    <a:pt x="32" y="9"/>
                  </a:cubicBezTo>
                  <a:cubicBezTo>
                    <a:pt x="32" y="10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8" name="Freeform 81"/>
            <p:cNvSpPr>
              <a:spLocks noEditPoints="1"/>
            </p:cNvSpPr>
            <p:nvPr/>
          </p:nvSpPr>
          <p:spPr bwMode="auto">
            <a:xfrm>
              <a:off x="2536826" y="3644901"/>
              <a:ext cx="196850" cy="115888"/>
            </a:xfrm>
            <a:custGeom>
              <a:avLst/>
              <a:gdLst>
                <a:gd name="T0" fmla="*/ 18 w 24"/>
                <a:gd name="T1" fmla="*/ 0 h 14"/>
                <a:gd name="T2" fmla="*/ 6 w 24"/>
                <a:gd name="T3" fmla="*/ 0 h 14"/>
                <a:gd name="T4" fmla="*/ 0 w 24"/>
                <a:gd name="T5" fmla="*/ 7 h 14"/>
                <a:gd name="T6" fmla="*/ 0 w 24"/>
                <a:gd name="T7" fmla="*/ 9 h 14"/>
                <a:gd name="T8" fmla="*/ 6 w 24"/>
                <a:gd name="T9" fmla="*/ 14 h 14"/>
                <a:gd name="T10" fmla="*/ 18 w 24"/>
                <a:gd name="T11" fmla="*/ 14 h 14"/>
                <a:gd name="T12" fmla="*/ 24 w 24"/>
                <a:gd name="T13" fmla="*/ 9 h 14"/>
                <a:gd name="T14" fmla="*/ 24 w 24"/>
                <a:gd name="T15" fmla="*/ 7 h 14"/>
                <a:gd name="T16" fmla="*/ 18 w 24"/>
                <a:gd name="T17" fmla="*/ 0 h 14"/>
                <a:gd name="T18" fmla="*/ 18 w 24"/>
                <a:gd name="T19" fmla="*/ 9 h 14"/>
                <a:gd name="T20" fmla="*/ 6 w 24"/>
                <a:gd name="T21" fmla="*/ 9 h 14"/>
                <a:gd name="T22" fmla="*/ 4 w 24"/>
                <a:gd name="T23" fmla="*/ 7 h 14"/>
                <a:gd name="T24" fmla="*/ 6 w 24"/>
                <a:gd name="T25" fmla="*/ 5 h 14"/>
                <a:gd name="T26" fmla="*/ 18 w 24"/>
                <a:gd name="T27" fmla="*/ 5 h 14"/>
                <a:gd name="T28" fmla="*/ 20 w 24"/>
                <a:gd name="T29" fmla="*/ 7 h 14"/>
                <a:gd name="T30" fmla="*/ 18 w 24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4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6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4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9" name="Freeform 82"/>
            <p:cNvSpPr>
              <a:spLocks noEditPoints="1"/>
            </p:cNvSpPr>
            <p:nvPr/>
          </p:nvSpPr>
          <p:spPr bwMode="auto">
            <a:xfrm>
              <a:off x="2536826" y="3505201"/>
              <a:ext cx="196850" cy="106363"/>
            </a:xfrm>
            <a:custGeom>
              <a:avLst/>
              <a:gdLst>
                <a:gd name="T0" fmla="*/ 18 w 24"/>
                <a:gd name="T1" fmla="*/ 0 h 13"/>
                <a:gd name="T2" fmla="*/ 6 w 24"/>
                <a:gd name="T3" fmla="*/ 0 h 13"/>
                <a:gd name="T4" fmla="*/ 0 w 24"/>
                <a:gd name="T5" fmla="*/ 7 h 13"/>
                <a:gd name="T6" fmla="*/ 0 w 24"/>
                <a:gd name="T7" fmla="*/ 9 h 13"/>
                <a:gd name="T8" fmla="*/ 6 w 24"/>
                <a:gd name="T9" fmla="*/ 13 h 13"/>
                <a:gd name="T10" fmla="*/ 18 w 24"/>
                <a:gd name="T11" fmla="*/ 13 h 13"/>
                <a:gd name="T12" fmla="*/ 24 w 24"/>
                <a:gd name="T13" fmla="*/ 9 h 13"/>
                <a:gd name="T14" fmla="*/ 24 w 24"/>
                <a:gd name="T15" fmla="*/ 7 h 13"/>
                <a:gd name="T16" fmla="*/ 18 w 24"/>
                <a:gd name="T17" fmla="*/ 0 h 13"/>
                <a:gd name="T18" fmla="*/ 18 w 24"/>
                <a:gd name="T19" fmla="*/ 9 h 13"/>
                <a:gd name="T20" fmla="*/ 6 w 24"/>
                <a:gd name="T21" fmla="*/ 9 h 13"/>
                <a:gd name="T22" fmla="*/ 4 w 24"/>
                <a:gd name="T23" fmla="*/ 7 h 13"/>
                <a:gd name="T24" fmla="*/ 6 w 24"/>
                <a:gd name="T25" fmla="*/ 5 h 13"/>
                <a:gd name="T26" fmla="*/ 18 w 24"/>
                <a:gd name="T27" fmla="*/ 5 h 13"/>
                <a:gd name="T28" fmla="*/ 20 w 24"/>
                <a:gd name="T29" fmla="*/ 7 h 13"/>
                <a:gd name="T30" fmla="*/ 18 w 24"/>
                <a:gd name="T3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3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3"/>
                    <a:pt x="6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1" y="13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" name="Freeform 83"/>
            <p:cNvSpPr>
              <a:spLocks noEditPoints="1"/>
            </p:cNvSpPr>
            <p:nvPr/>
          </p:nvSpPr>
          <p:spPr bwMode="auto">
            <a:xfrm>
              <a:off x="2536826" y="3355976"/>
              <a:ext cx="196850" cy="107950"/>
            </a:xfrm>
            <a:custGeom>
              <a:avLst/>
              <a:gdLst>
                <a:gd name="T0" fmla="*/ 18 w 24"/>
                <a:gd name="T1" fmla="*/ 0 h 13"/>
                <a:gd name="T2" fmla="*/ 6 w 24"/>
                <a:gd name="T3" fmla="*/ 0 h 13"/>
                <a:gd name="T4" fmla="*/ 0 w 24"/>
                <a:gd name="T5" fmla="*/ 7 h 13"/>
                <a:gd name="T6" fmla="*/ 0 w 24"/>
                <a:gd name="T7" fmla="*/ 9 h 13"/>
                <a:gd name="T8" fmla="*/ 6 w 24"/>
                <a:gd name="T9" fmla="*/ 13 h 13"/>
                <a:gd name="T10" fmla="*/ 18 w 24"/>
                <a:gd name="T11" fmla="*/ 13 h 13"/>
                <a:gd name="T12" fmla="*/ 24 w 24"/>
                <a:gd name="T13" fmla="*/ 9 h 13"/>
                <a:gd name="T14" fmla="*/ 24 w 24"/>
                <a:gd name="T15" fmla="*/ 7 h 13"/>
                <a:gd name="T16" fmla="*/ 18 w 24"/>
                <a:gd name="T17" fmla="*/ 0 h 13"/>
                <a:gd name="T18" fmla="*/ 18 w 24"/>
                <a:gd name="T19" fmla="*/ 9 h 13"/>
                <a:gd name="T20" fmla="*/ 6 w 24"/>
                <a:gd name="T21" fmla="*/ 9 h 13"/>
                <a:gd name="T22" fmla="*/ 4 w 24"/>
                <a:gd name="T23" fmla="*/ 7 h 13"/>
                <a:gd name="T24" fmla="*/ 6 w 24"/>
                <a:gd name="T25" fmla="*/ 5 h 13"/>
                <a:gd name="T26" fmla="*/ 18 w 24"/>
                <a:gd name="T27" fmla="*/ 5 h 13"/>
                <a:gd name="T28" fmla="*/ 20 w 24"/>
                <a:gd name="T29" fmla="*/ 7 h 13"/>
                <a:gd name="T30" fmla="*/ 18 w 24"/>
                <a:gd name="T3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3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3"/>
                    <a:pt x="6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1" y="13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1" name="Freeform 84"/>
            <p:cNvSpPr/>
            <p:nvPr/>
          </p:nvSpPr>
          <p:spPr bwMode="auto">
            <a:xfrm>
              <a:off x="2314576" y="3232151"/>
              <a:ext cx="204788" cy="495300"/>
            </a:xfrm>
            <a:custGeom>
              <a:avLst/>
              <a:gdLst>
                <a:gd name="T0" fmla="*/ 129 w 129"/>
                <a:gd name="T1" fmla="*/ 130 h 312"/>
                <a:gd name="T2" fmla="*/ 129 w 129"/>
                <a:gd name="T3" fmla="*/ 109 h 312"/>
                <a:gd name="T4" fmla="*/ 36 w 129"/>
                <a:gd name="T5" fmla="*/ 109 h 312"/>
                <a:gd name="T6" fmla="*/ 36 w 129"/>
                <a:gd name="T7" fmla="*/ 0 h 312"/>
                <a:gd name="T8" fmla="*/ 0 w 129"/>
                <a:gd name="T9" fmla="*/ 0 h 312"/>
                <a:gd name="T10" fmla="*/ 0 w 129"/>
                <a:gd name="T11" fmla="*/ 312 h 312"/>
                <a:gd name="T12" fmla="*/ 31 w 129"/>
                <a:gd name="T13" fmla="*/ 312 h 312"/>
                <a:gd name="T14" fmla="*/ 31 w 129"/>
                <a:gd name="T15" fmla="*/ 312 h 312"/>
                <a:gd name="T16" fmla="*/ 129 w 129"/>
                <a:gd name="T17" fmla="*/ 312 h 312"/>
                <a:gd name="T18" fmla="*/ 129 w 129"/>
                <a:gd name="T19" fmla="*/ 286 h 312"/>
                <a:gd name="T20" fmla="*/ 36 w 129"/>
                <a:gd name="T21" fmla="*/ 286 h 312"/>
                <a:gd name="T22" fmla="*/ 36 w 129"/>
                <a:gd name="T23" fmla="*/ 224 h 312"/>
                <a:gd name="T24" fmla="*/ 129 w 129"/>
                <a:gd name="T25" fmla="*/ 224 h 312"/>
                <a:gd name="T26" fmla="*/ 129 w 129"/>
                <a:gd name="T27" fmla="*/ 198 h 312"/>
                <a:gd name="T28" fmla="*/ 36 w 129"/>
                <a:gd name="T29" fmla="*/ 198 h 312"/>
                <a:gd name="T30" fmla="*/ 36 w 129"/>
                <a:gd name="T31" fmla="*/ 130 h 312"/>
                <a:gd name="T32" fmla="*/ 129 w 129"/>
                <a:gd name="T33" fmla="*/ 13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312">
                  <a:moveTo>
                    <a:pt x="129" y="130"/>
                  </a:moveTo>
                  <a:lnTo>
                    <a:pt x="129" y="109"/>
                  </a:lnTo>
                  <a:lnTo>
                    <a:pt x="36" y="10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12"/>
                  </a:lnTo>
                  <a:lnTo>
                    <a:pt x="31" y="312"/>
                  </a:lnTo>
                  <a:lnTo>
                    <a:pt x="31" y="312"/>
                  </a:lnTo>
                  <a:lnTo>
                    <a:pt x="129" y="312"/>
                  </a:lnTo>
                  <a:lnTo>
                    <a:pt x="129" y="286"/>
                  </a:lnTo>
                  <a:lnTo>
                    <a:pt x="36" y="286"/>
                  </a:lnTo>
                  <a:lnTo>
                    <a:pt x="36" y="224"/>
                  </a:lnTo>
                  <a:lnTo>
                    <a:pt x="129" y="224"/>
                  </a:lnTo>
                  <a:lnTo>
                    <a:pt x="129" y="198"/>
                  </a:lnTo>
                  <a:lnTo>
                    <a:pt x="36" y="198"/>
                  </a:lnTo>
                  <a:lnTo>
                    <a:pt x="36" y="130"/>
                  </a:lnTo>
                  <a:lnTo>
                    <a:pt x="129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2" name="Freeform 85"/>
          <p:cNvSpPr>
            <a:spLocks noEditPoints="1"/>
          </p:cNvSpPr>
          <p:nvPr/>
        </p:nvSpPr>
        <p:spPr bwMode="auto">
          <a:xfrm>
            <a:off x="10397243" y="3019695"/>
            <a:ext cx="403658" cy="780869"/>
          </a:xfrm>
          <a:custGeom>
            <a:avLst/>
            <a:gdLst>
              <a:gd name="T0" fmla="*/ 20 w 56"/>
              <a:gd name="T1" fmla="*/ 35 h 108"/>
              <a:gd name="T2" fmla="*/ 15 w 56"/>
              <a:gd name="T3" fmla="*/ 42 h 108"/>
              <a:gd name="T4" fmla="*/ 15 w 56"/>
              <a:gd name="T5" fmla="*/ 69 h 108"/>
              <a:gd name="T6" fmla="*/ 20 w 56"/>
              <a:gd name="T7" fmla="*/ 76 h 108"/>
              <a:gd name="T8" fmla="*/ 25 w 56"/>
              <a:gd name="T9" fmla="*/ 69 h 108"/>
              <a:gd name="T10" fmla="*/ 25 w 56"/>
              <a:gd name="T11" fmla="*/ 49 h 108"/>
              <a:gd name="T12" fmla="*/ 23 w 56"/>
              <a:gd name="T13" fmla="*/ 37 h 108"/>
              <a:gd name="T14" fmla="*/ 7 w 56"/>
              <a:gd name="T15" fmla="*/ 43 h 108"/>
              <a:gd name="T16" fmla="*/ 1 w 56"/>
              <a:gd name="T17" fmla="*/ 51 h 108"/>
              <a:gd name="T18" fmla="*/ 7 w 56"/>
              <a:gd name="T19" fmla="*/ 72 h 108"/>
              <a:gd name="T20" fmla="*/ 12 w 56"/>
              <a:gd name="T21" fmla="*/ 49 h 108"/>
              <a:gd name="T22" fmla="*/ 7 w 56"/>
              <a:gd name="T23" fmla="*/ 43 h 108"/>
              <a:gd name="T24" fmla="*/ 39 w 56"/>
              <a:gd name="T25" fmla="*/ 6 h 108"/>
              <a:gd name="T26" fmla="*/ 40 w 56"/>
              <a:gd name="T27" fmla="*/ 42 h 108"/>
              <a:gd name="T28" fmla="*/ 40 w 56"/>
              <a:gd name="T29" fmla="*/ 70 h 108"/>
              <a:gd name="T30" fmla="*/ 33 w 56"/>
              <a:gd name="T31" fmla="*/ 79 h 108"/>
              <a:gd name="T32" fmla="*/ 20 w 56"/>
              <a:gd name="T33" fmla="*/ 78 h 108"/>
              <a:gd name="T34" fmla="*/ 7 w 56"/>
              <a:gd name="T35" fmla="*/ 74 h 108"/>
              <a:gd name="T36" fmla="*/ 0 w 56"/>
              <a:gd name="T37" fmla="*/ 98 h 108"/>
              <a:gd name="T38" fmla="*/ 11 w 56"/>
              <a:gd name="T39" fmla="*/ 108 h 108"/>
              <a:gd name="T40" fmla="*/ 51 w 56"/>
              <a:gd name="T41" fmla="*/ 101 h 108"/>
              <a:gd name="T42" fmla="*/ 51 w 56"/>
              <a:gd name="T43" fmla="*/ 100 h 108"/>
              <a:gd name="T44" fmla="*/ 44 w 56"/>
              <a:gd name="T45" fmla="*/ 93 h 108"/>
              <a:gd name="T46" fmla="*/ 44 w 56"/>
              <a:gd name="T47" fmla="*/ 75 h 108"/>
              <a:gd name="T48" fmla="*/ 51 w 56"/>
              <a:gd name="T49" fmla="*/ 68 h 108"/>
              <a:gd name="T50" fmla="*/ 45 w 56"/>
              <a:gd name="T51" fmla="*/ 0 h 108"/>
              <a:gd name="T52" fmla="*/ 51 w 56"/>
              <a:gd name="T53" fmla="*/ 98 h 108"/>
              <a:gd name="T54" fmla="*/ 56 w 56"/>
              <a:gd name="T55" fmla="*/ 75 h 108"/>
              <a:gd name="T56" fmla="*/ 51 w 56"/>
              <a:gd name="T57" fmla="*/ 70 h 108"/>
              <a:gd name="T58" fmla="*/ 47 w 56"/>
              <a:gd name="T59" fmla="*/ 75 h 108"/>
              <a:gd name="T60" fmla="*/ 47 w 56"/>
              <a:gd name="T61" fmla="*/ 93 h 108"/>
              <a:gd name="T62" fmla="*/ 33 w 56"/>
              <a:gd name="T63" fmla="*/ 35 h 108"/>
              <a:gd name="T64" fmla="*/ 28 w 56"/>
              <a:gd name="T65" fmla="*/ 42 h 108"/>
              <a:gd name="T66" fmla="*/ 28 w 56"/>
              <a:gd name="T67" fmla="*/ 70 h 108"/>
              <a:gd name="T68" fmla="*/ 33 w 56"/>
              <a:gd name="T69" fmla="*/ 77 h 108"/>
              <a:gd name="T70" fmla="*/ 38 w 56"/>
              <a:gd name="T71" fmla="*/ 70 h 108"/>
              <a:gd name="T72" fmla="*/ 38 w 56"/>
              <a:gd name="T73" fmla="*/ 42 h 108"/>
              <a:gd name="T74" fmla="*/ 33 w 56"/>
              <a:gd name="T75" fmla="*/ 3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" h="108">
                <a:moveTo>
                  <a:pt x="20" y="35"/>
                </a:moveTo>
                <a:cubicBezTo>
                  <a:pt x="20" y="35"/>
                  <a:pt x="20" y="35"/>
                  <a:pt x="20" y="35"/>
                </a:cubicBezTo>
                <a:cubicBezTo>
                  <a:pt x="18" y="35"/>
                  <a:pt x="17" y="36"/>
                  <a:pt x="16" y="37"/>
                </a:cubicBezTo>
                <a:cubicBezTo>
                  <a:pt x="15" y="38"/>
                  <a:pt x="15" y="40"/>
                  <a:pt x="15" y="42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1"/>
                  <a:pt x="15" y="73"/>
                  <a:pt x="16" y="74"/>
                </a:cubicBezTo>
                <a:cubicBezTo>
                  <a:pt x="17" y="75"/>
                  <a:pt x="18" y="76"/>
                  <a:pt x="20" y="76"/>
                </a:cubicBezTo>
                <a:cubicBezTo>
                  <a:pt x="21" y="76"/>
                  <a:pt x="22" y="75"/>
                  <a:pt x="23" y="74"/>
                </a:cubicBezTo>
                <a:cubicBezTo>
                  <a:pt x="24" y="73"/>
                  <a:pt x="25" y="71"/>
                  <a:pt x="25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0"/>
                  <a:pt x="24" y="38"/>
                  <a:pt x="23" y="37"/>
                </a:cubicBezTo>
                <a:cubicBezTo>
                  <a:pt x="22" y="36"/>
                  <a:pt x="21" y="35"/>
                  <a:pt x="20" y="35"/>
                </a:cubicBezTo>
                <a:close/>
                <a:moveTo>
                  <a:pt x="7" y="43"/>
                </a:moveTo>
                <a:cubicBezTo>
                  <a:pt x="4" y="43"/>
                  <a:pt x="1" y="45"/>
                  <a:pt x="1" y="48"/>
                </a:cubicBezTo>
                <a:cubicBezTo>
                  <a:pt x="1" y="51"/>
                  <a:pt x="1" y="51"/>
                  <a:pt x="1" y="51"/>
                </a:cubicBezTo>
                <a:cubicBezTo>
                  <a:pt x="1" y="67"/>
                  <a:pt x="1" y="67"/>
                  <a:pt x="1" y="67"/>
                </a:cubicBezTo>
                <a:cubicBezTo>
                  <a:pt x="1" y="70"/>
                  <a:pt x="4" y="72"/>
                  <a:pt x="7" y="72"/>
                </a:cubicBezTo>
                <a:cubicBezTo>
                  <a:pt x="10" y="72"/>
                  <a:pt x="12" y="70"/>
                  <a:pt x="12" y="67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5"/>
                  <a:pt x="10" y="43"/>
                  <a:pt x="7" y="43"/>
                </a:cubicBezTo>
                <a:close/>
                <a:moveTo>
                  <a:pt x="45" y="0"/>
                </a:moveTo>
                <a:cubicBezTo>
                  <a:pt x="42" y="0"/>
                  <a:pt x="39" y="2"/>
                  <a:pt x="39" y="6"/>
                </a:cubicBezTo>
                <a:cubicBezTo>
                  <a:pt x="39" y="38"/>
                  <a:pt x="39" y="38"/>
                  <a:pt x="39" y="38"/>
                </a:cubicBezTo>
                <a:cubicBezTo>
                  <a:pt x="40" y="40"/>
                  <a:pt x="40" y="41"/>
                  <a:pt x="40" y="42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70"/>
                  <a:pt x="40" y="70"/>
                  <a:pt x="40" y="70"/>
                </a:cubicBezTo>
                <a:cubicBezTo>
                  <a:pt x="40" y="71"/>
                  <a:pt x="40" y="72"/>
                  <a:pt x="39" y="73"/>
                </a:cubicBezTo>
                <a:cubicBezTo>
                  <a:pt x="39" y="77"/>
                  <a:pt x="36" y="79"/>
                  <a:pt x="33" y="79"/>
                </a:cubicBezTo>
                <a:cubicBezTo>
                  <a:pt x="29" y="79"/>
                  <a:pt x="27" y="77"/>
                  <a:pt x="26" y="74"/>
                </a:cubicBezTo>
                <a:cubicBezTo>
                  <a:pt x="25" y="76"/>
                  <a:pt x="23" y="78"/>
                  <a:pt x="20" y="78"/>
                </a:cubicBezTo>
                <a:cubicBezTo>
                  <a:pt x="16" y="78"/>
                  <a:pt x="13" y="75"/>
                  <a:pt x="13" y="72"/>
                </a:cubicBezTo>
                <a:cubicBezTo>
                  <a:pt x="11" y="73"/>
                  <a:pt x="9" y="74"/>
                  <a:pt x="7" y="74"/>
                </a:cubicBezTo>
                <a:cubicBezTo>
                  <a:pt x="3" y="74"/>
                  <a:pt x="1" y="73"/>
                  <a:pt x="0" y="70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9"/>
                  <a:pt x="0" y="100"/>
                </a:cubicBezTo>
                <a:cubicBezTo>
                  <a:pt x="3" y="102"/>
                  <a:pt x="8" y="108"/>
                  <a:pt x="11" y="108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7" y="107"/>
                  <a:pt x="50" y="105"/>
                  <a:pt x="51" y="101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6" y="99"/>
                  <a:pt x="44" y="96"/>
                  <a:pt x="44" y="93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75"/>
                  <a:pt x="44" y="75"/>
                  <a:pt x="44" y="75"/>
                </a:cubicBezTo>
                <a:cubicBezTo>
                  <a:pt x="44" y="71"/>
                  <a:pt x="47" y="68"/>
                  <a:pt x="51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lose/>
                <a:moveTo>
                  <a:pt x="51" y="98"/>
                </a:moveTo>
                <a:cubicBezTo>
                  <a:pt x="51" y="98"/>
                  <a:pt x="51" y="98"/>
                  <a:pt x="51" y="98"/>
                </a:cubicBezTo>
                <a:cubicBezTo>
                  <a:pt x="54" y="98"/>
                  <a:pt x="56" y="96"/>
                  <a:pt x="56" y="93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2"/>
                  <a:pt x="54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48" y="71"/>
                  <a:pt x="47" y="72"/>
                  <a:pt x="47" y="75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5"/>
                  <a:pt x="48" y="97"/>
                  <a:pt x="51" y="98"/>
                </a:cubicBezTo>
                <a:close/>
                <a:moveTo>
                  <a:pt x="33" y="35"/>
                </a:moveTo>
                <a:cubicBezTo>
                  <a:pt x="31" y="35"/>
                  <a:pt x="30" y="36"/>
                  <a:pt x="29" y="37"/>
                </a:cubicBezTo>
                <a:cubicBezTo>
                  <a:pt x="28" y="38"/>
                  <a:pt x="28" y="40"/>
                  <a:pt x="28" y="42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2"/>
                  <a:pt x="28" y="74"/>
                  <a:pt x="29" y="75"/>
                </a:cubicBezTo>
                <a:cubicBezTo>
                  <a:pt x="30" y="76"/>
                  <a:pt x="31" y="77"/>
                  <a:pt x="33" y="77"/>
                </a:cubicBezTo>
                <a:cubicBezTo>
                  <a:pt x="34" y="77"/>
                  <a:pt x="35" y="76"/>
                  <a:pt x="36" y="75"/>
                </a:cubicBezTo>
                <a:cubicBezTo>
                  <a:pt x="37" y="74"/>
                  <a:pt x="38" y="72"/>
                  <a:pt x="38" y="70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0"/>
                  <a:pt x="37" y="38"/>
                  <a:pt x="36" y="37"/>
                </a:cubicBezTo>
                <a:cubicBezTo>
                  <a:pt x="35" y="36"/>
                  <a:pt x="34" y="35"/>
                  <a:pt x="33" y="35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3" name="组合 712"/>
          <p:cNvGrpSpPr/>
          <p:nvPr/>
        </p:nvGrpSpPr>
        <p:grpSpPr>
          <a:xfrm>
            <a:off x="1150054" y="3184795"/>
            <a:ext cx="555377" cy="491349"/>
            <a:chOff x="1154113" y="3100388"/>
            <a:chExt cx="633413" cy="560388"/>
          </a:xfrm>
          <a:solidFill>
            <a:srgbClr val="20252D"/>
          </a:solidFill>
        </p:grpSpPr>
        <p:sp>
          <p:nvSpPr>
            <p:cNvPr id="714" name="Freeform 86"/>
            <p:cNvSpPr/>
            <p:nvPr/>
          </p:nvSpPr>
          <p:spPr bwMode="auto">
            <a:xfrm>
              <a:off x="1154113" y="3414713"/>
              <a:ext cx="633413" cy="246063"/>
            </a:xfrm>
            <a:custGeom>
              <a:avLst/>
              <a:gdLst>
                <a:gd name="T0" fmla="*/ 77 w 77"/>
                <a:gd name="T1" fmla="*/ 0 h 30"/>
                <a:gd name="T2" fmla="*/ 67 w 77"/>
                <a:gd name="T3" fmla="*/ 0 h 30"/>
                <a:gd name="T4" fmla="*/ 67 w 77"/>
                <a:gd name="T5" fmla="*/ 16 h 30"/>
                <a:gd name="T6" fmla="*/ 63 w 77"/>
                <a:gd name="T7" fmla="*/ 20 h 30"/>
                <a:gd name="T8" fmla="*/ 14 w 77"/>
                <a:gd name="T9" fmla="*/ 20 h 30"/>
                <a:gd name="T10" fmla="*/ 10 w 77"/>
                <a:gd name="T11" fmla="*/ 16 h 30"/>
                <a:gd name="T12" fmla="*/ 10 w 77"/>
                <a:gd name="T13" fmla="*/ 0 h 30"/>
                <a:gd name="T14" fmla="*/ 0 w 77"/>
                <a:gd name="T15" fmla="*/ 0 h 30"/>
                <a:gd name="T16" fmla="*/ 0 w 77"/>
                <a:gd name="T17" fmla="*/ 16 h 30"/>
                <a:gd name="T18" fmla="*/ 14 w 77"/>
                <a:gd name="T19" fmla="*/ 30 h 30"/>
                <a:gd name="T20" fmla="*/ 63 w 77"/>
                <a:gd name="T21" fmla="*/ 30 h 30"/>
                <a:gd name="T22" fmla="*/ 77 w 77"/>
                <a:gd name="T23" fmla="*/ 16 h 30"/>
                <a:gd name="T24" fmla="*/ 77 w 77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30">
                  <a:moveTo>
                    <a:pt x="7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8"/>
                    <a:pt x="66" y="20"/>
                    <a:pt x="6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" y="20"/>
                    <a:pt x="10" y="18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6" y="30"/>
                    <a:pt x="1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71" y="30"/>
                    <a:pt x="77" y="24"/>
                    <a:pt x="77" y="16"/>
                  </a:cubicBez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" name="Freeform 87"/>
            <p:cNvSpPr/>
            <p:nvPr/>
          </p:nvSpPr>
          <p:spPr bwMode="auto">
            <a:xfrm>
              <a:off x="1293813" y="3100388"/>
              <a:ext cx="354013" cy="428625"/>
            </a:xfrm>
            <a:custGeom>
              <a:avLst/>
              <a:gdLst>
                <a:gd name="T0" fmla="*/ 16 w 43"/>
                <a:gd name="T1" fmla="*/ 0 h 52"/>
                <a:gd name="T2" fmla="*/ 13 w 43"/>
                <a:gd name="T3" fmla="*/ 2 h 52"/>
                <a:gd name="T4" fmla="*/ 13 w 43"/>
                <a:gd name="T5" fmla="*/ 29 h 52"/>
                <a:gd name="T6" fmla="*/ 5 w 43"/>
                <a:gd name="T7" fmla="*/ 29 h 52"/>
                <a:gd name="T8" fmla="*/ 2 w 43"/>
                <a:gd name="T9" fmla="*/ 31 h 52"/>
                <a:gd name="T10" fmla="*/ 8 w 43"/>
                <a:gd name="T11" fmla="*/ 39 h 52"/>
                <a:gd name="T12" fmla="*/ 13 w 43"/>
                <a:gd name="T13" fmla="*/ 44 h 52"/>
                <a:gd name="T14" fmla="*/ 20 w 43"/>
                <a:gd name="T15" fmla="*/ 51 h 52"/>
                <a:gd name="T16" fmla="*/ 24 w 43"/>
                <a:gd name="T17" fmla="*/ 51 h 52"/>
                <a:gd name="T18" fmla="*/ 31 w 43"/>
                <a:gd name="T19" fmla="*/ 43 h 52"/>
                <a:gd name="T20" fmla="*/ 35 w 43"/>
                <a:gd name="T21" fmla="*/ 39 h 52"/>
                <a:gd name="T22" fmla="*/ 42 w 43"/>
                <a:gd name="T23" fmla="*/ 31 h 52"/>
                <a:gd name="T24" fmla="*/ 39 w 43"/>
                <a:gd name="T25" fmla="*/ 29 h 52"/>
                <a:gd name="T26" fmla="*/ 30 w 43"/>
                <a:gd name="T27" fmla="*/ 29 h 52"/>
                <a:gd name="T28" fmla="*/ 30 w 43"/>
                <a:gd name="T29" fmla="*/ 2 h 52"/>
                <a:gd name="T30" fmla="*/ 27 w 43"/>
                <a:gd name="T31" fmla="*/ 0 h 52"/>
                <a:gd name="T32" fmla="*/ 16 w 43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2">
                  <a:moveTo>
                    <a:pt x="16" y="0"/>
                  </a:moveTo>
                  <a:cubicBezTo>
                    <a:pt x="15" y="0"/>
                    <a:pt x="13" y="1"/>
                    <a:pt x="13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0"/>
                    <a:pt x="2" y="3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0" y="40"/>
                    <a:pt x="12" y="42"/>
                    <a:pt x="13" y="44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2"/>
                    <a:pt x="23" y="52"/>
                    <a:pt x="24" y="5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2"/>
                    <a:pt x="34" y="40"/>
                    <a:pt x="35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0"/>
                    <a:pt x="42" y="29"/>
                    <a:pt x="3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7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6" name="组合 715"/>
          <p:cNvGrpSpPr/>
          <p:nvPr/>
        </p:nvGrpSpPr>
        <p:grpSpPr>
          <a:xfrm>
            <a:off x="4169479" y="2252934"/>
            <a:ext cx="533107" cy="398090"/>
            <a:chOff x="4173538" y="2168526"/>
            <a:chExt cx="608013" cy="454025"/>
          </a:xfrm>
          <a:solidFill>
            <a:srgbClr val="20252D"/>
          </a:solidFill>
        </p:grpSpPr>
        <p:sp>
          <p:nvSpPr>
            <p:cNvPr id="717" name="Freeform 88"/>
            <p:cNvSpPr/>
            <p:nvPr/>
          </p:nvSpPr>
          <p:spPr bwMode="auto">
            <a:xfrm>
              <a:off x="4173538" y="2168526"/>
              <a:ext cx="568325" cy="454025"/>
            </a:xfrm>
            <a:custGeom>
              <a:avLst/>
              <a:gdLst>
                <a:gd name="T0" fmla="*/ 54 w 69"/>
                <a:gd name="T1" fmla="*/ 35 h 55"/>
                <a:gd name="T2" fmla="*/ 65 w 69"/>
                <a:gd name="T3" fmla="*/ 24 h 55"/>
                <a:gd name="T4" fmla="*/ 69 w 69"/>
                <a:gd name="T5" fmla="*/ 25 h 55"/>
                <a:gd name="T6" fmla="*/ 69 w 69"/>
                <a:gd name="T7" fmla="*/ 16 h 55"/>
                <a:gd name="T8" fmla="*/ 61 w 69"/>
                <a:gd name="T9" fmla="*/ 8 h 55"/>
                <a:gd name="T10" fmla="*/ 33 w 69"/>
                <a:gd name="T11" fmla="*/ 8 h 55"/>
                <a:gd name="T12" fmla="*/ 26 w 69"/>
                <a:gd name="T13" fmla="*/ 0 h 55"/>
                <a:gd name="T14" fmla="*/ 9 w 69"/>
                <a:gd name="T15" fmla="*/ 0 h 55"/>
                <a:gd name="T16" fmla="*/ 2 w 69"/>
                <a:gd name="T17" fmla="*/ 5 h 55"/>
                <a:gd name="T18" fmla="*/ 0 w 69"/>
                <a:gd name="T19" fmla="*/ 9 h 55"/>
                <a:gd name="T20" fmla="*/ 0 w 69"/>
                <a:gd name="T21" fmla="*/ 9 h 55"/>
                <a:gd name="T22" fmla="*/ 0 w 69"/>
                <a:gd name="T23" fmla="*/ 10 h 55"/>
                <a:gd name="T24" fmla="*/ 0 w 69"/>
                <a:gd name="T25" fmla="*/ 11 h 55"/>
                <a:gd name="T26" fmla="*/ 0 w 69"/>
                <a:gd name="T27" fmla="*/ 23 h 55"/>
                <a:gd name="T28" fmla="*/ 0 w 69"/>
                <a:gd name="T29" fmla="*/ 48 h 55"/>
                <a:gd name="T30" fmla="*/ 8 w 69"/>
                <a:gd name="T31" fmla="*/ 55 h 55"/>
                <a:gd name="T32" fmla="*/ 61 w 69"/>
                <a:gd name="T33" fmla="*/ 55 h 55"/>
                <a:gd name="T34" fmla="*/ 69 w 69"/>
                <a:gd name="T35" fmla="*/ 48 h 55"/>
                <a:gd name="T36" fmla="*/ 69 w 69"/>
                <a:gd name="T37" fmla="*/ 46 h 55"/>
                <a:gd name="T38" fmla="*/ 65 w 69"/>
                <a:gd name="T39" fmla="*/ 46 h 55"/>
                <a:gd name="T40" fmla="*/ 54 w 69"/>
                <a:gd name="T41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5">
                  <a:moveTo>
                    <a:pt x="54" y="35"/>
                  </a:moveTo>
                  <a:cubicBezTo>
                    <a:pt x="54" y="29"/>
                    <a:pt x="59" y="24"/>
                    <a:pt x="65" y="24"/>
                  </a:cubicBezTo>
                  <a:cubicBezTo>
                    <a:pt x="67" y="24"/>
                    <a:pt x="68" y="25"/>
                    <a:pt x="69" y="2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2"/>
                    <a:pt x="65" y="8"/>
                    <a:pt x="6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4"/>
                    <a:pt x="29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3" y="2"/>
                    <a:pt x="2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5" y="55"/>
                    <a:pt x="69" y="52"/>
                    <a:pt x="69" y="48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8" y="46"/>
                    <a:pt x="67" y="46"/>
                    <a:pt x="65" y="46"/>
                  </a:cubicBezTo>
                  <a:cubicBezTo>
                    <a:pt x="59" y="46"/>
                    <a:pt x="54" y="41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" name="Freeform 89"/>
            <p:cNvSpPr>
              <a:spLocks noEditPoints="1"/>
            </p:cNvSpPr>
            <p:nvPr/>
          </p:nvSpPr>
          <p:spPr bwMode="auto">
            <a:xfrm>
              <a:off x="4641851" y="2390776"/>
              <a:ext cx="139700" cy="139700"/>
            </a:xfrm>
            <a:custGeom>
              <a:avLst/>
              <a:gdLst>
                <a:gd name="T0" fmla="*/ 12 w 17"/>
                <a:gd name="T1" fmla="*/ 0 h 17"/>
                <a:gd name="T2" fmla="*/ 8 w 17"/>
                <a:gd name="T3" fmla="*/ 0 h 17"/>
                <a:gd name="T4" fmla="*/ 0 w 17"/>
                <a:gd name="T5" fmla="*/ 8 h 17"/>
                <a:gd name="T6" fmla="*/ 8 w 17"/>
                <a:gd name="T7" fmla="*/ 17 h 17"/>
                <a:gd name="T8" fmla="*/ 12 w 17"/>
                <a:gd name="T9" fmla="*/ 17 h 17"/>
                <a:gd name="T10" fmla="*/ 17 w 17"/>
                <a:gd name="T11" fmla="*/ 8 h 17"/>
                <a:gd name="T12" fmla="*/ 12 w 17"/>
                <a:gd name="T13" fmla="*/ 0 h 17"/>
                <a:gd name="T14" fmla="*/ 12 w 17"/>
                <a:gd name="T15" fmla="*/ 10 h 17"/>
                <a:gd name="T16" fmla="*/ 14 w 17"/>
                <a:gd name="T17" fmla="*/ 12 h 17"/>
                <a:gd name="T18" fmla="*/ 14 w 17"/>
                <a:gd name="T19" fmla="*/ 14 h 17"/>
                <a:gd name="T20" fmla="*/ 13 w 17"/>
                <a:gd name="T21" fmla="*/ 15 h 17"/>
                <a:gd name="T22" fmla="*/ 12 w 17"/>
                <a:gd name="T23" fmla="*/ 14 h 17"/>
                <a:gd name="T24" fmla="*/ 12 w 17"/>
                <a:gd name="T25" fmla="*/ 14 h 17"/>
                <a:gd name="T26" fmla="*/ 8 w 17"/>
                <a:gd name="T27" fmla="*/ 10 h 17"/>
                <a:gd name="T28" fmla="*/ 4 w 17"/>
                <a:gd name="T29" fmla="*/ 14 h 17"/>
                <a:gd name="T30" fmla="*/ 4 w 17"/>
                <a:gd name="T31" fmla="*/ 15 h 17"/>
                <a:gd name="T32" fmla="*/ 3 w 17"/>
                <a:gd name="T33" fmla="*/ 14 h 17"/>
                <a:gd name="T34" fmla="*/ 3 w 17"/>
                <a:gd name="T35" fmla="*/ 12 h 17"/>
                <a:gd name="T36" fmla="*/ 7 w 17"/>
                <a:gd name="T37" fmla="*/ 8 h 17"/>
                <a:gd name="T38" fmla="*/ 3 w 17"/>
                <a:gd name="T39" fmla="*/ 4 h 17"/>
                <a:gd name="T40" fmla="*/ 3 w 17"/>
                <a:gd name="T41" fmla="*/ 3 h 17"/>
                <a:gd name="T42" fmla="*/ 4 w 17"/>
                <a:gd name="T43" fmla="*/ 3 h 17"/>
                <a:gd name="T44" fmla="*/ 8 w 17"/>
                <a:gd name="T45" fmla="*/ 7 h 17"/>
                <a:gd name="T46" fmla="*/ 12 w 17"/>
                <a:gd name="T47" fmla="*/ 3 h 17"/>
                <a:gd name="T48" fmla="*/ 12 w 17"/>
                <a:gd name="T49" fmla="*/ 3 h 17"/>
                <a:gd name="T50" fmla="*/ 14 w 17"/>
                <a:gd name="T51" fmla="*/ 3 h 17"/>
                <a:gd name="T52" fmla="*/ 14 w 17"/>
                <a:gd name="T53" fmla="*/ 4 h 17"/>
                <a:gd name="T54" fmla="*/ 12 w 17"/>
                <a:gd name="T55" fmla="*/ 7 h 17"/>
                <a:gd name="T56" fmla="*/ 10 w 17"/>
                <a:gd name="T57" fmla="*/ 8 h 17"/>
                <a:gd name="T58" fmla="*/ 12 w 17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7">
                  <a:moveTo>
                    <a:pt x="12" y="0"/>
                  </a:moveTo>
                  <a:cubicBezTo>
                    <a:pt x="11" y="0"/>
                    <a:pt x="10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5" y="15"/>
                    <a:pt x="17" y="12"/>
                    <a:pt x="17" y="8"/>
                  </a:cubicBezTo>
                  <a:cubicBezTo>
                    <a:pt x="17" y="5"/>
                    <a:pt x="15" y="2"/>
                    <a:pt x="12" y="0"/>
                  </a:cubicBezTo>
                  <a:close/>
                  <a:moveTo>
                    <a:pt x="12" y="10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3"/>
                    <a:pt x="3" y="1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3" y="3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4" y="2"/>
                    <a:pt x="14" y="3"/>
                  </a:cubicBezTo>
                  <a:cubicBezTo>
                    <a:pt x="15" y="3"/>
                    <a:pt x="15" y="4"/>
                    <a:pt x="14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9" name="组合 718"/>
          <p:cNvGrpSpPr/>
          <p:nvPr/>
        </p:nvGrpSpPr>
        <p:grpSpPr>
          <a:xfrm>
            <a:off x="10306754" y="2162445"/>
            <a:ext cx="562337" cy="563729"/>
            <a:chOff x="10310813" y="2078038"/>
            <a:chExt cx="641350" cy="642938"/>
          </a:xfrm>
          <a:solidFill>
            <a:srgbClr val="20252D"/>
          </a:solidFill>
        </p:grpSpPr>
        <p:sp>
          <p:nvSpPr>
            <p:cNvPr id="720" name="Freeform 90"/>
            <p:cNvSpPr>
              <a:spLocks noEditPoints="1"/>
            </p:cNvSpPr>
            <p:nvPr/>
          </p:nvSpPr>
          <p:spPr bwMode="auto">
            <a:xfrm>
              <a:off x="10310813" y="2078038"/>
              <a:ext cx="641350" cy="642938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39 w 78"/>
                <a:gd name="T11" fmla="*/ 56 h 78"/>
                <a:gd name="T12" fmla="*/ 22 w 78"/>
                <a:gd name="T13" fmla="*/ 39 h 78"/>
                <a:gd name="T14" fmla="*/ 39 w 78"/>
                <a:gd name="T15" fmla="*/ 22 h 78"/>
                <a:gd name="T16" fmla="*/ 56 w 78"/>
                <a:gd name="T17" fmla="*/ 39 h 78"/>
                <a:gd name="T18" fmla="*/ 39 w 78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8"/>
                  </a:cubicBezTo>
                  <a:cubicBezTo>
                    <a:pt x="60" y="77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39" y="56"/>
                  </a:moveTo>
                  <a:cubicBezTo>
                    <a:pt x="30" y="56"/>
                    <a:pt x="22" y="48"/>
                    <a:pt x="22" y="39"/>
                  </a:cubicBezTo>
                  <a:cubicBezTo>
                    <a:pt x="22" y="30"/>
                    <a:pt x="30" y="22"/>
                    <a:pt x="39" y="22"/>
                  </a:cubicBezTo>
                  <a:cubicBezTo>
                    <a:pt x="48" y="22"/>
                    <a:pt x="56" y="30"/>
                    <a:pt x="56" y="39"/>
                  </a:cubicBezTo>
                  <a:cubicBezTo>
                    <a:pt x="56" y="48"/>
                    <a:pt x="48" y="56"/>
                    <a:pt x="3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" name="Freeform 91"/>
            <p:cNvSpPr>
              <a:spLocks noEditPoints="1"/>
            </p:cNvSpPr>
            <p:nvPr/>
          </p:nvSpPr>
          <p:spPr bwMode="auto">
            <a:xfrm>
              <a:off x="10499726" y="2266951"/>
              <a:ext cx="263525" cy="263525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5 h 32"/>
                <a:gd name="T12" fmla="*/ 7 w 32"/>
                <a:gd name="T13" fmla="*/ 16 h 32"/>
                <a:gd name="T14" fmla="*/ 16 w 32"/>
                <a:gd name="T15" fmla="*/ 7 h 32"/>
                <a:gd name="T16" fmla="*/ 25 w 32"/>
                <a:gd name="T17" fmla="*/ 16 h 32"/>
                <a:gd name="T18" fmla="*/ 16 w 32"/>
                <a:gd name="T1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1"/>
                    <a:pt x="16" y="32"/>
                  </a:cubicBezTo>
                  <a:cubicBezTo>
                    <a:pt x="25" y="31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5"/>
                  </a:moveTo>
                  <a:cubicBezTo>
                    <a:pt x="11" y="25"/>
                    <a:pt x="7" y="21"/>
                    <a:pt x="7" y="16"/>
                  </a:cubicBezTo>
                  <a:cubicBezTo>
                    <a:pt x="7" y="11"/>
                    <a:pt x="11" y="7"/>
                    <a:pt x="16" y="7"/>
                  </a:cubicBezTo>
                  <a:cubicBezTo>
                    <a:pt x="21" y="7"/>
                    <a:pt x="25" y="11"/>
                    <a:pt x="25" y="16"/>
                  </a:cubicBezTo>
                  <a:cubicBezTo>
                    <a:pt x="25" y="21"/>
                    <a:pt x="21" y="25"/>
                    <a:pt x="1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2" name="组合 721"/>
          <p:cNvGrpSpPr/>
          <p:nvPr/>
        </p:nvGrpSpPr>
        <p:grpSpPr>
          <a:xfrm>
            <a:off x="9278055" y="2203720"/>
            <a:ext cx="498308" cy="491349"/>
            <a:chOff x="9282113" y="2119313"/>
            <a:chExt cx="568325" cy="560388"/>
          </a:xfrm>
          <a:solidFill>
            <a:srgbClr val="20252D"/>
          </a:solidFill>
        </p:grpSpPr>
        <p:sp>
          <p:nvSpPr>
            <p:cNvPr id="723" name="Freeform 92"/>
            <p:cNvSpPr>
              <a:spLocks noEditPoints="1"/>
            </p:cNvSpPr>
            <p:nvPr/>
          </p:nvSpPr>
          <p:spPr bwMode="auto">
            <a:xfrm>
              <a:off x="9282113" y="2119313"/>
              <a:ext cx="568325" cy="560388"/>
            </a:xfrm>
            <a:custGeom>
              <a:avLst/>
              <a:gdLst>
                <a:gd name="T0" fmla="*/ 65 w 69"/>
                <a:gd name="T1" fmla="*/ 0 h 68"/>
                <a:gd name="T2" fmla="*/ 65 w 69"/>
                <a:gd name="T3" fmla="*/ 1 h 68"/>
                <a:gd name="T4" fmla="*/ 65 w 69"/>
                <a:gd name="T5" fmla="*/ 23 h 68"/>
                <a:gd name="T6" fmla="*/ 64 w 69"/>
                <a:gd name="T7" fmla="*/ 25 h 68"/>
                <a:gd name="T8" fmla="*/ 62 w 69"/>
                <a:gd name="T9" fmla="*/ 26 h 68"/>
                <a:gd name="T10" fmla="*/ 57 w 69"/>
                <a:gd name="T11" fmla="*/ 26 h 68"/>
                <a:gd name="T12" fmla="*/ 13 w 69"/>
                <a:gd name="T13" fmla="*/ 26 h 68"/>
                <a:gd name="T14" fmla="*/ 6 w 69"/>
                <a:gd name="T15" fmla="*/ 25 h 68"/>
                <a:gd name="T16" fmla="*/ 5 w 69"/>
                <a:gd name="T17" fmla="*/ 23 h 68"/>
                <a:gd name="T18" fmla="*/ 5 w 69"/>
                <a:gd name="T19" fmla="*/ 1 h 68"/>
                <a:gd name="T20" fmla="*/ 5 w 69"/>
                <a:gd name="T21" fmla="*/ 0 h 68"/>
                <a:gd name="T22" fmla="*/ 0 w 69"/>
                <a:gd name="T23" fmla="*/ 4 h 68"/>
                <a:gd name="T24" fmla="*/ 0 w 69"/>
                <a:gd name="T25" fmla="*/ 64 h 68"/>
                <a:gd name="T26" fmla="*/ 7 w 69"/>
                <a:gd name="T27" fmla="*/ 68 h 68"/>
                <a:gd name="T28" fmla="*/ 63 w 69"/>
                <a:gd name="T29" fmla="*/ 68 h 68"/>
                <a:gd name="T30" fmla="*/ 69 w 69"/>
                <a:gd name="T31" fmla="*/ 64 h 68"/>
                <a:gd name="T32" fmla="*/ 69 w 69"/>
                <a:gd name="T33" fmla="*/ 4 h 68"/>
                <a:gd name="T34" fmla="*/ 65 w 69"/>
                <a:gd name="T35" fmla="*/ 0 h 68"/>
                <a:gd name="T36" fmla="*/ 63 w 69"/>
                <a:gd name="T37" fmla="*/ 58 h 68"/>
                <a:gd name="T38" fmla="*/ 63 w 69"/>
                <a:gd name="T39" fmla="*/ 58 h 68"/>
                <a:gd name="T40" fmla="*/ 61 w 69"/>
                <a:gd name="T41" fmla="*/ 61 h 68"/>
                <a:gd name="T42" fmla="*/ 57 w 69"/>
                <a:gd name="T43" fmla="*/ 63 h 68"/>
                <a:gd name="T44" fmla="*/ 45 w 69"/>
                <a:gd name="T45" fmla="*/ 64 h 68"/>
                <a:gd name="T46" fmla="*/ 25 w 69"/>
                <a:gd name="T47" fmla="*/ 64 h 68"/>
                <a:gd name="T48" fmla="*/ 9 w 69"/>
                <a:gd name="T49" fmla="*/ 61 h 68"/>
                <a:gd name="T50" fmla="*/ 7 w 69"/>
                <a:gd name="T51" fmla="*/ 58 h 68"/>
                <a:gd name="T52" fmla="*/ 7 w 69"/>
                <a:gd name="T53" fmla="*/ 44 h 68"/>
                <a:gd name="T54" fmla="*/ 9 w 69"/>
                <a:gd name="T55" fmla="*/ 41 h 68"/>
                <a:gd name="T56" fmla="*/ 13 w 69"/>
                <a:gd name="T57" fmla="*/ 39 h 68"/>
                <a:gd name="T58" fmla="*/ 25 w 69"/>
                <a:gd name="T59" fmla="*/ 38 h 68"/>
                <a:gd name="T60" fmla="*/ 45 w 69"/>
                <a:gd name="T61" fmla="*/ 38 h 68"/>
                <a:gd name="T62" fmla="*/ 61 w 69"/>
                <a:gd name="T63" fmla="*/ 41 h 68"/>
                <a:gd name="T64" fmla="*/ 63 w 69"/>
                <a:gd name="T65" fmla="*/ 44 h 68"/>
                <a:gd name="T66" fmla="*/ 63 w 69"/>
                <a:gd name="T67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68">
                  <a:moveTo>
                    <a:pt x="65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4"/>
                    <a:pt x="64" y="25"/>
                    <a:pt x="64" y="25"/>
                  </a:cubicBezTo>
                  <a:cubicBezTo>
                    <a:pt x="63" y="25"/>
                    <a:pt x="62" y="25"/>
                    <a:pt x="62" y="26"/>
                  </a:cubicBezTo>
                  <a:cubicBezTo>
                    <a:pt x="60" y="26"/>
                    <a:pt x="59" y="26"/>
                    <a:pt x="5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8" y="26"/>
                    <a:pt x="6" y="25"/>
                  </a:cubicBezTo>
                  <a:cubicBezTo>
                    <a:pt x="6" y="25"/>
                    <a:pt x="5" y="24"/>
                    <a:pt x="5" y="2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3" y="68"/>
                    <a:pt x="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6" y="68"/>
                    <a:pt x="69" y="66"/>
                    <a:pt x="69" y="6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1"/>
                    <a:pt x="65" y="0"/>
                  </a:cubicBezTo>
                  <a:close/>
                  <a:moveTo>
                    <a:pt x="63" y="58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63" y="60"/>
                    <a:pt x="62" y="61"/>
                    <a:pt x="61" y="61"/>
                  </a:cubicBezTo>
                  <a:cubicBezTo>
                    <a:pt x="60" y="62"/>
                    <a:pt x="59" y="62"/>
                    <a:pt x="57" y="63"/>
                  </a:cubicBezTo>
                  <a:cubicBezTo>
                    <a:pt x="54" y="64"/>
                    <a:pt x="50" y="64"/>
                    <a:pt x="4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8" y="64"/>
                    <a:pt x="12" y="63"/>
                    <a:pt x="9" y="61"/>
                  </a:cubicBezTo>
                  <a:cubicBezTo>
                    <a:pt x="8" y="61"/>
                    <a:pt x="7" y="60"/>
                    <a:pt x="7" y="58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8" y="41"/>
                    <a:pt x="9" y="41"/>
                  </a:cubicBezTo>
                  <a:cubicBezTo>
                    <a:pt x="10" y="40"/>
                    <a:pt x="11" y="39"/>
                    <a:pt x="13" y="39"/>
                  </a:cubicBezTo>
                  <a:cubicBezTo>
                    <a:pt x="16" y="38"/>
                    <a:pt x="20" y="38"/>
                    <a:pt x="2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2" y="38"/>
                    <a:pt x="58" y="39"/>
                    <a:pt x="61" y="41"/>
                  </a:cubicBezTo>
                  <a:cubicBezTo>
                    <a:pt x="62" y="41"/>
                    <a:pt x="63" y="42"/>
                    <a:pt x="63" y="44"/>
                  </a:cubicBezTo>
                  <a:lnTo>
                    <a:pt x="6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" name="Freeform 93"/>
            <p:cNvSpPr/>
            <p:nvPr/>
          </p:nvSpPr>
          <p:spPr bwMode="auto">
            <a:xfrm>
              <a:off x="9364663" y="2457451"/>
              <a:ext cx="411163" cy="165100"/>
            </a:xfrm>
            <a:custGeom>
              <a:avLst/>
              <a:gdLst>
                <a:gd name="T0" fmla="*/ 49 w 50"/>
                <a:gd name="T1" fmla="*/ 2 h 20"/>
                <a:gd name="T2" fmla="*/ 46 w 50"/>
                <a:gd name="T3" fmla="*/ 1 h 20"/>
                <a:gd name="T4" fmla="*/ 35 w 50"/>
                <a:gd name="T5" fmla="*/ 0 h 20"/>
                <a:gd name="T6" fmla="*/ 15 w 50"/>
                <a:gd name="T7" fmla="*/ 0 h 20"/>
                <a:gd name="T8" fmla="*/ 1 w 50"/>
                <a:gd name="T9" fmla="*/ 2 h 20"/>
                <a:gd name="T10" fmla="*/ 0 w 50"/>
                <a:gd name="T11" fmla="*/ 3 h 20"/>
                <a:gd name="T12" fmla="*/ 0 w 50"/>
                <a:gd name="T13" fmla="*/ 17 h 20"/>
                <a:gd name="T14" fmla="*/ 0 w 50"/>
                <a:gd name="T15" fmla="*/ 17 h 20"/>
                <a:gd name="T16" fmla="*/ 0 w 50"/>
                <a:gd name="T17" fmla="*/ 18 h 20"/>
                <a:gd name="T18" fmla="*/ 4 w 50"/>
                <a:gd name="T19" fmla="*/ 19 h 20"/>
                <a:gd name="T20" fmla="*/ 15 w 50"/>
                <a:gd name="T21" fmla="*/ 20 h 20"/>
                <a:gd name="T22" fmla="*/ 35 w 50"/>
                <a:gd name="T23" fmla="*/ 20 h 20"/>
                <a:gd name="T24" fmla="*/ 49 w 50"/>
                <a:gd name="T25" fmla="*/ 18 h 20"/>
                <a:gd name="T26" fmla="*/ 50 w 50"/>
                <a:gd name="T27" fmla="*/ 17 h 20"/>
                <a:gd name="T28" fmla="*/ 50 w 50"/>
                <a:gd name="T29" fmla="*/ 3 h 20"/>
                <a:gd name="T30" fmla="*/ 50 w 50"/>
                <a:gd name="T31" fmla="*/ 3 h 20"/>
                <a:gd name="T32" fmla="*/ 49 w 50"/>
                <a:gd name="T3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0">
                  <a:moveTo>
                    <a:pt x="49" y="2"/>
                  </a:moveTo>
                  <a:cubicBezTo>
                    <a:pt x="49" y="2"/>
                    <a:pt x="48" y="1"/>
                    <a:pt x="46" y="1"/>
                  </a:cubicBezTo>
                  <a:cubicBezTo>
                    <a:pt x="43" y="0"/>
                    <a:pt x="39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3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9"/>
                    <a:pt x="4" y="19"/>
                  </a:cubicBezTo>
                  <a:cubicBezTo>
                    <a:pt x="6" y="20"/>
                    <a:pt x="10" y="20"/>
                    <a:pt x="1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1" y="20"/>
                    <a:pt x="47" y="19"/>
                    <a:pt x="49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" name="Freeform 94"/>
            <p:cNvSpPr>
              <a:spLocks noEditPoints="1"/>
            </p:cNvSpPr>
            <p:nvPr/>
          </p:nvSpPr>
          <p:spPr bwMode="auto">
            <a:xfrm>
              <a:off x="9348788" y="2119313"/>
              <a:ext cx="442913" cy="188913"/>
            </a:xfrm>
            <a:custGeom>
              <a:avLst/>
              <a:gdLst>
                <a:gd name="T0" fmla="*/ 49 w 54"/>
                <a:gd name="T1" fmla="*/ 0 h 23"/>
                <a:gd name="T2" fmla="*/ 5 w 54"/>
                <a:gd name="T3" fmla="*/ 0 h 23"/>
                <a:gd name="T4" fmla="*/ 0 w 54"/>
                <a:gd name="T5" fmla="*/ 1 h 23"/>
                <a:gd name="T6" fmla="*/ 0 w 54"/>
                <a:gd name="T7" fmla="*/ 1 h 23"/>
                <a:gd name="T8" fmla="*/ 0 w 54"/>
                <a:gd name="T9" fmla="*/ 22 h 23"/>
                <a:gd name="T10" fmla="*/ 1 w 54"/>
                <a:gd name="T11" fmla="*/ 23 h 23"/>
                <a:gd name="T12" fmla="*/ 5 w 54"/>
                <a:gd name="T13" fmla="*/ 23 h 23"/>
                <a:gd name="T14" fmla="*/ 49 w 54"/>
                <a:gd name="T15" fmla="*/ 23 h 23"/>
                <a:gd name="T16" fmla="*/ 54 w 54"/>
                <a:gd name="T17" fmla="*/ 23 h 23"/>
                <a:gd name="T18" fmla="*/ 54 w 54"/>
                <a:gd name="T19" fmla="*/ 22 h 23"/>
                <a:gd name="T20" fmla="*/ 54 w 54"/>
                <a:gd name="T21" fmla="*/ 1 h 23"/>
                <a:gd name="T22" fmla="*/ 53 w 54"/>
                <a:gd name="T23" fmla="*/ 1 h 23"/>
                <a:gd name="T24" fmla="*/ 49 w 54"/>
                <a:gd name="T25" fmla="*/ 0 h 23"/>
                <a:gd name="T26" fmla="*/ 9 w 54"/>
                <a:gd name="T27" fmla="*/ 16 h 23"/>
                <a:gd name="T28" fmla="*/ 9 w 54"/>
                <a:gd name="T29" fmla="*/ 16 h 23"/>
                <a:gd name="T30" fmla="*/ 9 w 54"/>
                <a:gd name="T31" fmla="*/ 18 h 23"/>
                <a:gd name="T32" fmla="*/ 7 w 54"/>
                <a:gd name="T33" fmla="*/ 19 h 23"/>
                <a:gd name="T34" fmla="*/ 3 w 54"/>
                <a:gd name="T35" fmla="*/ 19 h 23"/>
                <a:gd name="T36" fmla="*/ 2 w 54"/>
                <a:gd name="T37" fmla="*/ 18 h 23"/>
                <a:gd name="T38" fmla="*/ 1 w 54"/>
                <a:gd name="T39" fmla="*/ 16 h 23"/>
                <a:gd name="T40" fmla="*/ 1 w 54"/>
                <a:gd name="T41" fmla="*/ 4 h 23"/>
                <a:gd name="T42" fmla="*/ 2 w 54"/>
                <a:gd name="T43" fmla="*/ 3 h 23"/>
                <a:gd name="T44" fmla="*/ 3 w 54"/>
                <a:gd name="T45" fmla="*/ 1 h 23"/>
                <a:gd name="T46" fmla="*/ 7 w 54"/>
                <a:gd name="T47" fmla="*/ 1 h 23"/>
                <a:gd name="T48" fmla="*/ 9 w 54"/>
                <a:gd name="T49" fmla="*/ 3 h 23"/>
                <a:gd name="T50" fmla="*/ 9 w 54"/>
                <a:gd name="T51" fmla="*/ 4 h 23"/>
                <a:gd name="T52" fmla="*/ 9 w 54"/>
                <a:gd name="T53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23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3" y="23"/>
                    <a:pt x="5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1" y="23"/>
                    <a:pt x="53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0"/>
                    <a:pt x="49" y="0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9" y="17"/>
                    <a:pt x="9" y="18"/>
                  </a:cubicBezTo>
                  <a:cubicBezTo>
                    <a:pt x="8" y="18"/>
                    <a:pt x="8" y="19"/>
                    <a:pt x="7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17"/>
                    <a:pt x="1" y="17"/>
                    <a:pt x="1" y="1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2"/>
                    <a:pt x="9" y="3"/>
                  </a:cubicBezTo>
                  <a:cubicBezTo>
                    <a:pt x="9" y="3"/>
                    <a:pt x="9" y="3"/>
                    <a:pt x="9" y="4"/>
                  </a:cubicBezTo>
                  <a:lnTo>
                    <a:pt x="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" name="Rectangle 95"/>
            <p:cNvSpPr>
              <a:spLocks noChangeArrowheads="1"/>
            </p:cNvSpPr>
            <p:nvPr/>
          </p:nvSpPr>
          <p:spPr bwMode="auto">
            <a:xfrm>
              <a:off x="9380538" y="2151063"/>
              <a:ext cx="17463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7" name="Freeform 96"/>
          <p:cNvSpPr>
            <a:spLocks noEditPoints="1"/>
          </p:cNvSpPr>
          <p:nvPr/>
        </p:nvSpPr>
        <p:spPr bwMode="auto">
          <a:xfrm>
            <a:off x="6217354" y="2244995"/>
            <a:ext cx="563729" cy="418969"/>
          </a:xfrm>
          <a:custGeom>
            <a:avLst/>
            <a:gdLst>
              <a:gd name="T0" fmla="*/ 57 w 78"/>
              <a:gd name="T1" fmla="*/ 37 h 58"/>
              <a:gd name="T2" fmla="*/ 68 w 78"/>
              <a:gd name="T3" fmla="*/ 25 h 58"/>
              <a:gd name="T4" fmla="*/ 72 w 78"/>
              <a:gd name="T5" fmla="*/ 26 h 58"/>
              <a:gd name="T6" fmla="*/ 72 w 78"/>
              <a:gd name="T7" fmla="*/ 17 h 58"/>
              <a:gd name="T8" fmla="*/ 64 w 78"/>
              <a:gd name="T9" fmla="*/ 9 h 58"/>
              <a:gd name="T10" fmla="*/ 34 w 78"/>
              <a:gd name="T11" fmla="*/ 9 h 58"/>
              <a:gd name="T12" fmla="*/ 27 w 78"/>
              <a:gd name="T13" fmla="*/ 0 h 58"/>
              <a:gd name="T14" fmla="*/ 10 w 78"/>
              <a:gd name="T15" fmla="*/ 0 h 58"/>
              <a:gd name="T16" fmla="*/ 1 w 78"/>
              <a:gd name="T17" fmla="*/ 5 h 58"/>
              <a:gd name="T18" fmla="*/ 0 w 78"/>
              <a:gd name="T19" fmla="*/ 9 h 58"/>
              <a:gd name="T20" fmla="*/ 0 w 78"/>
              <a:gd name="T21" fmla="*/ 9 h 58"/>
              <a:gd name="T22" fmla="*/ 0 w 78"/>
              <a:gd name="T23" fmla="*/ 10 h 58"/>
              <a:gd name="T24" fmla="*/ 0 w 78"/>
              <a:gd name="T25" fmla="*/ 11 h 58"/>
              <a:gd name="T26" fmla="*/ 0 w 78"/>
              <a:gd name="T27" fmla="*/ 24 h 58"/>
              <a:gd name="T28" fmla="*/ 0 w 78"/>
              <a:gd name="T29" fmla="*/ 50 h 58"/>
              <a:gd name="T30" fmla="*/ 8 w 78"/>
              <a:gd name="T31" fmla="*/ 58 h 58"/>
              <a:gd name="T32" fmla="*/ 64 w 78"/>
              <a:gd name="T33" fmla="*/ 58 h 58"/>
              <a:gd name="T34" fmla="*/ 72 w 78"/>
              <a:gd name="T35" fmla="*/ 50 h 58"/>
              <a:gd name="T36" fmla="*/ 72 w 78"/>
              <a:gd name="T37" fmla="*/ 48 h 58"/>
              <a:gd name="T38" fmla="*/ 68 w 78"/>
              <a:gd name="T39" fmla="*/ 48 h 58"/>
              <a:gd name="T40" fmla="*/ 57 w 78"/>
              <a:gd name="T41" fmla="*/ 37 h 58"/>
              <a:gd name="T42" fmla="*/ 72 w 78"/>
              <a:gd name="T43" fmla="*/ 28 h 58"/>
              <a:gd name="T44" fmla="*/ 68 w 78"/>
              <a:gd name="T45" fmla="*/ 27 h 58"/>
              <a:gd name="T46" fmla="*/ 59 w 78"/>
              <a:gd name="T47" fmla="*/ 37 h 58"/>
              <a:gd name="T48" fmla="*/ 68 w 78"/>
              <a:gd name="T49" fmla="*/ 46 h 58"/>
              <a:gd name="T50" fmla="*/ 72 w 78"/>
              <a:gd name="T51" fmla="*/ 45 h 58"/>
              <a:gd name="T52" fmla="*/ 78 w 78"/>
              <a:gd name="T53" fmla="*/ 37 h 58"/>
              <a:gd name="T54" fmla="*/ 72 w 78"/>
              <a:gd name="T55" fmla="*/ 28 h 58"/>
              <a:gd name="T56" fmla="*/ 72 w 78"/>
              <a:gd name="T57" fmla="*/ 39 h 58"/>
              <a:gd name="T58" fmla="*/ 69 w 78"/>
              <a:gd name="T59" fmla="*/ 44 h 58"/>
              <a:gd name="T60" fmla="*/ 68 w 78"/>
              <a:gd name="T61" fmla="*/ 44 h 58"/>
              <a:gd name="T62" fmla="*/ 68 w 78"/>
              <a:gd name="T63" fmla="*/ 44 h 58"/>
              <a:gd name="T64" fmla="*/ 67 w 78"/>
              <a:gd name="T65" fmla="*/ 44 h 58"/>
              <a:gd name="T66" fmla="*/ 62 w 78"/>
              <a:gd name="T67" fmla="*/ 37 h 58"/>
              <a:gd name="T68" fmla="*/ 62 w 78"/>
              <a:gd name="T69" fmla="*/ 37 h 58"/>
              <a:gd name="T70" fmla="*/ 65 w 78"/>
              <a:gd name="T71" fmla="*/ 37 h 58"/>
              <a:gd name="T72" fmla="*/ 68 w 78"/>
              <a:gd name="T73" fmla="*/ 41 h 58"/>
              <a:gd name="T74" fmla="*/ 72 w 78"/>
              <a:gd name="T75" fmla="*/ 35 h 58"/>
              <a:gd name="T76" fmla="*/ 74 w 78"/>
              <a:gd name="T77" fmla="*/ 31 h 58"/>
              <a:gd name="T78" fmla="*/ 75 w 78"/>
              <a:gd name="T79" fmla="*/ 31 h 58"/>
              <a:gd name="T80" fmla="*/ 76 w 78"/>
              <a:gd name="T81" fmla="*/ 33 h 58"/>
              <a:gd name="T82" fmla="*/ 72 w 78"/>
              <a:gd name="T83" fmla="*/ 3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" h="58">
                <a:moveTo>
                  <a:pt x="57" y="37"/>
                </a:moveTo>
                <a:cubicBezTo>
                  <a:pt x="57" y="30"/>
                  <a:pt x="62" y="25"/>
                  <a:pt x="68" y="25"/>
                </a:cubicBezTo>
                <a:cubicBezTo>
                  <a:pt x="69" y="25"/>
                  <a:pt x="71" y="26"/>
                  <a:pt x="72" y="26"/>
                </a:cubicBezTo>
                <a:cubicBezTo>
                  <a:pt x="72" y="17"/>
                  <a:pt x="72" y="17"/>
                  <a:pt x="72" y="17"/>
                </a:cubicBezTo>
                <a:cubicBezTo>
                  <a:pt x="72" y="12"/>
                  <a:pt x="68" y="9"/>
                  <a:pt x="6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4"/>
                  <a:pt x="30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3" y="2"/>
                  <a:pt x="1" y="5"/>
                </a:cubicBezTo>
                <a:cubicBezTo>
                  <a:pt x="1" y="6"/>
                  <a:pt x="0" y="8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4"/>
                  <a:pt x="4" y="58"/>
                  <a:pt x="8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8" y="58"/>
                  <a:pt x="72" y="54"/>
                  <a:pt x="72" y="50"/>
                </a:cubicBezTo>
                <a:cubicBezTo>
                  <a:pt x="72" y="48"/>
                  <a:pt x="72" y="48"/>
                  <a:pt x="72" y="48"/>
                </a:cubicBezTo>
                <a:cubicBezTo>
                  <a:pt x="71" y="48"/>
                  <a:pt x="69" y="48"/>
                  <a:pt x="68" y="48"/>
                </a:cubicBezTo>
                <a:cubicBezTo>
                  <a:pt x="62" y="48"/>
                  <a:pt x="57" y="43"/>
                  <a:pt x="57" y="37"/>
                </a:cubicBezTo>
                <a:close/>
                <a:moveTo>
                  <a:pt x="72" y="28"/>
                </a:moveTo>
                <a:cubicBezTo>
                  <a:pt x="71" y="28"/>
                  <a:pt x="69" y="27"/>
                  <a:pt x="68" y="27"/>
                </a:cubicBezTo>
                <a:cubicBezTo>
                  <a:pt x="63" y="27"/>
                  <a:pt x="59" y="32"/>
                  <a:pt x="59" y="37"/>
                </a:cubicBezTo>
                <a:cubicBezTo>
                  <a:pt x="59" y="42"/>
                  <a:pt x="63" y="46"/>
                  <a:pt x="68" y="46"/>
                </a:cubicBezTo>
                <a:cubicBezTo>
                  <a:pt x="69" y="46"/>
                  <a:pt x="71" y="46"/>
                  <a:pt x="72" y="45"/>
                </a:cubicBezTo>
                <a:cubicBezTo>
                  <a:pt x="75" y="44"/>
                  <a:pt x="78" y="41"/>
                  <a:pt x="78" y="37"/>
                </a:cubicBezTo>
                <a:cubicBezTo>
                  <a:pt x="78" y="33"/>
                  <a:pt x="75" y="29"/>
                  <a:pt x="72" y="28"/>
                </a:cubicBezTo>
                <a:close/>
                <a:moveTo>
                  <a:pt x="72" y="39"/>
                </a:moveTo>
                <a:cubicBezTo>
                  <a:pt x="69" y="44"/>
                  <a:pt x="69" y="44"/>
                  <a:pt x="69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72" y="35"/>
                  <a:pt x="72" y="35"/>
                  <a:pt x="72" y="35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5" y="31"/>
                  <a:pt x="75" y="31"/>
                </a:cubicBezTo>
                <a:cubicBezTo>
                  <a:pt x="76" y="31"/>
                  <a:pt x="76" y="32"/>
                  <a:pt x="76" y="33"/>
                </a:cubicBezTo>
                <a:lnTo>
                  <a:pt x="72" y="39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8" name="Freeform 97"/>
          <p:cNvSpPr>
            <a:spLocks noEditPoints="1"/>
          </p:cNvSpPr>
          <p:nvPr/>
        </p:nvSpPr>
        <p:spPr bwMode="auto">
          <a:xfrm>
            <a:off x="8298567" y="2219595"/>
            <a:ext cx="520579" cy="455159"/>
          </a:xfrm>
          <a:custGeom>
            <a:avLst/>
            <a:gdLst>
              <a:gd name="T0" fmla="*/ 71 w 72"/>
              <a:gd name="T1" fmla="*/ 1 h 63"/>
              <a:gd name="T2" fmla="*/ 69 w 72"/>
              <a:gd name="T3" fmla="*/ 0 h 63"/>
              <a:gd name="T4" fmla="*/ 2 w 72"/>
              <a:gd name="T5" fmla="*/ 0 h 63"/>
              <a:gd name="T6" fmla="*/ 1 w 72"/>
              <a:gd name="T7" fmla="*/ 1 h 63"/>
              <a:gd name="T8" fmla="*/ 0 w 72"/>
              <a:gd name="T9" fmla="*/ 3 h 63"/>
              <a:gd name="T10" fmla="*/ 0 w 72"/>
              <a:gd name="T11" fmla="*/ 61 h 63"/>
              <a:gd name="T12" fmla="*/ 1 w 72"/>
              <a:gd name="T13" fmla="*/ 63 h 63"/>
              <a:gd name="T14" fmla="*/ 2 w 72"/>
              <a:gd name="T15" fmla="*/ 63 h 63"/>
              <a:gd name="T16" fmla="*/ 69 w 72"/>
              <a:gd name="T17" fmla="*/ 63 h 63"/>
              <a:gd name="T18" fmla="*/ 71 w 72"/>
              <a:gd name="T19" fmla="*/ 63 h 63"/>
              <a:gd name="T20" fmla="*/ 72 w 72"/>
              <a:gd name="T21" fmla="*/ 61 h 63"/>
              <a:gd name="T22" fmla="*/ 72 w 72"/>
              <a:gd name="T23" fmla="*/ 3 h 63"/>
              <a:gd name="T24" fmla="*/ 71 w 72"/>
              <a:gd name="T25" fmla="*/ 1 h 63"/>
              <a:gd name="T26" fmla="*/ 20 w 72"/>
              <a:gd name="T27" fmla="*/ 21 h 63"/>
              <a:gd name="T28" fmla="*/ 5 w 72"/>
              <a:gd name="T29" fmla="*/ 21 h 63"/>
              <a:gd name="T30" fmla="*/ 5 w 72"/>
              <a:gd name="T31" fmla="*/ 5 h 63"/>
              <a:gd name="T32" fmla="*/ 20 w 72"/>
              <a:gd name="T33" fmla="*/ 5 h 63"/>
              <a:gd name="T34" fmla="*/ 20 w 72"/>
              <a:gd name="T35" fmla="*/ 21 h 63"/>
              <a:gd name="T36" fmla="*/ 5 w 72"/>
              <a:gd name="T37" fmla="*/ 58 h 63"/>
              <a:gd name="T38" fmla="*/ 5 w 72"/>
              <a:gd name="T39" fmla="*/ 25 h 63"/>
              <a:gd name="T40" fmla="*/ 20 w 72"/>
              <a:gd name="T41" fmla="*/ 25 h 63"/>
              <a:gd name="T42" fmla="*/ 20 w 72"/>
              <a:gd name="T43" fmla="*/ 58 h 63"/>
              <a:gd name="T44" fmla="*/ 5 w 72"/>
              <a:gd name="T45" fmla="*/ 58 h 63"/>
              <a:gd name="T46" fmla="*/ 25 w 72"/>
              <a:gd name="T47" fmla="*/ 25 h 63"/>
              <a:gd name="T48" fmla="*/ 47 w 72"/>
              <a:gd name="T49" fmla="*/ 25 h 63"/>
              <a:gd name="T50" fmla="*/ 47 w 72"/>
              <a:gd name="T51" fmla="*/ 58 h 63"/>
              <a:gd name="T52" fmla="*/ 25 w 72"/>
              <a:gd name="T53" fmla="*/ 58 h 63"/>
              <a:gd name="T54" fmla="*/ 25 w 72"/>
              <a:gd name="T55" fmla="*/ 25 h 63"/>
              <a:gd name="T56" fmla="*/ 25 w 72"/>
              <a:gd name="T57" fmla="*/ 21 h 63"/>
              <a:gd name="T58" fmla="*/ 25 w 72"/>
              <a:gd name="T59" fmla="*/ 5 h 63"/>
              <a:gd name="T60" fmla="*/ 47 w 72"/>
              <a:gd name="T61" fmla="*/ 5 h 63"/>
              <a:gd name="T62" fmla="*/ 47 w 72"/>
              <a:gd name="T63" fmla="*/ 21 h 63"/>
              <a:gd name="T64" fmla="*/ 25 w 72"/>
              <a:gd name="T65" fmla="*/ 21 h 63"/>
              <a:gd name="T66" fmla="*/ 52 w 72"/>
              <a:gd name="T67" fmla="*/ 5 h 63"/>
              <a:gd name="T68" fmla="*/ 67 w 72"/>
              <a:gd name="T69" fmla="*/ 5 h 63"/>
              <a:gd name="T70" fmla="*/ 67 w 72"/>
              <a:gd name="T71" fmla="*/ 21 h 63"/>
              <a:gd name="T72" fmla="*/ 52 w 72"/>
              <a:gd name="T73" fmla="*/ 21 h 63"/>
              <a:gd name="T74" fmla="*/ 52 w 72"/>
              <a:gd name="T75" fmla="*/ 5 h 63"/>
              <a:gd name="T76" fmla="*/ 52 w 72"/>
              <a:gd name="T77" fmla="*/ 58 h 63"/>
              <a:gd name="T78" fmla="*/ 52 w 72"/>
              <a:gd name="T79" fmla="*/ 25 h 63"/>
              <a:gd name="T80" fmla="*/ 67 w 72"/>
              <a:gd name="T81" fmla="*/ 25 h 63"/>
              <a:gd name="T82" fmla="*/ 67 w 72"/>
              <a:gd name="T83" fmla="*/ 58 h 63"/>
              <a:gd name="T84" fmla="*/ 52 w 72"/>
              <a:gd name="T85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" h="63">
                <a:moveTo>
                  <a:pt x="71" y="1"/>
                </a:moveTo>
                <a:cubicBezTo>
                  <a:pt x="71" y="1"/>
                  <a:pt x="70" y="0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2"/>
                  <a:pt x="0" y="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2"/>
                  <a:pt x="0" y="62"/>
                  <a:pt x="1" y="63"/>
                </a:cubicBezTo>
                <a:cubicBezTo>
                  <a:pt x="1" y="63"/>
                  <a:pt x="2" y="63"/>
                  <a:pt x="2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3"/>
                  <a:pt x="71" y="63"/>
                </a:cubicBezTo>
                <a:cubicBezTo>
                  <a:pt x="72" y="62"/>
                  <a:pt x="72" y="62"/>
                  <a:pt x="72" y="61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2" y="2"/>
                  <a:pt x="71" y="1"/>
                </a:cubicBezTo>
                <a:close/>
                <a:moveTo>
                  <a:pt x="2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5"/>
                  <a:pt x="5" y="5"/>
                  <a:pt x="5" y="5"/>
                </a:cubicBezTo>
                <a:cubicBezTo>
                  <a:pt x="20" y="5"/>
                  <a:pt x="20" y="5"/>
                  <a:pt x="20" y="5"/>
                </a:cubicBezTo>
                <a:lnTo>
                  <a:pt x="20" y="21"/>
                </a:lnTo>
                <a:close/>
                <a:moveTo>
                  <a:pt x="5" y="58"/>
                </a:moveTo>
                <a:cubicBezTo>
                  <a:pt x="5" y="25"/>
                  <a:pt x="5" y="25"/>
                  <a:pt x="5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58"/>
                  <a:pt x="20" y="58"/>
                  <a:pt x="20" y="58"/>
                </a:cubicBezTo>
                <a:lnTo>
                  <a:pt x="5" y="58"/>
                </a:lnTo>
                <a:close/>
                <a:moveTo>
                  <a:pt x="25" y="25"/>
                </a:moveTo>
                <a:cubicBezTo>
                  <a:pt x="47" y="25"/>
                  <a:pt x="47" y="25"/>
                  <a:pt x="47" y="25"/>
                </a:cubicBezTo>
                <a:cubicBezTo>
                  <a:pt x="47" y="58"/>
                  <a:pt x="47" y="58"/>
                  <a:pt x="47" y="58"/>
                </a:cubicBezTo>
                <a:cubicBezTo>
                  <a:pt x="25" y="58"/>
                  <a:pt x="25" y="58"/>
                  <a:pt x="25" y="58"/>
                </a:cubicBezTo>
                <a:lnTo>
                  <a:pt x="25" y="25"/>
                </a:lnTo>
                <a:close/>
                <a:moveTo>
                  <a:pt x="25" y="21"/>
                </a:moveTo>
                <a:cubicBezTo>
                  <a:pt x="25" y="5"/>
                  <a:pt x="25" y="5"/>
                  <a:pt x="25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21"/>
                  <a:pt x="47" y="21"/>
                  <a:pt x="47" y="21"/>
                </a:cubicBezTo>
                <a:lnTo>
                  <a:pt x="25" y="21"/>
                </a:lnTo>
                <a:close/>
                <a:moveTo>
                  <a:pt x="52" y="5"/>
                </a:moveTo>
                <a:cubicBezTo>
                  <a:pt x="67" y="5"/>
                  <a:pt x="67" y="5"/>
                  <a:pt x="67" y="5"/>
                </a:cubicBezTo>
                <a:cubicBezTo>
                  <a:pt x="67" y="21"/>
                  <a:pt x="67" y="21"/>
                  <a:pt x="67" y="21"/>
                </a:cubicBezTo>
                <a:cubicBezTo>
                  <a:pt x="52" y="21"/>
                  <a:pt x="52" y="21"/>
                  <a:pt x="52" y="21"/>
                </a:cubicBezTo>
                <a:lnTo>
                  <a:pt x="52" y="5"/>
                </a:lnTo>
                <a:close/>
                <a:moveTo>
                  <a:pt x="52" y="58"/>
                </a:moveTo>
                <a:cubicBezTo>
                  <a:pt x="52" y="25"/>
                  <a:pt x="52" y="25"/>
                  <a:pt x="52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58"/>
                  <a:pt x="67" y="58"/>
                  <a:pt x="67" y="58"/>
                </a:cubicBezTo>
                <a:lnTo>
                  <a:pt x="52" y="58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9" name="组合 728"/>
          <p:cNvGrpSpPr/>
          <p:nvPr/>
        </p:nvGrpSpPr>
        <p:grpSpPr>
          <a:xfrm>
            <a:off x="7122229" y="2203720"/>
            <a:ext cx="663947" cy="491349"/>
            <a:chOff x="7126288" y="2119313"/>
            <a:chExt cx="757238" cy="560388"/>
          </a:xfrm>
          <a:solidFill>
            <a:srgbClr val="20252D"/>
          </a:solidFill>
        </p:grpSpPr>
        <p:sp>
          <p:nvSpPr>
            <p:cNvPr id="730" name="Freeform 98"/>
            <p:cNvSpPr>
              <a:spLocks noEditPoints="1"/>
            </p:cNvSpPr>
            <p:nvPr/>
          </p:nvSpPr>
          <p:spPr bwMode="auto">
            <a:xfrm>
              <a:off x="7126288" y="2119313"/>
              <a:ext cx="757238" cy="560388"/>
            </a:xfrm>
            <a:custGeom>
              <a:avLst/>
              <a:gdLst>
                <a:gd name="T0" fmla="*/ 92 w 92"/>
                <a:gd name="T1" fmla="*/ 2 h 68"/>
                <a:gd name="T2" fmla="*/ 90 w 92"/>
                <a:gd name="T3" fmla="*/ 0 h 68"/>
                <a:gd name="T4" fmla="*/ 47 w 92"/>
                <a:gd name="T5" fmla="*/ 0 h 68"/>
                <a:gd name="T6" fmla="*/ 46 w 92"/>
                <a:gd name="T7" fmla="*/ 0 h 68"/>
                <a:gd name="T8" fmla="*/ 45 w 92"/>
                <a:gd name="T9" fmla="*/ 0 h 68"/>
                <a:gd name="T10" fmla="*/ 3 w 92"/>
                <a:gd name="T11" fmla="*/ 0 h 68"/>
                <a:gd name="T12" fmla="*/ 0 w 92"/>
                <a:gd name="T13" fmla="*/ 2 h 68"/>
                <a:gd name="T14" fmla="*/ 0 w 92"/>
                <a:gd name="T15" fmla="*/ 4 h 68"/>
                <a:gd name="T16" fmla="*/ 0 w 92"/>
                <a:gd name="T17" fmla="*/ 64 h 68"/>
                <a:gd name="T18" fmla="*/ 0 w 92"/>
                <a:gd name="T19" fmla="*/ 66 h 68"/>
                <a:gd name="T20" fmla="*/ 3 w 92"/>
                <a:gd name="T21" fmla="*/ 68 h 68"/>
                <a:gd name="T22" fmla="*/ 45 w 92"/>
                <a:gd name="T23" fmla="*/ 68 h 68"/>
                <a:gd name="T24" fmla="*/ 46 w 92"/>
                <a:gd name="T25" fmla="*/ 67 h 68"/>
                <a:gd name="T26" fmla="*/ 47 w 92"/>
                <a:gd name="T27" fmla="*/ 68 h 68"/>
                <a:gd name="T28" fmla="*/ 90 w 92"/>
                <a:gd name="T29" fmla="*/ 68 h 68"/>
                <a:gd name="T30" fmla="*/ 92 w 92"/>
                <a:gd name="T31" fmla="*/ 66 h 68"/>
                <a:gd name="T32" fmla="*/ 92 w 92"/>
                <a:gd name="T33" fmla="*/ 64 h 68"/>
                <a:gd name="T34" fmla="*/ 92 w 92"/>
                <a:gd name="T35" fmla="*/ 64 h 68"/>
                <a:gd name="T36" fmla="*/ 92 w 92"/>
                <a:gd name="T37" fmla="*/ 4 h 68"/>
                <a:gd name="T38" fmla="*/ 92 w 92"/>
                <a:gd name="T39" fmla="*/ 2 h 68"/>
                <a:gd name="T40" fmla="*/ 44 w 92"/>
                <a:gd name="T41" fmla="*/ 64 h 68"/>
                <a:gd name="T42" fmla="*/ 44 w 92"/>
                <a:gd name="T43" fmla="*/ 64 h 68"/>
                <a:gd name="T44" fmla="*/ 3 w 92"/>
                <a:gd name="T45" fmla="*/ 64 h 68"/>
                <a:gd name="T46" fmla="*/ 3 w 92"/>
                <a:gd name="T47" fmla="*/ 64 h 68"/>
                <a:gd name="T48" fmla="*/ 3 w 92"/>
                <a:gd name="T49" fmla="*/ 4 h 68"/>
                <a:gd name="T50" fmla="*/ 3 w 92"/>
                <a:gd name="T51" fmla="*/ 3 h 68"/>
                <a:gd name="T52" fmla="*/ 44 w 92"/>
                <a:gd name="T53" fmla="*/ 3 h 68"/>
                <a:gd name="T54" fmla="*/ 44 w 92"/>
                <a:gd name="T55" fmla="*/ 4 h 68"/>
                <a:gd name="T56" fmla="*/ 44 w 92"/>
                <a:gd name="T57" fmla="*/ 64 h 68"/>
                <a:gd name="T58" fmla="*/ 89 w 92"/>
                <a:gd name="T59" fmla="*/ 64 h 68"/>
                <a:gd name="T60" fmla="*/ 89 w 92"/>
                <a:gd name="T61" fmla="*/ 64 h 68"/>
                <a:gd name="T62" fmla="*/ 48 w 92"/>
                <a:gd name="T63" fmla="*/ 64 h 68"/>
                <a:gd name="T64" fmla="*/ 48 w 92"/>
                <a:gd name="T65" fmla="*/ 64 h 68"/>
                <a:gd name="T66" fmla="*/ 48 w 92"/>
                <a:gd name="T67" fmla="*/ 4 h 68"/>
                <a:gd name="T68" fmla="*/ 48 w 92"/>
                <a:gd name="T69" fmla="*/ 3 h 68"/>
                <a:gd name="T70" fmla="*/ 89 w 92"/>
                <a:gd name="T71" fmla="*/ 3 h 68"/>
                <a:gd name="T72" fmla="*/ 89 w 92"/>
                <a:gd name="T73" fmla="*/ 4 h 68"/>
                <a:gd name="T74" fmla="*/ 89 w 92"/>
                <a:gd name="T75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68">
                  <a:moveTo>
                    <a:pt x="92" y="2"/>
                  </a:moveTo>
                  <a:cubicBezTo>
                    <a:pt x="91" y="1"/>
                    <a:pt x="91" y="0"/>
                    <a:pt x="9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7"/>
                    <a:pt x="1" y="68"/>
                    <a:pt x="3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6" y="68"/>
                    <a:pt x="46" y="67"/>
                  </a:cubicBezTo>
                  <a:cubicBezTo>
                    <a:pt x="46" y="68"/>
                    <a:pt x="47" y="68"/>
                    <a:pt x="47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1" y="68"/>
                    <a:pt x="91" y="67"/>
                    <a:pt x="92" y="66"/>
                  </a:cubicBezTo>
                  <a:cubicBezTo>
                    <a:pt x="92" y="66"/>
                    <a:pt x="92" y="65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lose/>
                  <a:moveTo>
                    <a:pt x="44" y="64"/>
                  </a:moveTo>
                  <a:cubicBezTo>
                    <a:pt x="44" y="64"/>
                    <a:pt x="44" y="64"/>
                    <a:pt x="44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44" y="64"/>
                  </a:lnTo>
                  <a:close/>
                  <a:moveTo>
                    <a:pt x="89" y="64"/>
                  </a:moveTo>
                  <a:cubicBezTo>
                    <a:pt x="89" y="64"/>
                    <a:pt x="89" y="64"/>
                    <a:pt x="89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4"/>
                    <a:pt x="89" y="4"/>
                    <a:pt x="89" y="4"/>
                  </a:cubicBezTo>
                  <a:lnTo>
                    <a:pt x="8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1" name="Freeform 99"/>
            <p:cNvSpPr/>
            <p:nvPr/>
          </p:nvSpPr>
          <p:spPr bwMode="auto">
            <a:xfrm>
              <a:off x="7604126" y="2266951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5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5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5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2" name="Freeform 100"/>
            <p:cNvSpPr/>
            <p:nvPr/>
          </p:nvSpPr>
          <p:spPr bwMode="auto">
            <a:xfrm>
              <a:off x="7604126" y="2308226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0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0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3" name="Freeform 101"/>
            <p:cNvSpPr/>
            <p:nvPr/>
          </p:nvSpPr>
          <p:spPr bwMode="auto">
            <a:xfrm>
              <a:off x="7604126" y="2366963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0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0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4" name="Freeform 102"/>
            <p:cNvSpPr/>
            <p:nvPr/>
          </p:nvSpPr>
          <p:spPr bwMode="auto">
            <a:xfrm>
              <a:off x="7604126" y="2398713"/>
              <a:ext cx="173038" cy="9525"/>
            </a:xfrm>
            <a:custGeom>
              <a:avLst/>
              <a:gdLst>
                <a:gd name="T0" fmla="*/ 5 w 109"/>
                <a:gd name="T1" fmla="*/ 6 h 6"/>
                <a:gd name="T2" fmla="*/ 0 w 109"/>
                <a:gd name="T3" fmla="*/ 0 h 6"/>
                <a:gd name="T4" fmla="*/ 5 w 109"/>
                <a:gd name="T5" fmla="*/ 0 h 6"/>
                <a:gd name="T6" fmla="*/ 104 w 109"/>
                <a:gd name="T7" fmla="*/ 0 h 6"/>
                <a:gd name="T8" fmla="*/ 109 w 109"/>
                <a:gd name="T9" fmla="*/ 0 h 6"/>
                <a:gd name="T10" fmla="*/ 104 w 109"/>
                <a:gd name="T11" fmla="*/ 6 h 6"/>
                <a:gd name="T12" fmla="*/ 5 w 10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6">
                  <a:moveTo>
                    <a:pt x="5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5" name="Freeform 103"/>
            <p:cNvSpPr/>
            <p:nvPr/>
          </p:nvSpPr>
          <p:spPr bwMode="auto">
            <a:xfrm>
              <a:off x="7604126" y="2439988"/>
              <a:ext cx="173038" cy="17463"/>
            </a:xfrm>
            <a:custGeom>
              <a:avLst/>
              <a:gdLst>
                <a:gd name="T0" fmla="*/ 5 w 109"/>
                <a:gd name="T1" fmla="*/ 11 h 11"/>
                <a:gd name="T2" fmla="*/ 0 w 109"/>
                <a:gd name="T3" fmla="*/ 6 h 11"/>
                <a:gd name="T4" fmla="*/ 5 w 109"/>
                <a:gd name="T5" fmla="*/ 0 h 11"/>
                <a:gd name="T6" fmla="*/ 104 w 109"/>
                <a:gd name="T7" fmla="*/ 0 h 11"/>
                <a:gd name="T8" fmla="*/ 109 w 109"/>
                <a:gd name="T9" fmla="*/ 6 h 11"/>
                <a:gd name="T10" fmla="*/ 104 w 109"/>
                <a:gd name="T11" fmla="*/ 11 h 11"/>
                <a:gd name="T12" fmla="*/ 5 w 10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1">
                  <a:moveTo>
                    <a:pt x="5" y="11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6"/>
                  </a:lnTo>
                  <a:lnTo>
                    <a:pt x="104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6" name="Freeform 104"/>
            <p:cNvSpPr/>
            <p:nvPr/>
          </p:nvSpPr>
          <p:spPr bwMode="auto">
            <a:xfrm>
              <a:off x="7604126" y="2481263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0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0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" name="Freeform 105"/>
            <p:cNvSpPr/>
            <p:nvPr/>
          </p:nvSpPr>
          <p:spPr bwMode="auto">
            <a:xfrm>
              <a:off x="7234238" y="2266951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5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5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5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" name="Freeform 106"/>
            <p:cNvSpPr/>
            <p:nvPr/>
          </p:nvSpPr>
          <p:spPr bwMode="auto">
            <a:xfrm>
              <a:off x="7234238" y="2308226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0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0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9" name="Freeform 107"/>
            <p:cNvSpPr/>
            <p:nvPr/>
          </p:nvSpPr>
          <p:spPr bwMode="auto">
            <a:xfrm>
              <a:off x="7234238" y="2366963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0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0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0" name="Freeform 108"/>
            <p:cNvSpPr/>
            <p:nvPr/>
          </p:nvSpPr>
          <p:spPr bwMode="auto">
            <a:xfrm>
              <a:off x="7234238" y="2398713"/>
              <a:ext cx="163513" cy="9525"/>
            </a:xfrm>
            <a:custGeom>
              <a:avLst/>
              <a:gdLst>
                <a:gd name="T0" fmla="*/ 0 w 103"/>
                <a:gd name="T1" fmla="*/ 6 h 6"/>
                <a:gd name="T2" fmla="*/ 0 w 103"/>
                <a:gd name="T3" fmla="*/ 0 h 6"/>
                <a:gd name="T4" fmla="*/ 0 w 103"/>
                <a:gd name="T5" fmla="*/ 0 h 6"/>
                <a:gd name="T6" fmla="*/ 98 w 103"/>
                <a:gd name="T7" fmla="*/ 0 h 6"/>
                <a:gd name="T8" fmla="*/ 103 w 103"/>
                <a:gd name="T9" fmla="*/ 0 h 6"/>
                <a:gd name="T10" fmla="*/ 98 w 103"/>
                <a:gd name="T11" fmla="*/ 6 h 6"/>
                <a:gd name="T12" fmla="*/ 0 w 10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1" name="Freeform 109"/>
            <p:cNvSpPr/>
            <p:nvPr/>
          </p:nvSpPr>
          <p:spPr bwMode="auto">
            <a:xfrm>
              <a:off x="7234238" y="2439988"/>
              <a:ext cx="163513" cy="17463"/>
            </a:xfrm>
            <a:custGeom>
              <a:avLst/>
              <a:gdLst>
                <a:gd name="T0" fmla="*/ 0 w 103"/>
                <a:gd name="T1" fmla="*/ 11 h 11"/>
                <a:gd name="T2" fmla="*/ 0 w 103"/>
                <a:gd name="T3" fmla="*/ 6 h 11"/>
                <a:gd name="T4" fmla="*/ 0 w 103"/>
                <a:gd name="T5" fmla="*/ 0 h 11"/>
                <a:gd name="T6" fmla="*/ 98 w 103"/>
                <a:gd name="T7" fmla="*/ 0 h 11"/>
                <a:gd name="T8" fmla="*/ 103 w 103"/>
                <a:gd name="T9" fmla="*/ 6 h 11"/>
                <a:gd name="T10" fmla="*/ 98 w 103"/>
                <a:gd name="T11" fmla="*/ 11 h 11"/>
                <a:gd name="T12" fmla="*/ 0 w 10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">
                  <a:moveTo>
                    <a:pt x="0" y="11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2" name="Freeform 110"/>
            <p:cNvSpPr/>
            <p:nvPr/>
          </p:nvSpPr>
          <p:spPr bwMode="auto">
            <a:xfrm>
              <a:off x="7234238" y="2481263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0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0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3" name="Freeform 111"/>
          <p:cNvSpPr>
            <a:spLocks noEditPoints="1"/>
          </p:cNvSpPr>
          <p:nvPr/>
        </p:nvSpPr>
        <p:spPr bwMode="auto">
          <a:xfrm>
            <a:off x="5115630" y="2219595"/>
            <a:ext cx="576256" cy="455159"/>
          </a:xfrm>
          <a:custGeom>
            <a:avLst/>
            <a:gdLst>
              <a:gd name="T0" fmla="*/ 65 w 80"/>
              <a:gd name="T1" fmla="*/ 17 h 63"/>
              <a:gd name="T2" fmla="*/ 65 w 80"/>
              <a:gd name="T3" fmla="*/ 15 h 63"/>
              <a:gd name="T4" fmla="*/ 58 w 80"/>
              <a:gd name="T5" fmla="*/ 2 h 63"/>
              <a:gd name="T6" fmla="*/ 34 w 80"/>
              <a:gd name="T7" fmla="*/ 7 h 63"/>
              <a:gd name="T8" fmla="*/ 27 w 80"/>
              <a:gd name="T9" fmla="*/ 0 h 63"/>
              <a:gd name="T10" fmla="*/ 13 w 80"/>
              <a:gd name="T11" fmla="*/ 3 h 63"/>
              <a:gd name="T12" fmla="*/ 8 w 80"/>
              <a:gd name="T13" fmla="*/ 11 h 63"/>
              <a:gd name="T14" fmla="*/ 1 w 80"/>
              <a:gd name="T15" fmla="*/ 26 h 63"/>
              <a:gd name="T16" fmla="*/ 4 w 80"/>
              <a:gd name="T17" fmla="*/ 53 h 63"/>
              <a:gd name="T18" fmla="*/ 8 w 80"/>
              <a:gd name="T19" fmla="*/ 60 h 63"/>
              <a:gd name="T20" fmla="*/ 8 w 80"/>
              <a:gd name="T21" fmla="*/ 60 h 63"/>
              <a:gd name="T22" fmla="*/ 8 w 80"/>
              <a:gd name="T23" fmla="*/ 60 h 63"/>
              <a:gd name="T24" fmla="*/ 8 w 80"/>
              <a:gd name="T25" fmla="*/ 38 h 63"/>
              <a:gd name="T26" fmla="*/ 8 w 80"/>
              <a:gd name="T27" fmla="*/ 36 h 63"/>
              <a:gd name="T28" fmla="*/ 11 w 80"/>
              <a:gd name="T29" fmla="*/ 26 h 63"/>
              <a:gd name="T30" fmla="*/ 20 w 80"/>
              <a:gd name="T31" fmla="*/ 21 h 63"/>
              <a:gd name="T32" fmla="*/ 65 w 80"/>
              <a:gd name="T33" fmla="*/ 17 h 63"/>
              <a:gd name="T34" fmla="*/ 79 w 80"/>
              <a:gd name="T35" fmla="*/ 23 h 63"/>
              <a:gd name="T36" fmla="*/ 77 w 80"/>
              <a:gd name="T37" fmla="*/ 22 h 63"/>
              <a:gd name="T38" fmla="*/ 77 w 80"/>
              <a:gd name="T39" fmla="*/ 22 h 63"/>
              <a:gd name="T40" fmla="*/ 64 w 80"/>
              <a:gd name="T41" fmla="*/ 23 h 63"/>
              <a:gd name="T42" fmla="*/ 21 w 80"/>
              <a:gd name="T43" fmla="*/ 27 h 63"/>
              <a:gd name="T44" fmla="*/ 16 w 80"/>
              <a:gd name="T45" fmla="*/ 30 h 63"/>
              <a:gd name="T46" fmla="*/ 14 w 80"/>
              <a:gd name="T47" fmla="*/ 36 h 63"/>
              <a:gd name="T48" fmla="*/ 14 w 80"/>
              <a:gd name="T49" fmla="*/ 37 h 63"/>
              <a:gd name="T50" fmla="*/ 14 w 80"/>
              <a:gd name="T51" fmla="*/ 37 h 63"/>
              <a:gd name="T52" fmla="*/ 14 w 80"/>
              <a:gd name="T53" fmla="*/ 59 h 63"/>
              <a:gd name="T54" fmla="*/ 14 w 80"/>
              <a:gd name="T55" fmla="*/ 61 h 63"/>
              <a:gd name="T56" fmla="*/ 19 w 80"/>
              <a:gd name="T57" fmla="*/ 63 h 63"/>
              <a:gd name="T58" fmla="*/ 19 w 80"/>
              <a:gd name="T59" fmla="*/ 63 h 63"/>
              <a:gd name="T60" fmla="*/ 58 w 80"/>
              <a:gd name="T61" fmla="*/ 60 h 63"/>
              <a:gd name="T62" fmla="*/ 63 w 80"/>
              <a:gd name="T63" fmla="*/ 57 h 63"/>
              <a:gd name="T64" fmla="*/ 66 w 80"/>
              <a:gd name="T65" fmla="*/ 53 h 63"/>
              <a:gd name="T66" fmla="*/ 66 w 80"/>
              <a:gd name="T67" fmla="*/ 53 h 63"/>
              <a:gd name="T68" fmla="*/ 78 w 80"/>
              <a:gd name="T69" fmla="*/ 30 h 63"/>
              <a:gd name="T70" fmla="*/ 80 w 80"/>
              <a:gd name="T71" fmla="*/ 25 h 63"/>
              <a:gd name="T72" fmla="*/ 79 w 80"/>
              <a:gd name="T73" fmla="*/ 2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" h="63">
                <a:moveTo>
                  <a:pt x="65" y="17"/>
                </a:moveTo>
                <a:cubicBezTo>
                  <a:pt x="65" y="15"/>
                  <a:pt x="65" y="15"/>
                  <a:pt x="65" y="15"/>
                </a:cubicBezTo>
                <a:cubicBezTo>
                  <a:pt x="66" y="7"/>
                  <a:pt x="63" y="1"/>
                  <a:pt x="58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2"/>
                  <a:pt x="29" y="0"/>
                  <a:pt x="27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1" y="4"/>
                  <a:pt x="8" y="7"/>
                  <a:pt x="8" y="11"/>
                </a:cubicBezTo>
                <a:cubicBezTo>
                  <a:pt x="3" y="12"/>
                  <a:pt x="0" y="19"/>
                  <a:pt x="1" y="26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6"/>
                  <a:pt x="6" y="59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6"/>
                </a:cubicBezTo>
                <a:cubicBezTo>
                  <a:pt x="8" y="32"/>
                  <a:pt x="9" y="29"/>
                  <a:pt x="11" y="26"/>
                </a:cubicBezTo>
                <a:cubicBezTo>
                  <a:pt x="13" y="23"/>
                  <a:pt x="17" y="21"/>
                  <a:pt x="20" y="21"/>
                </a:cubicBezTo>
                <a:lnTo>
                  <a:pt x="65" y="17"/>
                </a:lnTo>
                <a:close/>
                <a:moveTo>
                  <a:pt x="79" y="23"/>
                </a:moveTo>
                <a:cubicBezTo>
                  <a:pt x="78" y="22"/>
                  <a:pt x="78" y="22"/>
                  <a:pt x="7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64" y="23"/>
                  <a:pt x="64" y="23"/>
                  <a:pt x="64" y="23"/>
                </a:cubicBezTo>
                <a:cubicBezTo>
                  <a:pt x="21" y="27"/>
                  <a:pt x="21" y="27"/>
                  <a:pt x="21" y="27"/>
                </a:cubicBezTo>
                <a:cubicBezTo>
                  <a:pt x="19" y="27"/>
                  <a:pt x="17" y="28"/>
                  <a:pt x="16" y="30"/>
                </a:cubicBezTo>
                <a:cubicBezTo>
                  <a:pt x="15" y="31"/>
                  <a:pt x="14" y="34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60"/>
                  <a:pt x="14" y="60"/>
                  <a:pt x="14" y="61"/>
                </a:cubicBezTo>
                <a:cubicBezTo>
                  <a:pt x="15" y="62"/>
                  <a:pt x="17" y="63"/>
                  <a:pt x="19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61" y="59"/>
                  <a:pt x="63" y="57"/>
                </a:cubicBezTo>
                <a:cubicBezTo>
                  <a:pt x="64" y="56"/>
                  <a:pt x="66" y="55"/>
                  <a:pt x="66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28"/>
                  <a:pt x="80" y="26"/>
                  <a:pt x="80" y="25"/>
                </a:cubicBezTo>
                <a:cubicBezTo>
                  <a:pt x="80" y="24"/>
                  <a:pt x="79" y="23"/>
                  <a:pt x="79" y="23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4" name="组合 743"/>
          <p:cNvGrpSpPr/>
          <p:nvPr/>
        </p:nvGrpSpPr>
        <p:grpSpPr>
          <a:xfrm>
            <a:off x="2112079" y="2203720"/>
            <a:ext cx="598527" cy="491349"/>
            <a:chOff x="2116138" y="2119313"/>
            <a:chExt cx="682625" cy="560388"/>
          </a:xfrm>
          <a:solidFill>
            <a:srgbClr val="20252D"/>
          </a:solidFill>
        </p:grpSpPr>
        <p:sp>
          <p:nvSpPr>
            <p:cNvPr id="745" name="Freeform 112"/>
            <p:cNvSpPr>
              <a:spLocks noEditPoints="1"/>
            </p:cNvSpPr>
            <p:nvPr/>
          </p:nvSpPr>
          <p:spPr bwMode="auto">
            <a:xfrm>
              <a:off x="2116138" y="2225676"/>
              <a:ext cx="682625" cy="454025"/>
            </a:xfrm>
            <a:custGeom>
              <a:avLst/>
              <a:gdLst>
                <a:gd name="T0" fmla="*/ 66 w 83"/>
                <a:gd name="T1" fmla="*/ 0 h 55"/>
                <a:gd name="T2" fmla="*/ 63 w 83"/>
                <a:gd name="T3" fmla="*/ 0 h 55"/>
                <a:gd name="T4" fmla="*/ 64 w 83"/>
                <a:gd name="T5" fmla="*/ 4 h 55"/>
                <a:gd name="T6" fmla="*/ 64 w 83"/>
                <a:gd name="T7" fmla="*/ 5 h 55"/>
                <a:gd name="T8" fmla="*/ 57 w 83"/>
                <a:gd name="T9" fmla="*/ 5 h 55"/>
                <a:gd name="T10" fmla="*/ 57 w 83"/>
                <a:gd name="T11" fmla="*/ 4 h 55"/>
                <a:gd name="T12" fmla="*/ 57 w 83"/>
                <a:gd name="T13" fmla="*/ 0 h 55"/>
                <a:gd name="T14" fmla="*/ 27 w 83"/>
                <a:gd name="T15" fmla="*/ 0 h 55"/>
                <a:gd name="T16" fmla="*/ 26 w 83"/>
                <a:gd name="T17" fmla="*/ 4 h 55"/>
                <a:gd name="T18" fmla="*/ 26 w 83"/>
                <a:gd name="T19" fmla="*/ 5 h 55"/>
                <a:gd name="T20" fmla="*/ 20 w 83"/>
                <a:gd name="T21" fmla="*/ 5 h 55"/>
                <a:gd name="T22" fmla="*/ 20 w 83"/>
                <a:gd name="T23" fmla="*/ 4 h 55"/>
                <a:gd name="T24" fmla="*/ 20 w 83"/>
                <a:gd name="T25" fmla="*/ 0 h 55"/>
                <a:gd name="T26" fmla="*/ 18 w 83"/>
                <a:gd name="T27" fmla="*/ 0 h 55"/>
                <a:gd name="T28" fmla="*/ 0 w 83"/>
                <a:gd name="T29" fmla="*/ 17 h 55"/>
                <a:gd name="T30" fmla="*/ 0 w 83"/>
                <a:gd name="T31" fmla="*/ 38 h 55"/>
                <a:gd name="T32" fmla="*/ 18 w 83"/>
                <a:gd name="T33" fmla="*/ 55 h 55"/>
                <a:gd name="T34" fmla="*/ 66 w 83"/>
                <a:gd name="T35" fmla="*/ 55 h 55"/>
                <a:gd name="T36" fmla="*/ 83 w 83"/>
                <a:gd name="T37" fmla="*/ 38 h 55"/>
                <a:gd name="T38" fmla="*/ 83 w 83"/>
                <a:gd name="T39" fmla="*/ 17 h 55"/>
                <a:gd name="T40" fmla="*/ 66 w 83"/>
                <a:gd name="T41" fmla="*/ 0 h 55"/>
                <a:gd name="T42" fmla="*/ 68 w 83"/>
                <a:gd name="T43" fmla="*/ 45 h 55"/>
                <a:gd name="T44" fmla="*/ 17 w 83"/>
                <a:gd name="T45" fmla="*/ 45 h 55"/>
                <a:gd name="T46" fmla="*/ 13 w 83"/>
                <a:gd name="T47" fmla="*/ 41 h 55"/>
                <a:gd name="T48" fmla="*/ 17 w 83"/>
                <a:gd name="T49" fmla="*/ 37 h 55"/>
                <a:gd name="T50" fmla="*/ 68 w 83"/>
                <a:gd name="T51" fmla="*/ 37 h 55"/>
                <a:gd name="T52" fmla="*/ 72 w 83"/>
                <a:gd name="T53" fmla="*/ 41 h 55"/>
                <a:gd name="T54" fmla="*/ 68 w 83"/>
                <a:gd name="T55" fmla="*/ 45 h 55"/>
                <a:gd name="T56" fmla="*/ 68 w 83"/>
                <a:gd name="T57" fmla="*/ 33 h 55"/>
                <a:gd name="T58" fmla="*/ 17 w 83"/>
                <a:gd name="T59" fmla="*/ 33 h 55"/>
                <a:gd name="T60" fmla="*/ 13 w 83"/>
                <a:gd name="T61" fmla="*/ 29 h 55"/>
                <a:gd name="T62" fmla="*/ 17 w 83"/>
                <a:gd name="T63" fmla="*/ 25 h 55"/>
                <a:gd name="T64" fmla="*/ 68 w 83"/>
                <a:gd name="T65" fmla="*/ 25 h 55"/>
                <a:gd name="T66" fmla="*/ 72 w 83"/>
                <a:gd name="T67" fmla="*/ 29 h 55"/>
                <a:gd name="T68" fmla="*/ 68 w 83"/>
                <a:gd name="T69" fmla="*/ 33 h 55"/>
                <a:gd name="T70" fmla="*/ 68 w 83"/>
                <a:gd name="T71" fmla="*/ 20 h 55"/>
                <a:gd name="T72" fmla="*/ 17 w 83"/>
                <a:gd name="T73" fmla="*/ 20 h 55"/>
                <a:gd name="T74" fmla="*/ 13 w 83"/>
                <a:gd name="T75" fmla="*/ 17 h 55"/>
                <a:gd name="T76" fmla="*/ 17 w 83"/>
                <a:gd name="T77" fmla="*/ 13 h 55"/>
                <a:gd name="T78" fmla="*/ 68 w 83"/>
                <a:gd name="T79" fmla="*/ 13 h 55"/>
                <a:gd name="T80" fmla="*/ 72 w 83"/>
                <a:gd name="T81" fmla="*/ 17 h 55"/>
                <a:gd name="T82" fmla="*/ 68 w 83"/>
                <a:gd name="T83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55">
                  <a:moveTo>
                    <a:pt x="6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1"/>
                    <a:pt x="64" y="3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3"/>
                    <a:pt x="57" y="1"/>
                    <a:pt x="5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1"/>
                    <a:pt x="26" y="3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1"/>
                    <a:pt x="2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7"/>
                    <a:pt x="8" y="55"/>
                    <a:pt x="18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5" y="55"/>
                    <a:pt x="83" y="47"/>
                    <a:pt x="83" y="3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8"/>
                    <a:pt x="75" y="0"/>
                    <a:pt x="66" y="0"/>
                  </a:cubicBezTo>
                  <a:close/>
                  <a:moveTo>
                    <a:pt x="68" y="45"/>
                  </a:moveTo>
                  <a:cubicBezTo>
                    <a:pt x="17" y="45"/>
                    <a:pt x="17" y="45"/>
                    <a:pt x="17" y="45"/>
                  </a:cubicBezTo>
                  <a:cubicBezTo>
                    <a:pt x="15" y="45"/>
                    <a:pt x="13" y="43"/>
                    <a:pt x="13" y="41"/>
                  </a:cubicBezTo>
                  <a:cubicBezTo>
                    <a:pt x="13" y="39"/>
                    <a:pt x="15" y="37"/>
                    <a:pt x="17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7"/>
                    <a:pt x="72" y="39"/>
                    <a:pt x="72" y="41"/>
                  </a:cubicBezTo>
                  <a:cubicBezTo>
                    <a:pt x="72" y="43"/>
                    <a:pt x="70" y="45"/>
                    <a:pt x="68" y="45"/>
                  </a:cubicBezTo>
                  <a:close/>
                  <a:moveTo>
                    <a:pt x="68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1"/>
                    <a:pt x="13" y="29"/>
                  </a:cubicBezTo>
                  <a:cubicBezTo>
                    <a:pt x="13" y="27"/>
                    <a:pt x="15" y="25"/>
                    <a:pt x="1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0" y="25"/>
                    <a:pt x="72" y="27"/>
                    <a:pt x="72" y="29"/>
                  </a:cubicBezTo>
                  <a:cubicBezTo>
                    <a:pt x="72" y="31"/>
                    <a:pt x="70" y="33"/>
                    <a:pt x="68" y="33"/>
                  </a:cubicBezTo>
                  <a:close/>
                  <a:moveTo>
                    <a:pt x="68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3" y="19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0" y="13"/>
                    <a:pt x="72" y="15"/>
                    <a:pt x="72" y="17"/>
                  </a:cubicBezTo>
                  <a:cubicBezTo>
                    <a:pt x="72" y="19"/>
                    <a:pt x="70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6" name="Freeform 113"/>
            <p:cNvSpPr/>
            <p:nvPr/>
          </p:nvSpPr>
          <p:spPr bwMode="auto">
            <a:xfrm>
              <a:off x="2289176" y="2119313"/>
              <a:ext cx="346075" cy="139700"/>
            </a:xfrm>
            <a:custGeom>
              <a:avLst/>
              <a:gdLst>
                <a:gd name="T0" fmla="*/ 41 w 42"/>
                <a:gd name="T1" fmla="*/ 13 h 17"/>
                <a:gd name="T2" fmla="*/ 30 w 42"/>
                <a:gd name="T3" fmla="*/ 0 h 17"/>
                <a:gd name="T4" fmla="*/ 11 w 42"/>
                <a:gd name="T5" fmla="*/ 0 h 17"/>
                <a:gd name="T6" fmla="*/ 0 w 42"/>
                <a:gd name="T7" fmla="*/ 13 h 17"/>
                <a:gd name="T8" fmla="*/ 0 w 42"/>
                <a:gd name="T9" fmla="*/ 17 h 17"/>
                <a:gd name="T10" fmla="*/ 4 w 42"/>
                <a:gd name="T11" fmla="*/ 17 h 17"/>
                <a:gd name="T12" fmla="*/ 5 w 42"/>
                <a:gd name="T13" fmla="*/ 13 h 17"/>
                <a:gd name="T14" fmla="*/ 14 w 42"/>
                <a:gd name="T15" fmla="*/ 3 h 17"/>
                <a:gd name="T16" fmla="*/ 28 w 42"/>
                <a:gd name="T17" fmla="*/ 3 h 17"/>
                <a:gd name="T18" fmla="*/ 37 w 42"/>
                <a:gd name="T19" fmla="*/ 13 h 17"/>
                <a:gd name="T20" fmla="*/ 37 w 42"/>
                <a:gd name="T21" fmla="*/ 17 h 17"/>
                <a:gd name="T22" fmla="*/ 42 w 42"/>
                <a:gd name="T23" fmla="*/ 17 h 17"/>
                <a:gd name="T24" fmla="*/ 41 w 42"/>
                <a:gd name="T2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7">
                  <a:moveTo>
                    <a:pt x="41" y="13"/>
                  </a:moveTo>
                  <a:cubicBezTo>
                    <a:pt x="40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4"/>
                    <a:pt x="5" y="13"/>
                  </a:cubicBezTo>
                  <a:cubicBezTo>
                    <a:pt x="6" y="8"/>
                    <a:pt x="9" y="4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4"/>
                    <a:pt x="35" y="8"/>
                    <a:pt x="37" y="13"/>
                  </a:cubicBezTo>
                  <a:cubicBezTo>
                    <a:pt x="37" y="14"/>
                    <a:pt x="37" y="15"/>
                    <a:pt x="37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7" name="Freeform 114"/>
          <p:cNvSpPr>
            <a:spLocks noEditPoints="1"/>
          </p:cNvSpPr>
          <p:nvPr/>
        </p:nvSpPr>
        <p:spPr bwMode="auto">
          <a:xfrm>
            <a:off x="1142118" y="2211659"/>
            <a:ext cx="576256" cy="477430"/>
          </a:xfrm>
          <a:custGeom>
            <a:avLst/>
            <a:gdLst>
              <a:gd name="T0" fmla="*/ 63 w 80"/>
              <a:gd name="T1" fmla="*/ 13 h 66"/>
              <a:gd name="T2" fmla="*/ 61 w 80"/>
              <a:gd name="T3" fmla="*/ 13 h 66"/>
              <a:gd name="T4" fmla="*/ 61 w 80"/>
              <a:gd name="T5" fmla="*/ 17 h 66"/>
              <a:gd name="T6" fmla="*/ 61 w 80"/>
              <a:gd name="T7" fmla="*/ 17 h 66"/>
              <a:gd name="T8" fmla="*/ 55 w 80"/>
              <a:gd name="T9" fmla="*/ 17 h 66"/>
              <a:gd name="T10" fmla="*/ 55 w 80"/>
              <a:gd name="T11" fmla="*/ 17 h 66"/>
              <a:gd name="T12" fmla="*/ 54 w 80"/>
              <a:gd name="T13" fmla="*/ 13 h 66"/>
              <a:gd name="T14" fmla="*/ 25 w 80"/>
              <a:gd name="T15" fmla="*/ 13 h 66"/>
              <a:gd name="T16" fmla="*/ 25 w 80"/>
              <a:gd name="T17" fmla="*/ 17 h 66"/>
              <a:gd name="T18" fmla="*/ 25 w 80"/>
              <a:gd name="T19" fmla="*/ 17 h 66"/>
              <a:gd name="T20" fmla="*/ 18 w 80"/>
              <a:gd name="T21" fmla="*/ 17 h 66"/>
              <a:gd name="T22" fmla="*/ 18 w 80"/>
              <a:gd name="T23" fmla="*/ 17 h 66"/>
              <a:gd name="T24" fmla="*/ 19 w 80"/>
              <a:gd name="T25" fmla="*/ 13 h 66"/>
              <a:gd name="T26" fmla="*/ 16 w 80"/>
              <a:gd name="T27" fmla="*/ 13 h 66"/>
              <a:gd name="T28" fmla="*/ 0 w 80"/>
              <a:gd name="T29" fmla="*/ 29 h 66"/>
              <a:gd name="T30" fmla="*/ 0 w 80"/>
              <a:gd name="T31" fmla="*/ 49 h 66"/>
              <a:gd name="T32" fmla="*/ 16 w 80"/>
              <a:gd name="T33" fmla="*/ 66 h 66"/>
              <a:gd name="T34" fmla="*/ 63 w 80"/>
              <a:gd name="T35" fmla="*/ 66 h 66"/>
              <a:gd name="T36" fmla="*/ 80 w 80"/>
              <a:gd name="T37" fmla="*/ 49 h 66"/>
              <a:gd name="T38" fmla="*/ 80 w 80"/>
              <a:gd name="T39" fmla="*/ 29 h 66"/>
              <a:gd name="T40" fmla="*/ 63 w 80"/>
              <a:gd name="T41" fmla="*/ 13 h 66"/>
              <a:gd name="T42" fmla="*/ 24 w 80"/>
              <a:gd name="T43" fmla="*/ 13 h 66"/>
              <a:gd name="T44" fmla="*/ 33 w 80"/>
              <a:gd name="T45" fmla="*/ 3 h 66"/>
              <a:gd name="T46" fmla="*/ 46 w 80"/>
              <a:gd name="T47" fmla="*/ 3 h 66"/>
              <a:gd name="T48" fmla="*/ 55 w 80"/>
              <a:gd name="T49" fmla="*/ 13 h 66"/>
              <a:gd name="T50" fmla="*/ 56 w 80"/>
              <a:gd name="T51" fmla="*/ 16 h 66"/>
              <a:gd name="T52" fmla="*/ 60 w 80"/>
              <a:gd name="T53" fmla="*/ 16 h 66"/>
              <a:gd name="T54" fmla="*/ 60 w 80"/>
              <a:gd name="T55" fmla="*/ 13 h 66"/>
              <a:gd name="T56" fmla="*/ 49 w 80"/>
              <a:gd name="T57" fmla="*/ 0 h 66"/>
              <a:gd name="T58" fmla="*/ 31 w 80"/>
              <a:gd name="T59" fmla="*/ 0 h 66"/>
              <a:gd name="T60" fmla="*/ 20 w 80"/>
              <a:gd name="T61" fmla="*/ 13 h 66"/>
              <a:gd name="T62" fmla="*/ 19 w 80"/>
              <a:gd name="T63" fmla="*/ 16 h 66"/>
              <a:gd name="T64" fmla="*/ 24 w 80"/>
              <a:gd name="T65" fmla="*/ 16 h 66"/>
              <a:gd name="T66" fmla="*/ 24 w 80"/>
              <a:gd name="T67" fmla="*/ 1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66">
                <a:moveTo>
                  <a:pt x="63" y="13"/>
                </a:moveTo>
                <a:cubicBezTo>
                  <a:pt x="61" y="13"/>
                  <a:pt x="61" y="13"/>
                  <a:pt x="61" y="13"/>
                </a:cubicBezTo>
                <a:cubicBezTo>
                  <a:pt x="61" y="14"/>
                  <a:pt x="61" y="15"/>
                  <a:pt x="61" y="17"/>
                </a:cubicBezTo>
                <a:cubicBezTo>
                  <a:pt x="61" y="17"/>
                  <a:pt x="61" y="17"/>
                  <a:pt x="61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5"/>
                  <a:pt x="55" y="14"/>
                  <a:pt x="5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5"/>
                  <a:pt x="19" y="14"/>
                  <a:pt x="19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7" y="13"/>
                  <a:pt x="0" y="20"/>
                  <a:pt x="0" y="2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8"/>
                  <a:pt x="7" y="66"/>
                  <a:pt x="16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72" y="66"/>
                  <a:pt x="80" y="58"/>
                  <a:pt x="80" y="4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0"/>
                  <a:pt x="72" y="13"/>
                  <a:pt x="63" y="13"/>
                </a:cubicBezTo>
                <a:close/>
                <a:moveTo>
                  <a:pt x="24" y="13"/>
                </a:moveTo>
                <a:cubicBezTo>
                  <a:pt x="25" y="7"/>
                  <a:pt x="29" y="4"/>
                  <a:pt x="33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51" y="4"/>
                  <a:pt x="54" y="7"/>
                  <a:pt x="55" y="13"/>
                </a:cubicBezTo>
                <a:cubicBezTo>
                  <a:pt x="56" y="14"/>
                  <a:pt x="56" y="15"/>
                  <a:pt x="56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5"/>
                  <a:pt x="60" y="14"/>
                  <a:pt x="60" y="13"/>
                </a:cubicBezTo>
                <a:cubicBezTo>
                  <a:pt x="58" y="5"/>
                  <a:pt x="54" y="0"/>
                  <a:pt x="4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1" y="5"/>
                  <a:pt x="20" y="13"/>
                </a:cubicBezTo>
                <a:cubicBezTo>
                  <a:pt x="20" y="14"/>
                  <a:pt x="20" y="15"/>
                  <a:pt x="19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4" y="13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8" name="组合 747"/>
          <p:cNvGrpSpPr/>
          <p:nvPr/>
        </p:nvGrpSpPr>
        <p:grpSpPr>
          <a:xfrm>
            <a:off x="3215392" y="2219595"/>
            <a:ext cx="512228" cy="463511"/>
            <a:chOff x="3219451" y="2135188"/>
            <a:chExt cx="584200" cy="528638"/>
          </a:xfrm>
          <a:solidFill>
            <a:srgbClr val="20252D"/>
          </a:solidFill>
        </p:grpSpPr>
        <p:sp>
          <p:nvSpPr>
            <p:cNvPr id="749" name="Freeform 115"/>
            <p:cNvSpPr/>
            <p:nvPr/>
          </p:nvSpPr>
          <p:spPr bwMode="auto">
            <a:xfrm>
              <a:off x="3219451" y="2374901"/>
              <a:ext cx="584200" cy="288925"/>
            </a:xfrm>
            <a:custGeom>
              <a:avLst/>
              <a:gdLst>
                <a:gd name="T0" fmla="*/ 44 w 71"/>
                <a:gd name="T1" fmla="*/ 6 h 35"/>
                <a:gd name="T2" fmla="*/ 42 w 71"/>
                <a:gd name="T3" fmla="*/ 8 h 35"/>
                <a:gd name="T4" fmla="*/ 29 w 71"/>
                <a:gd name="T5" fmla="*/ 8 h 35"/>
                <a:gd name="T6" fmla="*/ 27 w 71"/>
                <a:gd name="T7" fmla="*/ 6 h 35"/>
                <a:gd name="T8" fmla="*/ 27 w 71"/>
                <a:gd name="T9" fmla="*/ 0 h 35"/>
                <a:gd name="T10" fmla="*/ 0 w 71"/>
                <a:gd name="T11" fmla="*/ 0 h 35"/>
                <a:gd name="T12" fmla="*/ 0 w 71"/>
                <a:gd name="T13" fmla="*/ 28 h 35"/>
                <a:gd name="T14" fmla="*/ 7 w 71"/>
                <a:gd name="T15" fmla="*/ 35 h 35"/>
                <a:gd name="T16" fmla="*/ 64 w 71"/>
                <a:gd name="T17" fmla="*/ 35 h 35"/>
                <a:gd name="T18" fmla="*/ 71 w 71"/>
                <a:gd name="T19" fmla="*/ 28 h 35"/>
                <a:gd name="T20" fmla="*/ 71 w 71"/>
                <a:gd name="T21" fmla="*/ 0 h 35"/>
                <a:gd name="T22" fmla="*/ 44 w 71"/>
                <a:gd name="T23" fmla="*/ 0 h 35"/>
                <a:gd name="T24" fmla="*/ 44 w 71"/>
                <a:gd name="T25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35">
                  <a:moveTo>
                    <a:pt x="44" y="6"/>
                  </a:moveTo>
                  <a:cubicBezTo>
                    <a:pt x="44" y="7"/>
                    <a:pt x="43" y="8"/>
                    <a:pt x="42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5"/>
                    <a:pt x="7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8" y="35"/>
                    <a:pt x="71" y="31"/>
                    <a:pt x="71" y="28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0" name="Freeform 116"/>
            <p:cNvSpPr>
              <a:spLocks noEditPoints="1"/>
            </p:cNvSpPr>
            <p:nvPr/>
          </p:nvSpPr>
          <p:spPr bwMode="auto">
            <a:xfrm>
              <a:off x="3219451" y="2135188"/>
              <a:ext cx="584200" cy="222250"/>
            </a:xfrm>
            <a:custGeom>
              <a:avLst/>
              <a:gdLst>
                <a:gd name="T0" fmla="*/ 64 w 71"/>
                <a:gd name="T1" fmla="*/ 12 h 27"/>
                <a:gd name="T2" fmla="*/ 47 w 71"/>
                <a:gd name="T3" fmla="*/ 12 h 27"/>
                <a:gd name="T4" fmla="*/ 47 w 71"/>
                <a:gd name="T5" fmla="*/ 5 h 27"/>
                <a:gd name="T6" fmla="*/ 43 w 71"/>
                <a:gd name="T7" fmla="*/ 0 h 27"/>
                <a:gd name="T8" fmla="*/ 28 w 71"/>
                <a:gd name="T9" fmla="*/ 0 h 27"/>
                <a:gd name="T10" fmla="*/ 23 w 71"/>
                <a:gd name="T11" fmla="*/ 5 h 27"/>
                <a:gd name="T12" fmla="*/ 23 w 71"/>
                <a:gd name="T13" fmla="*/ 12 h 27"/>
                <a:gd name="T14" fmla="*/ 7 w 71"/>
                <a:gd name="T15" fmla="*/ 12 h 27"/>
                <a:gd name="T16" fmla="*/ 0 w 71"/>
                <a:gd name="T17" fmla="*/ 19 h 27"/>
                <a:gd name="T18" fmla="*/ 0 w 71"/>
                <a:gd name="T19" fmla="*/ 27 h 27"/>
                <a:gd name="T20" fmla="*/ 71 w 71"/>
                <a:gd name="T21" fmla="*/ 27 h 27"/>
                <a:gd name="T22" fmla="*/ 71 w 71"/>
                <a:gd name="T23" fmla="*/ 19 h 27"/>
                <a:gd name="T24" fmla="*/ 64 w 71"/>
                <a:gd name="T25" fmla="*/ 12 h 27"/>
                <a:gd name="T26" fmla="*/ 28 w 71"/>
                <a:gd name="T27" fmla="*/ 5 h 27"/>
                <a:gd name="T28" fmla="*/ 43 w 71"/>
                <a:gd name="T29" fmla="*/ 5 h 27"/>
                <a:gd name="T30" fmla="*/ 43 w 71"/>
                <a:gd name="T31" fmla="*/ 12 h 27"/>
                <a:gd name="T32" fmla="*/ 28 w 71"/>
                <a:gd name="T33" fmla="*/ 12 h 27"/>
                <a:gd name="T34" fmla="*/ 28 w 71"/>
                <a:gd name="T3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27">
                  <a:moveTo>
                    <a:pt x="64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2"/>
                    <a:pt x="45" y="0"/>
                    <a:pt x="4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3" y="5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5"/>
                    <a:pt x="0" y="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5"/>
                    <a:pt x="68" y="12"/>
                    <a:pt x="64" y="12"/>
                  </a:cubicBezTo>
                  <a:close/>
                  <a:moveTo>
                    <a:pt x="28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1" name="Freeform 117"/>
          <p:cNvSpPr>
            <a:spLocks noEditPoints="1"/>
          </p:cNvSpPr>
          <p:nvPr/>
        </p:nvSpPr>
        <p:spPr bwMode="auto">
          <a:xfrm>
            <a:off x="6103054" y="5437458"/>
            <a:ext cx="757206" cy="412009"/>
          </a:xfrm>
          <a:custGeom>
            <a:avLst/>
            <a:gdLst>
              <a:gd name="T0" fmla="*/ 94 w 105"/>
              <a:gd name="T1" fmla="*/ 24 h 57"/>
              <a:gd name="T2" fmla="*/ 67 w 105"/>
              <a:gd name="T3" fmla="*/ 1 h 57"/>
              <a:gd name="T4" fmla="*/ 64 w 105"/>
              <a:gd name="T5" fmla="*/ 1 h 57"/>
              <a:gd name="T6" fmla="*/ 64 w 105"/>
              <a:gd name="T7" fmla="*/ 4 h 57"/>
              <a:gd name="T8" fmla="*/ 88 w 105"/>
              <a:gd name="T9" fmla="*/ 24 h 57"/>
              <a:gd name="T10" fmla="*/ 68 w 105"/>
              <a:gd name="T11" fmla="*/ 24 h 57"/>
              <a:gd name="T12" fmla="*/ 56 w 105"/>
              <a:gd name="T13" fmla="*/ 37 h 57"/>
              <a:gd name="T14" fmla="*/ 56 w 105"/>
              <a:gd name="T15" fmla="*/ 37 h 57"/>
              <a:gd name="T16" fmla="*/ 50 w 105"/>
              <a:gd name="T17" fmla="*/ 37 h 57"/>
              <a:gd name="T18" fmla="*/ 50 w 105"/>
              <a:gd name="T19" fmla="*/ 37 h 57"/>
              <a:gd name="T20" fmla="*/ 38 w 105"/>
              <a:gd name="T21" fmla="*/ 24 h 57"/>
              <a:gd name="T22" fmla="*/ 18 w 105"/>
              <a:gd name="T23" fmla="*/ 24 h 57"/>
              <a:gd name="T24" fmla="*/ 42 w 105"/>
              <a:gd name="T25" fmla="*/ 4 h 57"/>
              <a:gd name="T26" fmla="*/ 42 w 105"/>
              <a:gd name="T27" fmla="*/ 1 h 57"/>
              <a:gd name="T28" fmla="*/ 39 w 105"/>
              <a:gd name="T29" fmla="*/ 1 h 57"/>
              <a:gd name="T30" fmla="*/ 12 w 105"/>
              <a:gd name="T31" fmla="*/ 24 h 57"/>
              <a:gd name="T32" fmla="*/ 1 w 105"/>
              <a:gd name="T33" fmla="*/ 34 h 57"/>
              <a:gd name="T34" fmla="*/ 0 w 105"/>
              <a:gd name="T35" fmla="*/ 36 h 57"/>
              <a:gd name="T36" fmla="*/ 0 w 105"/>
              <a:gd name="T37" fmla="*/ 37 h 57"/>
              <a:gd name="T38" fmla="*/ 0 w 105"/>
              <a:gd name="T39" fmla="*/ 45 h 57"/>
              <a:gd name="T40" fmla="*/ 13 w 105"/>
              <a:gd name="T41" fmla="*/ 57 h 57"/>
              <a:gd name="T42" fmla="*/ 38 w 105"/>
              <a:gd name="T43" fmla="*/ 57 h 57"/>
              <a:gd name="T44" fmla="*/ 50 w 105"/>
              <a:gd name="T45" fmla="*/ 45 h 57"/>
              <a:gd name="T46" fmla="*/ 50 w 105"/>
              <a:gd name="T47" fmla="*/ 45 h 57"/>
              <a:gd name="T48" fmla="*/ 56 w 105"/>
              <a:gd name="T49" fmla="*/ 45 h 57"/>
              <a:gd name="T50" fmla="*/ 56 w 105"/>
              <a:gd name="T51" fmla="*/ 45 h 57"/>
              <a:gd name="T52" fmla="*/ 68 w 105"/>
              <a:gd name="T53" fmla="*/ 57 h 57"/>
              <a:gd name="T54" fmla="*/ 93 w 105"/>
              <a:gd name="T55" fmla="*/ 57 h 57"/>
              <a:gd name="T56" fmla="*/ 105 w 105"/>
              <a:gd name="T57" fmla="*/ 45 h 57"/>
              <a:gd name="T58" fmla="*/ 105 w 105"/>
              <a:gd name="T59" fmla="*/ 37 h 57"/>
              <a:gd name="T60" fmla="*/ 94 w 105"/>
              <a:gd name="T61" fmla="*/ 24 h 57"/>
              <a:gd name="T62" fmla="*/ 46 w 105"/>
              <a:gd name="T63" fmla="*/ 45 h 57"/>
              <a:gd name="T64" fmla="*/ 38 w 105"/>
              <a:gd name="T65" fmla="*/ 53 h 57"/>
              <a:gd name="T66" fmla="*/ 13 w 105"/>
              <a:gd name="T67" fmla="*/ 53 h 57"/>
              <a:gd name="T68" fmla="*/ 4 w 105"/>
              <a:gd name="T69" fmla="*/ 45 h 57"/>
              <a:gd name="T70" fmla="*/ 4 w 105"/>
              <a:gd name="T71" fmla="*/ 37 h 57"/>
              <a:gd name="T72" fmla="*/ 4 w 105"/>
              <a:gd name="T73" fmla="*/ 36 h 57"/>
              <a:gd name="T74" fmla="*/ 6 w 105"/>
              <a:gd name="T75" fmla="*/ 32 h 57"/>
              <a:gd name="T76" fmla="*/ 9 w 105"/>
              <a:gd name="T77" fmla="*/ 29 h 57"/>
              <a:gd name="T78" fmla="*/ 13 w 105"/>
              <a:gd name="T79" fmla="*/ 29 h 57"/>
              <a:gd name="T80" fmla="*/ 13 w 105"/>
              <a:gd name="T81" fmla="*/ 29 h 57"/>
              <a:gd name="T82" fmla="*/ 38 w 105"/>
              <a:gd name="T83" fmla="*/ 29 h 57"/>
              <a:gd name="T84" fmla="*/ 46 w 105"/>
              <a:gd name="T85" fmla="*/ 37 h 57"/>
              <a:gd name="T86" fmla="*/ 46 w 105"/>
              <a:gd name="T87" fmla="*/ 39 h 57"/>
              <a:gd name="T88" fmla="*/ 46 w 105"/>
              <a:gd name="T89" fmla="*/ 43 h 57"/>
              <a:gd name="T90" fmla="*/ 46 w 105"/>
              <a:gd name="T91" fmla="*/ 45 h 57"/>
              <a:gd name="T92" fmla="*/ 101 w 105"/>
              <a:gd name="T93" fmla="*/ 45 h 57"/>
              <a:gd name="T94" fmla="*/ 93 w 105"/>
              <a:gd name="T95" fmla="*/ 53 h 57"/>
              <a:gd name="T96" fmla="*/ 68 w 105"/>
              <a:gd name="T97" fmla="*/ 53 h 57"/>
              <a:gd name="T98" fmla="*/ 60 w 105"/>
              <a:gd name="T99" fmla="*/ 45 h 57"/>
              <a:gd name="T100" fmla="*/ 60 w 105"/>
              <a:gd name="T101" fmla="*/ 43 h 57"/>
              <a:gd name="T102" fmla="*/ 60 w 105"/>
              <a:gd name="T103" fmla="*/ 39 h 57"/>
              <a:gd name="T104" fmla="*/ 60 w 105"/>
              <a:gd name="T105" fmla="*/ 37 h 57"/>
              <a:gd name="T106" fmla="*/ 68 w 105"/>
              <a:gd name="T107" fmla="*/ 29 h 57"/>
              <a:gd name="T108" fmla="*/ 92 w 105"/>
              <a:gd name="T109" fmla="*/ 29 h 57"/>
              <a:gd name="T110" fmla="*/ 93 w 105"/>
              <a:gd name="T111" fmla="*/ 29 h 57"/>
              <a:gd name="T112" fmla="*/ 96 w 105"/>
              <a:gd name="T113" fmla="*/ 29 h 57"/>
              <a:gd name="T114" fmla="*/ 100 w 105"/>
              <a:gd name="T115" fmla="*/ 33 h 57"/>
              <a:gd name="T116" fmla="*/ 101 w 105"/>
              <a:gd name="T117" fmla="*/ 36 h 57"/>
              <a:gd name="T118" fmla="*/ 101 w 105"/>
              <a:gd name="T119" fmla="*/ 37 h 57"/>
              <a:gd name="T120" fmla="*/ 101 w 105"/>
              <a:gd name="T121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" h="57">
                <a:moveTo>
                  <a:pt x="94" y="24"/>
                </a:move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4" y="1"/>
                  <a:pt x="64" y="1"/>
                </a:cubicBezTo>
                <a:cubicBezTo>
                  <a:pt x="63" y="2"/>
                  <a:pt x="63" y="4"/>
                  <a:pt x="64" y="4"/>
                </a:cubicBezTo>
                <a:cubicBezTo>
                  <a:pt x="88" y="24"/>
                  <a:pt x="88" y="24"/>
                  <a:pt x="88" y="24"/>
                </a:cubicBezTo>
                <a:cubicBezTo>
                  <a:pt x="68" y="24"/>
                  <a:pt x="68" y="24"/>
                  <a:pt x="68" y="24"/>
                </a:cubicBezTo>
                <a:cubicBezTo>
                  <a:pt x="61" y="24"/>
                  <a:pt x="56" y="30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0"/>
                  <a:pt x="44" y="24"/>
                  <a:pt x="3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3" y="2"/>
                  <a:pt x="42" y="1"/>
                </a:cubicBezTo>
                <a:cubicBezTo>
                  <a:pt x="41" y="1"/>
                  <a:pt x="40" y="0"/>
                  <a:pt x="39" y="1"/>
                </a:cubicBezTo>
                <a:cubicBezTo>
                  <a:pt x="12" y="24"/>
                  <a:pt x="12" y="24"/>
                  <a:pt x="12" y="24"/>
                </a:cubicBezTo>
                <a:cubicBezTo>
                  <a:pt x="6" y="25"/>
                  <a:pt x="2" y="29"/>
                  <a:pt x="1" y="34"/>
                </a:cubicBezTo>
                <a:cubicBezTo>
                  <a:pt x="1" y="35"/>
                  <a:pt x="0" y="35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2"/>
                  <a:pt x="6" y="57"/>
                  <a:pt x="13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4" y="57"/>
                  <a:pt x="50" y="52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2"/>
                  <a:pt x="61" y="57"/>
                  <a:pt x="68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100" y="57"/>
                  <a:pt x="105" y="52"/>
                  <a:pt x="105" y="45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5" y="30"/>
                  <a:pt x="100" y="25"/>
                  <a:pt x="94" y="24"/>
                </a:cubicBezTo>
                <a:close/>
                <a:moveTo>
                  <a:pt x="46" y="45"/>
                </a:moveTo>
                <a:cubicBezTo>
                  <a:pt x="46" y="49"/>
                  <a:pt x="42" y="53"/>
                  <a:pt x="38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8" y="53"/>
                  <a:pt x="4" y="49"/>
                  <a:pt x="4" y="4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5"/>
                  <a:pt x="5" y="33"/>
                  <a:pt x="6" y="32"/>
                </a:cubicBezTo>
                <a:cubicBezTo>
                  <a:pt x="7" y="31"/>
                  <a:pt x="8" y="30"/>
                  <a:pt x="9" y="29"/>
                </a:cubicBezTo>
                <a:cubicBezTo>
                  <a:pt x="10" y="29"/>
                  <a:pt x="11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42" y="29"/>
                  <a:pt x="46" y="32"/>
                  <a:pt x="46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3"/>
                  <a:pt x="46" y="43"/>
                  <a:pt x="46" y="43"/>
                </a:cubicBezTo>
                <a:lnTo>
                  <a:pt x="46" y="45"/>
                </a:lnTo>
                <a:close/>
                <a:moveTo>
                  <a:pt x="101" y="45"/>
                </a:moveTo>
                <a:cubicBezTo>
                  <a:pt x="101" y="49"/>
                  <a:pt x="98" y="53"/>
                  <a:pt x="93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4" y="53"/>
                  <a:pt x="60" y="49"/>
                  <a:pt x="60" y="45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2"/>
                  <a:pt x="64" y="29"/>
                  <a:pt x="68" y="29"/>
                </a:cubicBezTo>
                <a:cubicBezTo>
                  <a:pt x="92" y="29"/>
                  <a:pt x="92" y="29"/>
                  <a:pt x="92" y="29"/>
                </a:cubicBezTo>
                <a:cubicBezTo>
                  <a:pt x="93" y="29"/>
                  <a:pt x="93" y="29"/>
                  <a:pt x="93" y="29"/>
                </a:cubicBezTo>
                <a:cubicBezTo>
                  <a:pt x="94" y="29"/>
                  <a:pt x="95" y="29"/>
                  <a:pt x="96" y="29"/>
                </a:cubicBezTo>
                <a:cubicBezTo>
                  <a:pt x="98" y="30"/>
                  <a:pt x="99" y="31"/>
                  <a:pt x="100" y="33"/>
                </a:cubicBezTo>
                <a:cubicBezTo>
                  <a:pt x="101" y="34"/>
                  <a:pt x="101" y="35"/>
                  <a:pt x="101" y="36"/>
                </a:cubicBezTo>
                <a:cubicBezTo>
                  <a:pt x="101" y="37"/>
                  <a:pt x="101" y="37"/>
                  <a:pt x="101" y="37"/>
                </a:cubicBezTo>
                <a:lnTo>
                  <a:pt x="101" y="45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2" name="组合 751"/>
          <p:cNvGrpSpPr/>
          <p:nvPr/>
        </p:nvGrpSpPr>
        <p:grpSpPr>
          <a:xfrm>
            <a:off x="9220904" y="5305695"/>
            <a:ext cx="598527" cy="577649"/>
            <a:chOff x="9224963" y="5221288"/>
            <a:chExt cx="682625" cy="658813"/>
          </a:xfrm>
          <a:solidFill>
            <a:srgbClr val="20252D"/>
          </a:solidFill>
        </p:grpSpPr>
        <p:sp>
          <p:nvSpPr>
            <p:cNvPr id="753" name="Freeform 118"/>
            <p:cNvSpPr/>
            <p:nvPr/>
          </p:nvSpPr>
          <p:spPr bwMode="auto">
            <a:xfrm>
              <a:off x="9331326" y="5368926"/>
              <a:ext cx="469900" cy="511175"/>
            </a:xfrm>
            <a:custGeom>
              <a:avLst/>
              <a:gdLst>
                <a:gd name="T0" fmla="*/ 0 w 57"/>
                <a:gd name="T1" fmla="*/ 26 h 62"/>
                <a:gd name="T2" fmla="*/ 0 w 57"/>
                <a:gd name="T3" fmla="*/ 59 h 62"/>
                <a:gd name="T4" fmla="*/ 2 w 57"/>
                <a:gd name="T5" fmla="*/ 62 h 62"/>
                <a:gd name="T6" fmla="*/ 4 w 57"/>
                <a:gd name="T7" fmla="*/ 62 h 62"/>
                <a:gd name="T8" fmla="*/ 19 w 57"/>
                <a:gd name="T9" fmla="*/ 62 h 62"/>
                <a:gd name="T10" fmla="*/ 21 w 57"/>
                <a:gd name="T11" fmla="*/ 62 h 62"/>
                <a:gd name="T12" fmla="*/ 21 w 57"/>
                <a:gd name="T13" fmla="*/ 61 h 62"/>
                <a:gd name="T14" fmla="*/ 21 w 57"/>
                <a:gd name="T15" fmla="*/ 45 h 62"/>
                <a:gd name="T16" fmla="*/ 36 w 57"/>
                <a:gd name="T17" fmla="*/ 45 h 62"/>
                <a:gd name="T18" fmla="*/ 36 w 57"/>
                <a:gd name="T19" fmla="*/ 61 h 62"/>
                <a:gd name="T20" fmla="*/ 37 w 57"/>
                <a:gd name="T21" fmla="*/ 62 h 62"/>
                <a:gd name="T22" fmla="*/ 38 w 57"/>
                <a:gd name="T23" fmla="*/ 62 h 62"/>
                <a:gd name="T24" fmla="*/ 53 w 57"/>
                <a:gd name="T25" fmla="*/ 62 h 62"/>
                <a:gd name="T26" fmla="*/ 56 w 57"/>
                <a:gd name="T27" fmla="*/ 62 h 62"/>
                <a:gd name="T28" fmla="*/ 57 w 57"/>
                <a:gd name="T29" fmla="*/ 59 h 62"/>
                <a:gd name="T30" fmla="*/ 57 w 57"/>
                <a:gd name="T31" fmla="*/ 26 h 62"/>
                <a:gd name="T32" fmla="*/ 29 w 57"/>
                <a:gd name="T33" fmla="*/ 0 h 62"/>
                <a:gd name="T34" fmla="*/ 0 w 57"/>
                <a:gd name="T3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4" name="Freeform 119"/>
            <p:cNvSpPr/>
            <p:nvPr/>
          </p:nvSpPr>
          <p:spPr bwMode="auto">
            <a:xfrm>
              <a:off x="9224963" y="5221288"/>
              <a:ext cx="682625" cy="369888"/>
            </a:xfrm>
            <a:custGeom>
              <a:avLst/>
              <a:gdLst>
                <a:gd name="T0" fmla="*/ 81 w 83"/>
                <a:gd name="T1" fmla="*/ 35 h 45"/>
                <a:gd name="T2" fmla="*/ 68 w 83"/>
                <a:gd name="T3" fmla="*/ 23 h 45"/>
                <a:gd name="T4" fmla="*/ 68 w 83"/>
                <a:gd name="T5" fmla="*/ 4 h 45"/>
                <a:gd name="T6" fmla="*/ 66 w 83"/>
                <a:gd name="T7" fmla="*/ 2 h 45"/>
                <a:gd name="T8" fmla="*/ 61 w 83"/>
                <a:gd name="T9" fmla="*/ 2 h 45"/>
                <a:gd name="T10" fmla="*/ 59 w 83"/>
                <a:gd name="T11" fmla="*/ 4 h 45"/>
                <a:gd name="T12" fmla="*/ 59 w 83"/>
                <a:gd name="T13" fmla="*/ 15 h 45"/>
                <a:gd name="T14" fmla="*/ 45 w 83"/>
                <a:gd name="T15" fmla="*/ 2 h 45"/>
                <a:gd name="T16" fmla="*/ 38 w 83"/>
                <a:gd name="T17" fmla="*/ 2 h 45"/>
                <a:gd name="T18" fmla="*/ 2 w 83"/>
                <a:gd name="T19" fmla="*/ 35 h 45"/>
                <a:gd name="T20" fmla="*/ 2 w 83"/>
                <a:gd name="T21" fmla="*/ 43 h 45"/>
                <a:gd name="T22" fmla="*/ 6 w 83"/>
                <a:gd name="T23" fmla="*/ 44 h 45"/>
                <a:gd name="T24" fmla="*/ 10 w 83"/>
                <a:gd name="T25" fmla="*/ 43 h 45"/>
                <a:gd name="T26" fmla="*/ 42 w 83"/>
                <a:gd name="T27" fmla="*/ 13 h 45"/>
                <a:gd name="T28" fmla="*/ 74 w 83"/>
                <a:gd name="T29" fmla="*/ 43 h 45"/>
                <a:gd name="T30" fmla="*/ 81 w 83"/>
                <a:gd name="T31" fmla="*/ 43 h 45"/>
                <a:gd name="T32" fmla="*/ 81 w 83"/>
                <a:gd name="T3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5" name="组合 754"/>
          <p:cNvGrpSpPr/>
          <p:nvPr/>
        </p:nvGrpSpPr>
        <p:grpSpPr>
          <a:xfrm>
            <a:off x="3148717" y="1155970"/>
            <a:ext cx="591567" cy="484389"/>
            <a:chOff x="3152776" y="1071563"/>
            <a:chExt cx="674688" cy="552450"/>
          </a:xfrm>
          <a:solidFill>
            <a:srgbClr val="20252D"/>
          </a:solidFill>
        </p:grpSpPr>
        <p:sp>
          <p:nvSpPr>
            <p:cNvPr id="756" name="Freeform 120"/>
            <p:cNvSpPr>
              <a:spLocks noEditPoints="1"/>
            </p:cNvSpPr>
            <p:nvPr/>
          </p:nvSpPr>
          <p:spPr bwMode="auto">
            <a:xfrm>
              <a:off x="3152776" y="1071563"/>
              <a:ext cx="674688" cy="552450"/>
            </a:xfrm>
            <a:custGeom>
              <a:avLst/>
              <a:gdLst>
                <a:gd name="T0" fmla="*/ 63 w 82"/>
                <a:gd name="T1" fmla="*/ 1 h 67"/>
                <a:gd name="T2" fmla="*/ 58 w 82"/>
                <a:gd name="T3" fmla="*/ 0 h 67"/>
                <a:gd name="T4" fmla="*/ 35 w 82"/>
                <a:gd name="T5" fmla="*/ 18 h 67"/>
                <a:gd name="T6" fmla="*/ 34 w 82"/>
                <a:gd name="T7" fmla="*/ 24 h 67"/>
                <a:gd name="T8" fmla="*/ 35 w 82"/>
                <a:gd name="T9" fmla="*/ 30 h 67"/>
                <a:gd name="T10" fmla="*/ 4 w 82"/>
                <a:gd name="T11" fmla="*/ 52 h 67"/>
                <a:gd name="T12" fmla="*/ 0 w 82"/>
                <a:gd name="T13" fmla="*/ 58 h 67"/>
                <a:gd name="T14" fmla="*/ 2 w 82"/>
                <a:gd name="T15" fmla="*/ 63 h 67"/>
                <a:gd name="T16" fmla="*/ 3 w 82"/>
                <a:gd name="T17" fmla="*/ 64 h 67"/>
                <a:gd name="T18" fmla="*/ 9 w 82"/>
                <a:gd name="T19" fmla="*/ 67 h 67"/>
                <a:gd name="T20" fmla="*/ 9 w 82"/>
                <a:gd name="T21" fmla="*/ 67 h 67"/>
                <a:gd name="T22" fmla="*/ 14 w 82"/>
                <a:gd name="T23" fmla="*/ 66 h 67"/>
                <a:gd name="T24" fmla="*/ 14 w 82"/>
                <a:gd name="T25" fmla="*/ 66 h 67"/>
                <a:gd name="T26" fmla="*/ 45 w 82"/>
                <a:gd name="T27" fmla="*/ 44 h 67"/>
                <a:gd name="T28" fmla="*/ 53 w 82"/>
                <a:gd name="T29" fmla="*/ 47 h 67"/>
                <a:gd name="T30" fmla="*/ 58 w 82"/>
                <a:gd name="T31" fmla="*/ 48 h 67"/>
                <a:gd name="T32" fmla="*/ 58 w 82"/>
                <a:gd name="T33" fmla="*/ 48 h 67"/>
                <a:gd name="T34" fmla="*/ 81 w 82"/>
                <a:gd name="T35" fmla="*/ 29 h 67"/>
                <a:gd name="T36" fmla="*/ 81 w 82"/>
                <a:gd name="T37" fmla="*/ 29 h 67"/>
                <a:gd name="T38" fmla="*/ 82 w 82"/>
                <a:gd name="T39" fmla="*/ 24 h 67"/>
                <a:gd name="T40" fmla="*/ 63 w 82"/>
                <a:gd name="T41" fmla="*/ 1 h 67"/>
                <a:gd name="T42" fmla="*/ 25 w 82"/>
                <a:gd name="T43" fmla="*/ 53 h 67"/>
                <a:gd name="T44" fmla="*/ 13 w 82"/>
                <a:gd name="T45" fmla="*/ 61 h 67"/>
                <a:gd name="T46" fmla="*/ 7 w 82"/>
                <a:gd name="T47" fmla="*/ 60 h 67"/>
                <a:gd name="T48" fmla="*/ 8 w 82"/>
                <a:gd name="T49" fmla="*/ 55 h 67"/>
                <a:gd name="T50" fmla="*/ 21 w 82"/>
                <a:gd name="T51" fmla="*/ 46 h 67"/>
                <a:gd name="T52" fmla="*/ 26 w 82"/>
                <a:gd name="T53" fmla="*/ 47 h 67"/>
                <a:gd name="T54" fmla="*/ 25 w 82"/>
                <a:gd name="T55" fmla="*/ 53 h 67"/>
                <a:gd name="T56" fmla="*/ 58 w 82"/>
                <a:gd name="T57" fmla="*/ 38 h 67"/>
                <a:gd name="T58" fmla="*/ 44 w 82"/>
                <a:gd name="T59" fmla="*/ 23 h 67"/>
                <a:gd name="T60" fmla="*/ 58 w 82"/>
                <a:gd name="T61" fmla="*/ 9 h 67"/>
                <a:gd name="T62" fmla="*/ 73 w 82"/>
                <a:gd name="T63" fmla="*/ 23 h 67"/>
                <a:gd name="T64" fmla="*/ 58 w 82"/>
                <a:gd name="T65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67">
                  <a:moveTo>
                    <a:pt x="63" y="1"/>
                  </a:moveTo>
                  <a:cubicBezTo>
                    <a:pt x="62" y="0"/>
                    <a:pt x="60" y="0"/>
                    <a:pt x="58" y="0"/>
                  </a:cubicBezTo>
                  <a:cubicBezTo>
                    <a:pt x="47" y="0"/>
                    <a:pt x="37" y="7"/>
                    <a:pt x="35" y="18"/>
                  </a:cubicBezTo>
                  <a:cubicBezTo>
                    <a:pt x="34" y="20"/>
                    <a:pt x="34" y="22"/>
                    <a:pt x="34" y="24"/>
                  </a:cubicBezTo>
                  <a:cubicBezTo>
                    <a:pt x="34" y="26"/>
                    <a:pt x="34" y="28"/>
                    <a:pt x="35" y="3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3"/>
                    <a:pt x="0" y="56"/>
                    <a:pt x="0" y="58"/>
                  </a:cubicBezTo>
                  <a:cubicBezTo>
                    <a:pt x="0" y="60"/>
                    <a:pt x="1" y="62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6"/>
                    <a:pt x="7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1" y="67"/>
                    <a:pt x="12" y="67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7" y="45"/>
                    <a:pt x="50" y="46"/>
                    <a:pt x="53" y="47"/>
                  </a:cubicBezTo>
                  <a:cubicBezTo>
                    <a:pt x="54" y="47"/>
                    <a:pt x="56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9" y="48"/>
                    <a:pt x="79" y="40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7"/>
                    <a:pt x="82" y="26"/>
                    <a:pt x="82" y="24"/>
                  </a:cubicBezTo>
                  <a:cubicBezTo>
                    <a:pt x="82" y="13"/>
                    <a:pt x="74" y="3"/>
                    <a:pt x="63" y="1"/>
                  </a:cubicBezTo>
                  <a:close/>
                  <a:moveTo>
                    <a:pt x="25" y="53"/>
                  </a:moveTo>
                  <a:cubicBezTo>
                    <a:pt x="13" y="61"/>
                    <a:pt x="13" y="61"/>
                    <a:pt x="13" y="61"/>
                  </a:cubicBezTo>
                  <a:cubicBezTo>
                    <a:pt x="11" y="62"/>
                    <a:pt x="9" y="62"/>
                    <a:pt x="7" y="60"/>
                  </a:cubicBezTo>
                  <a:cubicBezTo>
                    <a:pt x="6" y="58"/>
                    <a:pt x="7" y="56"/>
                    <a:pt x="8" y="5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5"/>
                    <a:pt x="25" y="46"/>
                    <a:pt x="26" y="47"/>
                  </a:cubicBezTo>
                  <a:cubicBezTo>
                    <a:pt x="27" y="49"/>
                    <a:pt x="27" y="52"/>
                    <a:pt x="25" y="53"/>
                  </a:cubicBezTo>
                  <a:close/>
                  <a:moveTo>
                    <a:pt x="58" y="38"/>
                  </a:moveTo>
                  <a:cubicBezTo>
                    <a:pt x="50" y="38"/>
                    <a:pt x="44" y="31"/>
                    <a:pt x="44" y="23"/>
                  </a:cubicBezTo>
                  <a:cubicBezTo>
                    <a:pt x="44" y="15"/>
                    <a:pt x="50" y="9"/>
                    <a:pt x="58" y="9"/>
                  </a:cubicBezTo>
                  <a:cubicBezTo>
                    <a:pt x="66" y="9"/>
                    <a:pt x="73" y="15"/>
                    <a:pt x="73" y="23"/>
                  </a:cubicBezTo>
                  <a:cubicBezTo>
                    <a:pt x="73" y="31"/>
                    <a:pt x="66" y="38"/>
                    <a:pt x="5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7" name="Freeform 121"/>
            <p:cNvSpPr/>
            <p:nvPr/>
          </p:nvSpPr>
          <p:spPr bwMode="auto">
            <a:xfrm>
              <a:off x="3589338" y="1285876"/>
              <a:ext cx="131763" cy="65088"/>
            </a:xfrm>
            <a:custGeom>
              <a:avLst/>
              <a:gdLst>
                <a:gd name="T0" fmla="*/ 6 w 16"/>
                <a:gd name="T1" fmla="*/ 8 h 8"/>
                <a:gd name="T2" fmla="*/ 1 w 16"/>
                <a:gd name="T3" fmla="*/ 7 h 8"/>
                <a:gd name="T4" fmla="*/ 1 w 16"/>
                <a:gd name="T5" fmla="*/ 7 h 8"/>
                <a:gd name="T6" fmla="*/ 0 w 16"/>
                <a:gd name="T7" fmla="*/ 5 h 8"/>
                <a:gd name="T8" fmla="*/ 2 w 16"/>
                <a:gd name="T9" fmla="*/ 5 h 8"/>
                <a:gd name="T10" fmla="*/ 6 w 16"/>
                <a:gd name="T11" fmla="*/ 5 h 8"/>
                <a:gd name="T12" fmla="*/ 13 w 16"/>
                <a:gd name="T13" fmla="*/ 1 h 8"/>
                <a:gd name="T14" fmla="*/ 15 w 16"/>
                <a:gd name="T15" fmla="*/ 0 h 8"/>
                <a:gd name="T16" fmla="*/ 16 w 16"/>
                <a:gd name="T17" fmla="*/ 2 h 8"/>
                <a:gd name="T18" fmla="*/ 6 w 16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8">
                  <a:moveTo>
                    <a:pt x="6" y="8"/>
                  </a:moveTo>
                  <a:cubicBezTo>
                    <a:pt x="4" y="8"/>
                    <a:pt x="3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1" y="5"/>
                    <a:pt x="1" y="4"/>
                    <a:pt x="2" y="5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9" y="5"/>
                    <a:pt x="12" y="4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4" y="6"/>
                    <a:pt x="1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4128205" y="1163909"/>
            <a:ext cx="577648" cy="477430"/>
            <a:chOff x="4132263" y="1079501"/>
            <a:chExt cx="658813" cy="544513"/>
          </a:xfrm>
          <a:solidFill>
            <a:srgbClr val="20252D"/>
          </a:solidFill>
        </p:grpSpPr>
        <p:sp>
          <p:nvSpPr>
            <p:cNvPr id="759" name="Freeform 122"/>
            <p:cNvSpPr/>
            <p:nvPr/>
          </p:nvSpPr>
          <p:spPr bwMode="auto">
            <a:xfrm>
              <a:off x="4519613" y="1177926"/>
              <a:ext cx="163513" cy="165100"/>
            </a:xfrm>
            <a:custGeom>
              <a:avLst/>
              <a:gdLst>
                <a:gd name="T0" fmla="*/ 103 w 103"/>
                <a:gd name="T1" fmla="*/ 42 h 104"/>
                <a:gd name="T2" fmla="*/ 98 w 103"/>
                <a:gd name="T3" fmla="*/ 42 h 104"/>
                <a:gd name="T4" fmla="*/ 67 w 103"/>
                <a:gd name="T5" fmla="*/ 42 h 104"/>
                <a:gd name="T6" fmla="*/ 67 w 103"/>
                <a:gd name="T7" fmla="*/ 0 h 104"/>
                <a:gd name="T8" fmla="*/ 41 w 103"/>
                <a:gd name="T9" fmla="*/ 0 h 104"/>
                <a:gd name="T10" fmla="*/ 41 w 103"/>
                <a:gd name="T11" fmla="*/ 11 h 104"/>
                <a:gd name="T12" fmla="*/ 41 w 103"/>
                <a:gd name="T13" fmla="*/ 42 h 104"/>
                <a:gd name="T14" fmla="*/ 0 w 103"/>
                <a:gd name="T15" fmla="*/ 42 h 104"/>
                <a:gd name="T16" fmla="*/ 0 w 103"/>
                <a:gd name="T17" fmla="*/ 68 h 104"/>
                <a:gd name="T18" fmla="*/ 41 w 103"/>
                <a:gd name="T19" fmla="*/ 68 h 104"/>
                <a:gd name="T20" fmla="*/ 41 w 103"/>
                <a:gd name="T21" fmla="*/ 104 h 104"/>
                <a:gd name="T22" fmla="*/ 67 w 103"/>
                <a:gd name="T23" fmla="*/ 104 h 104"/>
                <a:gd name="T24" fmla="*/ 67 w 103"/>
                <a:gd name="T25" fmla="*/ 68 h 104"/>
                <a:gd name="T26" fmla="*/ 103 w 103"/>
                <a:gd name="T27" fmla="*/ 68 h 104"/>
                <a:gd name="T28" fmla="*/ 103 w 103"/>
                <a:gd name="T29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04">
                  <a:moveTo>
                    <a:pt x="103" y="42"/>
                  </a:moveTo>
                  <a:lnTo>
                    <a:pt x="98" y="42"/>
                  </a:lnTo>
                  <a:lnTo>
                    <a:pt x="67" y="42"/>
                  </a:lnTo>
                  <a:lnTo>
                    <a:pt x="67" y="0"/>
                  </a:lnTo>
                  <a:lnTo>
                    <a:pt x="41" y="0"/>
                  </a:lnTo>
                  <a:lnTo>
                    <a:pt x="41" y="11"/>
                  </a:lnTo>
                  <a:lnTo>
                    <a:pt x="41" y="42"/>
                  </a:lnTo>
                  <a:lnTo>
                    <a:pt x="0" y="42"/>
                  </a:lnTo>
                  <a:lnTo>
                    <a:pt x="0" y="68"/>
                  </a:lnTo>
                  <a:lnTo>
                    <a:pt x="41" y="68"/>
                  </a:lnTo>
                  <a:lnTo>
                    <a:pt x="41" y="104"/>
                  </a:lnTo>
                  <a:lnTo>
                    <a:pt x="67" y="104"/>
                  </a:lnTo>
                  <a:lnTo>
                    <a:pt x="67" y="68"/>
                  </a:lnTo>
                  <a:lnTo>
                    <a:pt x="103" y="68"/>
                  </a:lnTo>
                  <a:lnTo>
                    <a:pt x="10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0" name="Freeform 123"/>
            <p:cNvSpPr>
              <a:spLocks noEditPoints="1"/>
            </p:cNvSpPr>
            <p:nvPr/>
          </p:nvSpPr>
          <p:spPr bwMode="auto">
            <a:xfrm>
              <a:off x="4132263" y="1079501"/>
              <a:ext cx="658813" cy="544513"/>
            </a:xfrm>
            <a:custGeom>
              <a:avLst/>
              <a:gdLst>
                <a:gd name="T0" fmla="*/ 62 w 80"/>
                <a:gd name="T1" fmla="*/ 0 h 66"/>
                <a:gd name="T2" fmla="*/ 57 w 80"/>
                <a:gd name="T3" fmla="*/ 0 h 66"/>
                <a:gd name="T4" fmla="*/ 34 w 80"/>
                <a:gd name="T5" fmla="*/ 18 h 66"/>
                <a:gd name="T6" fmla="*/ 33 w 80"/>
                <a:gd name="T7" fmla="*/ 23 h 66"/>
                <a:gd name="T8" fmla="*/ 34 w 80"/>
                <a:gd name="T9" fmla="*/ 29 h 66"/>
                <a:gd name="T10" fmla="*/ 3 w 80"/>
                <a:gd name="T11" fmla="*/ 51 h 66"/>
                <a:gd name="T12" fmla="*/ 0 w 80"/>
                <a:gd name="T13" fmla="*/ 57 h 66"/>
                <a:gd name="T14" fmla="*/ 1 w 80"/>
                <a:gd name="T15" fmla="*/ 61 h 66"/>
                <a:gd name="T16" fmla="*/ 2 w 80"/>
                <a:gd name="T17" fmla="*/ 63 h 66"/>
                <a:gd name="T18" fmla="*/ 9 w 80"/>
                <a:gd name="T19" fmla="*/ 66 h 66"/>
                <a:gd name="T20" fmla="*/ 9 w 80"/>
                <a:gd name="T21" fmla="*/ 66 h 66"/>
                <a:gd name="T22" fmla="*/ 13 w 80"/>
                <a:gd name="T23" fmla="*/ 64 h 66"/>
                <a:gd name="T24" fmla="*/ 44 w 80"/>
                <a:gd name="T25" fmla="*/ 43 h 66"/>
                <a:gd name="T26" fmla="*/ 51 w 80"/>
                <a:gd name="T27" fmla="*/ 46 h 66"/>
                <a:gd name="T28" fmla="*/ 57 w 80"/>
                <a:gd name="T29" fmla="*/ 46 h 66"/>
                <a:gd name="T30" fmla="*/ 57 w 80"/>
                <a:gd name="T31" fmla="*/ 46 h 66"/>
                <a:gd name="T32" fmla="*/ 79 w 80"/>
                <a:gd name="T33" fmla="*/ 28 h 66"/>
                <a:gd name="T34" fmla="*/ 79 w 80"/>
                <a:gd name="T35" fmla="*/ 28 h 66"/>
                <a:gd name="T36" fmla="*/ 80 w 80"/>
                <a:gd name="T37" fmla="*/ 23 h 66"/>
                <a:gd name="T38" fmla="*/ 62 w 80"/>
                <a:gd name="T39" fmla="*/ 0 h 66"/>
                <a:gd name="T40" fmla="*/ 24 w 80"/>
                <a:gd name="T41" fmla="*/ 52 h 66"/>
                <a:gd name="T42" fmla="*/ 12 w 80"/>
                <a:gd name="T43" fmla="*/ 60 h 66"/>
                <a:gd name="T44" fmla="*/ 7 w 80"/>
                <a:gd name="T45" fmla="*/ 59 h 66"/>
                <a:gd name="T46" fmla="*/ 8 w 80"/>
                <a:gd name="T47" fmla="*/ 53 h 66"/>
                <a:gd name="T48" fmla="*/ 20 w 80"/>
                <a:gd name="T49" fmla="*/ 45 h 66"/>
                <a:gd name="T50" fmla="*/ 25 w 80"/>
                <a:gd name="T51" fmla="*/ 46 h 66"/>
                <a:gd name="T52" fmla="*/ 24 w 80"/>
                <a:gd name="T53" fmla="*/ 52 h 66"/>
                <a:gd name="T54" fmla="*/ 57 w 80"/>
                <a:gd name="T55" fmla="*/ 37 h 66"/>
                <a:gd name="T56" fmla="*/ 43 w 80"/>
                <a:gd name="T57" fmla="*/ 22 h 66"/>
                <a:gd name="T58" fmla="*/ 57 w 80"/>
                <a:gd name="T59" fmla="*/ 8 h 66"/>
                <a:gd name="T60" fmla="*/ 71 w 80"/>
                <a:gd name="T61" fmla="*/ 22 h 66"/>
                <a:gd name="T62" fmla="*/ 57 w 80"/>
                <a:gd name="T63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66">
                  <a:moveTo>
                    <a:pt x="62" y="0"/>
                  </a:moveTo>
                  <a:cubicBezTo>
                    <a:pt x="60" y="0"/>
                    <a:pt x="58" y="0"/>
                    <a:pt x="57" y="0"/>
                  </a:cubicBezTo>
                  <a:cubicBezTo>
                    <a:pt x="46" y="0"/>
                    <a:pt x="36" y="7"/>
                    <a:pt x="34" y="18"/>
                  </a:cubicBezTo>
                  <a:cubicBezTo>
                    <a:pt x="33" y="19"/>
                    <a:pt x="33" y="21"/>
                    <a:pt x="33" y="23"/>
                  </a:cubicBezTo>
                  <a:cubicBezTo>
                    <a:pt x="33" y="25"/>
                    <a:pt x="34" y="27"/>
                    <a:pt x="34" y="2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2"/>
                    <a:pt x="0" y="55"/>
                    <a:pt x="0" y="57"/>
                  </a:cubicBezTo>
                  <a:cubicBezTo>
                    <a:pt x="0" y="59"/>
                    <a:pt x="0" y="60"/>
                    <a:pt x="1" y="61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4" y="65"/>
                    <a:pt x="6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6"/>
                    <a:pt x="12" y="65"/>
                    <a:pt x="13" y="6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6" y="44"/>
                    <a:pt x="49" y="45"/>
                    <a:pt x="51" y="46"/>
                  </a:cubicBezTo>
                  <a:cubicBezTo>
                    <a:pt x="53" y="46"/>
                    <a:pt x="55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7" y="46"/>
                    <a:pt x="77" y="3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0" y="27"/>
                    <a:pt x="80" y="25"/>
                    <a:pt x="80" y="23"/>
                  </a:cubicBezTo>
                  <a:cubicBezTo>
                    <a:pt x="80" y="12"/>
                    <a:pt x="73" y="3"/>
                    <a:pt x="62" y="0"/>
                  </a:cubicBezTo>
                  <a:close/>
                  <a:moveTo>
                    <a:pt x="24" y="52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0" y="61"/>
                    <a:pt x="8" y="60"/>
                    <a:pt x="7" y="59"/>
                  </a:cubicBezTo>
                  <a:cubicBezTo>
                    <a:pt x="6" y="57"/>
                    <a:pt x="6" y="54"/>
                    <a:pt x="8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2" y="44"/>
                    <a:pt x="24" y="44"/>
                    <a:pt x="25" y="46"/>
                  </a:cubicBezTo>
                  <a:cubicBezTo>
                    <a:pt x="27" y="48"/>
                    <a:pt x="26" y="50"/>
                    <a:pt x="24" y="52"/>
                  </a:cubicBezTo>
                  <a:close/>
                  <a:moveTo>
                    <a:pt x="57" y="37"/>
                  </a:moveTo>
                  <a:cubicBezTo>
                    <a:pt x="49" y="37"/>
                    <a:pt x="43" y="30"/>
                    <a:pt x="43" y="22"/>
                  </a:cubicBezTo>
                  <a:cubicBezTo>
                    <a:pt x="43" y="14"/>
                    <a:pt x="49" y="8"/>
                    <a:pt x="57" y="8"/>
                  </a:cubicBezTo>
                  <a:cubicBezTo>
                    <a:pt x="65" y="8"/>
                    <a:pt x="71" y="14"/>
                    <a:pt x="71" y="22"/>
                  </a:cubicBezTo>
                  <a:cubicBezTo>
                    <a:pt x="71" y="30"/>
                    <a:pt x="65" y="37"/>
                    <a:pt x="5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1" name="Freeform 124"/>
          <p:cNvSpPr>
            <a:spLocks noEditPoints="1"/>
          </p:cNvSpPr>
          <p:nvPr/>
        </p:nvSpPr>
        <p:spPr bwMode="auto">
          <a:xfrm>
            <a:off x="9228842" y="1089295"/>
            <a:ext cx="555377" cy="599919"/>
          </a:xfrm>
          <a:custGeom>
            <a:avLst/>
            <a:gdLst>
              <a:gd name="T0" fmla="*/ 40 w 77"/>
              <a:gd name="T1" fmla="*/ 52 h 83"/>
              <a:gd name="T2" fmla="*/ 69 w 77"/>
              <a:gd name="T3" fmla="*/ 50 h 83"/>
              <a:gd name="T4" fmla="*/ 40 w 77"/>
              <a:gd name="T5" fmla="*/ 47 h 83"/>
              <a:gd name="T6" fmla="*/ 77 w 77"/>
              <a:gd name="T7" fmla="*/ 25 h 83"/>
              <a:gd name="T8" fmla="*/ 57 w 77"/>
              <a:gd name="T9" fmla="*/ 3 h 83"/>
              <a:gd name="T10" fmla="*/ 51 w 77"/>
              <a:gd name="T11" fmla="*/ 0 h 83"/>
              <a:gd name="T12" fmla="*/ 15 w 77"/>
              <a:gd name="T13" fmla="*/ 10 h 83"/>
              <a:gd name="T14" fmla="*/ 0 w 77"/>
              <a:gd name="T15" fmla="*/ 56 h 83"/>
              <a:gd name="T16" fmla="*/ 24 w 77"/>
              <a:gd name="T17" fmla="*/ 83 h 83"/>
              <a:gd name="T18" fmla="*/ 77 w 77"/>
              <a:gd name="T19" fmla="*/ 74 h 83"/>
              <a:gd name="T20" fmla="*/ 77 w 77"/>
              <a:gd name="T21" fmla="*/ 25 h 83"/>
              <a:gd name="T22" fmla="*/ 66 w 77"/>
              <a:gd name="T23" fmla="*/ 23 h 83"/>
              <a:gd name="T24" fmla="*/ 58 w 77"/>
              <a:gd name="T25" fmla="*/ 23 h 83"/>
              <a:gd name="T26" fmla="*/ 54 w 77"/>
              <a:gd name="T27" fmla="*/ 11 h 83"/>
              <a:gd name="T28" fmla="*/ 69 w 77"/>
              <a:gd name="T29" fmla="*/ 23 h 83"/>
              <a:gd name="T30" fmla="*/ 21 w 77"/>
              <a:gd name="T31" fmla="*/ 67 h 83"/>
              <a:gd name="T32" fmla="*/ 15 w 77"/>
              <a:gd name="T33" fmla="*/ 67 h 83"/>
              <a:gd name="T34" fmla="*/ 15 w 77"/>
              <a:gd name="T35" fmla="*/ 59 h 83"/>
              <a:gd name="T36" fmla="*/ 7 w 77"/>
              <a:gd name="T37" fmla="*/ 53 h 83"/>
              <a:gd name="T38" fmla="*/ 15 w 77"/>
              <a:gd name="T39" fmla="*/ 53 h 83"/>
              <a:gd name="T40" fmla="*/ 18 w 77"/>
              <a:gd name="T41" fmla="*/ 44 h 83"/>
              <a:gd name="T42" fmla="*/ 21 w 77"/>
              <a:gd name="T43" fmla="*/ 53 h 83"/>
              <a:gd name="T44" fmla="*/ 27 w 77"/>
              <a:gd name="T45" fmla="*/ 53 h 83"/>
              <a:gd name="T46" fmla="*/ 29 w 77"/>
              <a:gd name="T47" fmla="*/ 59 h 83"/>
              <a:gd name="T48" fmla="*/ 71 w 77"/>
              <a:gd name="T49" fmla="*/ 74 h 83"/>
              <a:gd name="T50" fmla="*/ 24 w 77"/>
              <a:gd name="T51" fmla="*/ 77 h 83"/>
              <a:gd name="T52" fmla="*/ 37 w 77"/>
              <a:gd name="T53" fmla="*/ 56 h 83"/>
              <a:gd name="T54" fmla="*/ 21 w 77"/>
              <a:gd name="T55" fmla="*/ 10 h 83"/>
              <a:gd name="T56" fmla="*/ 49 w 77"/>
              <a:gd name="T57" fmla="*/ 6 h 83"/>
              <a:gd name="T58" fmla="*/ 58 w 77"/>
              <a:gd name="T59" fmla="*/ 29 h 83"/>
              <a:gd name="T60" fmla="*/ 71 w 77"/>
              <a:gd name="T61" fmla="*/ 74 h 83"/>
              <a:gd name="T62" fmla="*/ 40 w 77"/>
              <a:gd name="T63" fmla="*/ 60 h 83"/>
              <a:gd name="T64" fmla="*/ 40 w 77"/>
              <a:gd name="T65" fmla="*/ 65 h 83"/>
              <a:gd name="T66" fmla="*/ 69 w 77"/>
              <a:gd name="T67" fmla="*/ 6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" h="83">
                <a:moveTo>
                  <a:pt x="38" y="50"/>
                </a:moveTo>
                <a:cubicBezTo>
                  <a:pt x="38" y="51"/>
                  <a:pt x="39" y="52"/>
                  <a:pt x="40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7" y="52"/>
                  <a:pt x="69" y="51"/>
                  <a:pt x="69" y="50"/>
                </a:cubicBezTo>
                <a:cubicBezTo>
                  <a:pt x="69" y="48"/>
                  <a:pt x="67" y="47"/>
                  <a:pt x="66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7"/>
                  <a:pt x="38" y="48"/>
                  <a:pt x="38" y="50"/>
                </a:cubicBezTo>
                <a:close/>
                <a:moveTo>
                  <a:pt x="77" y="25"/>
                </a:moveTo>
                <a:cubicBezTo>
                  <a:pt x="76" y="24"/>
                  <a:pt x="76" y="22"/>
                  <a:pt x="74" y="21"/>
                </a:cubicBezTo>
                <a:cubicBezTo>
                  <a:pt x="57" y="3"/>
                  <a:pt x="57" y="3"/>
                  <a:pt x="57" y="3"/>
                </a:cubicBezTo>
                <a:cubicBezTo>
                  <a:pt x="55" y="2"/>
                  <a:pt x="54" y="1"/>
                  <a:pt x="52" y="1"/>
                </a:cubicBezTo>
                <a:cubicBezTo>
                  <a:pt x="51" y="0"/>
                  <a:pt x="51" y="0"/>
                  <a:pt x="5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0"/>
                  <a:pt x="15" y="5"/>
                  <a:pt x="15" y="10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5"/>
                  <a:pt x="7" y="73"/>
                  <a:pt x="15" y="74"/>
                </a:cubicBezTo>
                <a:cubicBezTo>
                  <a:pt x="15" y="79"/>
                  <a:pt x="19" y="83"/>
                  <a:pt x="24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73" y="83"/>
                  <a:pt x="77" y="79"/>
                  <a:pt x="77" y="74"/>
                </a:cubicBezTo>
                <a:cubicBezTo>
                  <a:pt x="77" y="26"/>
                  <a:pt x="77" y="26"/>
                  <a:pt x="77" y="26"/>
                </a:cubicBezTo>
                <a:lnTo>
                  <a:pt x="77" y="25"/>
                </a:lnTo>
                <a:close/>
                <a:moveTo>
                  <a:pt x="69" y="23"/>
                </a:moveTo>
                <a:cubicBezTo>
                  <a:pt x="66" y="23"/>
                  <a:pt x="66" y="23"/>
                  <a:pt x="66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6" y="23"/>
                  <a:pt x="54" y="21"/>
                  <a:pt x="54" y="19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8"/>
                  <a:pt x="54" y="8"/>
                  <a:pt x="54" y="8"/>
                </a:cubicBezTo>
                <a:lnTo>
                  <a:pt x="69" y="23"/>
                </a:lnTo>
                <a:close/>
                <a:moveTo>
                  <a:pt x="21" y="59"/>
                </a:moveTo>
                <a:cubicBezTo>
                  <a:pt x="21" y="67"/>
                  <a:pt x="21" y="67"/>
                  <a:pt x="21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59"/>
                  <a:pt x="15" y="59"/>
                  <a:pt x="15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3"/>
                  <a:pt x="7" y="53"/>
                  <a:pt x="7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44"/>
                  <a:pt x="15" y="44"/>
                  <a:pt x="15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9"/>
                  <a:pt x="29" y="59"/>
                  <a:pt x="29" y="59"/>
                </a:cubicBezTo>
                <a:cubicBezTo>
                  <a:pt x="21" y="59"/>
                  <a:pt x="21" y="59"/>
                  <a:pt x="21" y="59"/>
                </a:cubicBezTo>
                <a:close/>
                <a:moveTo>
                  <a:pt x="71" y="74"/>
                </a:moveTo>
                <a:cubicBezTo>
                  <a:pt x="71" y="76"/>
                  <a:pt x="70" y="77"/>
                  <a:pt x="68" y="77"/>
                </a:cubicBezTo>
                <a:cubicBezTo>
                  <a:pt x="24" y="77"/>
                  <a:pt x="24" y="77"/>
                  <a:pt x="24" y="77"/>
                </a:cubicBezTo>
                <a:cubicBezTo>
                  <a:pt x="22" y="77"/>
                  <a:pt x="21" y="76"/>
                  <a:pt x="21" y="74"/>
                </a:cubicBezTo>
                <a:cubicBezTo>
                  <a:pt x="30" y="73"/>
                  <a:pt x="37" y="65"/>
                  <a:pt x="37" y="56"/>
                </a:cubicBezTo>
                <a:cubicBezTo>
                  <a:pt x="37" y="47"/>
                  <a:pt x="30" y="39"/>
                  <a:pt x="21" y="38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2" y="6"/>
                  <a:pt x="24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4"/>
                  <a:pt x="53" y="29"/>
                  <a:pt x="58" y="29"/>
                </a:cubicBezTo>
                <a:cubicBezTo>
                  <a:pt x="71" y="29"/>
                  <a:pt x="71" y="29"/>
                  <a:pt x="71" y="29"/>
                </a:cubicBezTo>
                <a:lnTo>
                  <a:pt x="71" y="74"/>
                </a:lnTo>
                <a:close/>
                <a:moveTo>
                  <a:pt x="66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0"/>
                  <a:pt x="38" y="61"/>
                  <a:pt x="38" y="63"/>
                </a:cubicBezTo>
                <a:cubicBezTo>
                  <a:pt x="38" y="64"/>
                  <a:pt x="39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7" y="65"/>
                  <a:pt x="69" y="64"/>
                  <a:pt x="69" y="63"/>
                </a:cubicBezTo>
                <a:cubicBezTo>
                  <a:pt x="69" y="61"/>
                  <a:pt x="67" y="60"/>
                  <a:pt x="66" y="60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62" name="组合 761"/>
          <p:cNvGrpSpPr/>
          <p:nvPr/>
        </p:nvGrpSpPr>
        <p:grpSpPr>
          <a:xfrm>
            <a:off x="2070805" y="1163909"/>
            <a:ext cx="643068" cy="477430"/>
            <a:chOff x="2074863" y="1079501"/>
            <a:chExt cx="733425" cy="544513"/>
          </a:xfrm>
          <a:solidFill>
            <a:srgbClr val="20252D"/>
          </a:solidFill>
        </p:grpSpPr>
        <p:sp>
          <p:nvSpPr>
            <p:cNvPr id="763" name="Freeform 125"/>
            <p:cNvSpPr>
              <a:spLocks noEditPoints="1"/>
            </p:cNvSpPr>
            <p:nvPr/>
          </p:nvSpPr>
          <p:spPr bwMode="auto">
            <a:xfrm>
              <a:off x="2074863" y="1079501"/>
              <a:ext cx="733425" cy="544513"/>
            </a:xfrm>
            <a:custGeom>
              <a:avLst/>
              <a:gdLst>
                <a:gd name="T0" fmla="*/ 86 w 89"/>
                <a:gd name="T1" fmla="*/ 0 h 66"/>
                <a:gd name="T2" fmla="*/ 43 w 89"/>
                <a:gd name="T3" fmla="*/ 0 h 66"/>
                <a:gd name="T4" fmla="*/ 2 w 89"/>
                <a:gd name="T5" fmla="*/ 0 h 66"/>
                <a:gd name="T6" fmla="*/ 0 w 89"/>
                <a:gd name="T7" fmla="*/ 2 h 66"/>
                <a:gd name="T8" fmla="*/ 0 w 89"/>
                <a:gd name="T9" fmla="*/ 9 h 66"/>
                <a:gd name="T10" fmla="*/ 0 w 89"/>
                <a:gd name="T11" fmla="*/ 62 h 66"/>
                <a:gd name="T12" fmla="*/ 1 w 89"/>
                <a:gd name="T13" fmla="*/ 65 h 66"/>
                <a:gd name="T14" fmla="*/ 43 w 89"/>
                <a:gd name="T15" fmla="*/ 66 h 66"/>
                <a:gd name="T16" fmla="*/ 86 w 89"/>
                <a:gd name="T17" fmla="*/ 66 h 66"/>
                <a:gd name="T18" fmla="*/ 88 w 89"/>
                <a:gd name="T19" fmla="*/ 65 h 66"/>
                <a:gd name="T20" fmla="*/ 89 w 89"/>
                <a:gd name="T21" fmla="*/ 62 h 66"/>
                <a:gd name="T22" fmla="*/ 89 w 89"/>
                <a:gd name="T23" fmla="*/ 9 h 66"/>
                <a:gd name="T24" fmla="*/ 89 w 89"/>
                <a:gd name="T25" fmla="*/ 2 h 66"/>
                <a:gd name="T26" fmla="*/ 42 w 89"/>
                <a:gd name="T27" fmla="*/ 57 h 66"/>
                <a:gd name="T28" fmla="*/ 42 w 89"/>
                <a:gd name="T29" fmla="*/ 62 h 66"/>
                <a:gd name="T30" fmla="*/ 3 w 89"/>
                <a:gd name="T31" fmla="*/ 62 h 66"/>
                <a:gd name="T32" fmla="*/ 3 w 89"/>
                <a:gd name="T33" fmla="*/ 9 h 66"/>
                <a:gd name="T34" fmla="*/ 3 w 89"/>
                <a:gd name="T35" fmla="*/ 3 h 66"/>
                <a:gd name="T36" fmla="*/ 42 w 89"/>
                <a:gd name="T37" fmla="*/ 4 h 66"/>
                <a:gd name="T38" fmla="*/ 42 w 89"/>
                <a:gd name="T39" fmla="*/ 19 h 66"/>
                <a:gd name="T40" fmla="*/ 37 w 89"/>
                <a:gd name="T41" fmla="*/ 23 h 66"/>
                <a:gd name="T42" fmla="*/ 42 w 89"/>
                <a:gd name="T43" fmla="*/ 26 h 66"/>
                <a:gd name="T44" fmla="*/ 40 w 89"/>
                <a:gd name="T45" fmla="*/ 37 h 66"/>
                <a:gd name="T46" fmla="*/ 40 w 89"/>
                <a:gd name="T47" fmla="*/ 43 h 66"/>
                <a:gd name="T48" fmla="*/ 42 w 89"/>
                <a:gd name="T49" fmla="*/ 57 h 66"/>
                <a:gd name="T50" fmla="*/ 85 w 89"/>
                <a:gd name="T51" fmla="*/ 9 h 66"/>
                <a:gd name="T52" fmla="*/ 85 w 89"/>
                <a:gd name="T53" fmla="*/ 62 h 66"/>
                <a:gd name="T54" fmla="*/ 46 w 89"/>
                <a:gd name="T55" fmla="*/ 62 h 66"/>
                <a:gd name="T56" fmla="*/ 46 w 89"/>
                <a:gd name="T57" fmla="*/ 57 h 66"/>
                <a:gd name="T58" fmla="*/ 48 w 89"/>
                <a:gd name="T59" fmla="*/ 43 h 66"/>
                <a:gd name="T60" fmla="*/ 48 w 89"/>
                <a:gd name="T61" fmla="*/ 37 h 66"/>
                <a:gd name="T62" fmla="*/ 46 w 89"/>
                <a:gd name="T63" fmla="*/ 26 h 66"/>
                <a:gd name="T64" fmla="*/ 51 w 89"/>
                <a:gd name="T65" fmla="*/ 23 h 66"/>
                <a:gd name="T66" fmla="*/ 46 w 89"/>
                <a:gd name="T67" fmla="*/ 19 h 66"/>
                <a:gd name="T68" fmla="*/ 46 w 89"/>
                <a:gd name="T69" fmla="*/ 4 h 66"/>
                <a:gd name="T70" fmla="*/ 85 w 89"/>
                <a:gd name="T71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66">
                  <a:moveTo>
                    <a:pt x="88" y="0"/>
                  </a:moveTo>
                  <a:cubicBezTo>
                    <a:pt x="87" y="0"/>
                    <a:pt x="87" y="0"/>
                    <a:pt x="8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2" y="66"/>
                    <a:pt x="2" y="65"/>
                    <a:pt x="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4" y="66"/>
                    <a:pt x="45" y="65"/>
                    <a:pt x="4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7" y="65"/>
                    <a:pt x="87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9" y="64"/>
                    <a:pt x="89" y="64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88" y="1"/>
                    <a:pt x="88" y="0"/>
                  </a:cubicBezTo>
                  <a:close/>
                  <a:moveTo>
                    <a:pt x="42" y="57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8" y="19"/>
                    <a:pt x="37" y="21"/>
                    <a:pt x="37" y="23"/>
                  </a:cubicBezTo>
                  <a:cubicBezTo>
                    <a:pt x="37" y="24"/>
                    <a:pt x="38" y="26"/>
                    <a:pt x="40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7"/>
                    <a:pt x="37" y="38"/>
                    <a:pt x="37" y="40"/>
                  </a:cubicBezTo>
                  <a:cubicBezTo>
                    <a:pt x="37" y="42"/>
                    <a:pt x="38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lnTo>
                    <a:pt x="42" y="57"/>
                  </a:lnTo>
                  <a:close/>
                  <a:moveTo>
                    <a:pt x="85" y="4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51" y="42"/>
                    <a:pt x="51" y="40"/>
                  </a:cubicBezTo>
                  <a:cubicBezTo>
                    <a:pt x="51" y="38"/>
                    <a:pt x="49" y="37"/>
                    <a:pt x="48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6"/>
                    <a:pt x="51" y="24"/>
                    <a:pt x="51" y="23"/>
                  </a:cubicBezTo>
                  <a:cubicBezTo>
                    <a:pt x="51" y="21"/>
                    <a:pt x="49" y="19"/>
                    <a:pt x="4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85" y="3"/>
                    <a:pt x="85" y="3"/>
                    <a:pt x="85" y="3"/>
                  </a:cubicBezTo>
                  <a:lnTo>
                    <a:pt x="8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4" name="Freeform 126"/>
            <p:cNvSpPr/>
            <p:nvPr/>
          </p:nvSpPr>
          <p:spPr bwMode="auto">
            <a:xfrm>
              <a:off x="2536826" y="1219201"/>
              <a:ext cx="163513" cy="25400"/>
            </a:xfrm>
            <a:custGeom>
              <a:avLst/>
              <a:gdLst>
                <a:gd name="T0" fmla="*/ 1 w 20"/>
                <a:gd name="T1" fmla="*/ 3 h 3"/>
                <a:gd name="T2" fmla="*/ 0 w 20"/>
                <a:gd name="T3" fmla="*/ 2 h 3"/>
                <a:gd name="T4" fmla="*/ 1 w 20"/>
                <a:gd name="T5" fmla="*/ 0 h 3"/>
                <a:gd name="T6" fmla="*/ 19 w 20"/>
                <a:gd name="T7" fmla="*/ 0 h 3"/>
                <a:gd name="T8" fmla="*/ 20 w 20"/>
                <a:gd name="T9" fmla="*/ 2 h 3"/>
                <a:gd name="T10" fmla="*/ 19 w 20"/>
                <a:gd name="T11" fmla="*/ 3 h 3"/>
                <a:gd name="T12" fmla="*/ 1 w 2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2"/>
                    <a:pt x="20" y="3"/>
                    <a:pt x="19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5" name="Freeform 127"/>
            <p:cNvSpPr/>
            <p:nvPr/>
          </p:nvSpPr>
          <p:spPr bwMode="auto">
            <a:xfrm>
              <a:off x="2536826" y="1260476"/>
              <a:ext cx="163513" cy="17463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6" name="Freeform 128"/>
            <p:cNvSpPr/>
            <p:nvPr/>
          </p:nvSpPr>
          <p:spPr bwMode="auto">
            <a:xfrm>
              <a:off x="2536826" y="1309688"/>
              <a:ext cx="163513" cy="25400"/>
            </a:xfrm>
            <a:custGeom>
              <a:avLst/>
              <a:gdLst>
                <a:gd name="T0" fmla="*/ 1 w 20"/>
                <a:gd name="T1" fmla="*/ 3 h 3"/>
                <a:gd name="T2" fmla="*/ 0 w 20"/>
                <a:gd name="T3" fmla="*/ 1 h 3"/>
                <a:gd name="T4" fmla="*/ 1 w 20"/>
                <a:gd name="T5" fmla="*/ 0 h 3"/>
                <a:gd name="T6" fmla="*/ 19 w 20"/>
                <a:gd name="T7" fmla="*/ 0 h 3"/>
                <a:gd name="T8" fmla="*/ 20 w 20"/>
                <a:gd name="T9" fmla="*/ 1 h 3"/>
                <a:gd name="T10" fmla="*/ 19 w 20"/>
                <a:gd name="T11" fmla="*/ 3 h 3"/>
                <a:gd name="T12" fmla="*/ 1 w 2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20" y="2"/>
                    <a:pt x="20" y="3"/>
                    <a:pt x="19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7" name="Freeform 129"/>
            <p:cNvSpPr/>
            <p:nvPr/>
          </p:nvSpPr>
          <p:spPr bwMode="auto">
            <a:xfrm>
              <a:off x="2536826" y="1343026"/>
              <a:ext cx="163513" cy="25400"/>
            </a:xfrm>
            <a:custGeom>
              <a:avLst/>
              <a:gdLst>
                <a:gd name="T0" fmla="*/ 1 w 20"/>
                <a:gd name="T1" fmla="*/ 3 h 3"/>
                <a:gd name="T2" fmla="*/ 0 w 20"/>
                <a:gd name="T3" fmla="*/ 2 h 3"/>
                <a:gd name="T4" fmla="*/ 1 w 20"/>
                <a:gd name="T5" fmla="*/ 0 h 3"/>
                <a:gd name="T6" fmla="*/ 19 w 20"/>
                <a:gd name="T7" fmla="*/ 0 h 3"/>
                <a:gd name="T8" fmla="*/ 20 w 20"/>
                <a:gd name="T9" fmla="*/ 2 h 3"/>
                <a:gd name="T10" fmla="*/ 19 w 20"/>
                <a:gd name="T11" fmla="*/ 3 h 3"/>
                <a:gd name="T12" fmla="*/ 1 w 2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2"/>
                    <a:pt x="20" y="3"/>
                    <a:pt x="19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" name="Freeform 130"/>
            <p:cNvSpPr/>
            <p:nvPr/>
          </p:nvSpPr>
          <p:spPr bwMode="auto">
            <a:xfrm>
              <a:off x="2536826" y="1392238"/>
              <a:ext cx="163513" cy="17463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2"/>
                    <a:pt x="20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9" name="Freeform 131"/>
            <p:cNvSpPr/>
            <p:nvPr/>
          </p:nvSpPr>
          <p:spPr bwMode="auto">
            <a:xfrm>
              <a:off x="2536826" y="1425576"/>
              <a:ext cx="163513" cy="17463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2"/>
                    <a:pt x="20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0" name="组合 769"/>
          <p:cNvGrpSpPr/>
          <p:nvPr/>
        </p:nvGrpSpPr>
        <p:grpSpPr>
          <a:xfrm>
            <a:off x="5090229" y="1155970"/>
            <a:ext cx="591567" cy="484389"/>
            <a:chOff x="5094288" y="1071563"/>
            <a:chExt cx="674688" cy="552450"/>
          </a:xfrm>
          <a:solidFill>
            <a:srgbClr val="20252D"/>
          </a:solidFill>
        </p:grpSpPr>
        <p:sp>
          <p:nvSpPr>
            <p:cNvPr id="771" name="Freeform 132"/>
            <p:cNvSpPr/>
            <p:nvPr/>
          </p:nvSpPr>
          <p:spPr bwMode="auto">
            <a:xfrm>
              <a:off x="5489576" y="1236663"/>
              <a:ext cx="173038" cy="49213"/>
            </a:xfrm>
            <a:custGeom>
              <a:avLst/>
              <a:gdLst>
                <a:gd name="T0" fmla="*/ 0 w 109"/>
                <a:gd name="T1" fmla="*/ 31 h 31"/>
                <a:gd name="T2" fmla="*/ 0 w 109"/>
                <a:gd name="T3" fmla="*/ 0 h 31"/>
                <a:gd name="T4" fmla="*/ 104 w 109"/>
                <a:gd name="T5" fmla="*/ 0 h 31"/>
                <a:gd name="T6" fmla="*/ 109 w 109"/>
                <a:gd name="T7" fmla="*/ 0 h 31"/>
                <a:gd name="T8" fmla="*/ 109 w 109"/>
                <a:gd name="T9" fmla="*/ 31 h 31"/>
                <a:gd name="T10" fmla="*/ 0 w 10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">
                  <a:moveTo>
                    <a:pt x="0" y="3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9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2" name="Freeform 133"/>
            <p:cNvSpPr>
              <a:spLocks noEditPoints="1"/>
            </p:cNvSpPr>
            <p:nvPr/>
          </p:nvSpPr>
          <p:spPr bwMode="auto">
            <a:xfrm>
              <a:off x="5094288" y="1071563"/>
              <a:ext cx="674688" cy="552450"/>
            </a:xfrm>
            <a:custGeom>
              <a:avLst/>
              <a:gdLst>
                <a:gd name="T0" fmla="*/ 63 w 82"/>
                <a:gd name="T1" fmla="*/ 1 h 67"/>
                <a:gd name="T2" fmla="*/ 58 w 82"/>
                <a:gd name="T3" fmla="*/ 0 h 67"/>
                <a:gd name="T4" fmla="*/ 35 w 82"/>
                <a:gd name="T5" fmla="*/ 18 h 67"/>
                <a:gd name="T6" fmla="*/ 34 w 82"/>
                <a:gd name="T7" fmla="*/ 24 h 67"/>
                <a:gd name="T8" fmla="*/ 35 w 82"/>
                <a:gd name="T9" fmla="*/ 30 h 67"/>
                <a:gd name="T10" fmla="*/ 4 w 82"/>
                <a:gd name="T11" fmla="*/ 52 h 67"/>
                <a:gd name="T12" fmla="*/ 0 w 82"/>
                <a:gd name="T13" fmla="*/ 58 h 67"/>
                <a:gd name="T14" fmla="*/ 2 w 82"/>
                <a:gd name="T15" fmla="*/ 63 h 67"/>
                <a:gd name="T16" fmla="*/ 3 w 82"/>
                <a:gd name="T17" fmla="*/ 64 h 67"/>
                <a:gd name="T18" fmla="*/ 9 w 82"/>
                <a:gd name="T19" fmla="*/ 67 h 67"/>
                <a:gd name="T20" fmla="*/ 9 w 82"/>
                <a:gd name="T21" fmla="*/ 67 h 67"/>
                <a:gd name="T22" fmla="*/ 14 w 82"/>
                <a:gd name="T23" fmla="*/ 66 h 67"/>
                <a:gd name="T24" fmla="*/ 14 w 82"/>
                <a:gd name="T25" fmla="*/ 66 h 67"/>
                <a:gd name="T26" fmla="*/ 45 w 82"/>
                <a:gd name="T27" fmla="*/ 44 h 67"/>
                <a:gd name="T28" fmla="*/ 52 w 82"/>
                <a:gd name="T29" fmla="*/ 47 h 67"/>
                <a:gd name="T30" fmla="*/ 58 w 82"/>
                <a:gd name="T31" fmla="*/ 48 h 67"/>
                <a:gd name="T32" fmla="*/ 58 w 82"/>
                <a:gd name="T33" fmla="*/ 48 h 67"/>
                <a:gd name="T34" fmla="*/ 81 w 82"/>
                <a:gd name="T35" fmla="*/ 29 h 67"/>
                <a:gd name="T36" fmla="*/ 81 w 82"/>
                <a:gd name="T37" fmla="*/ 29 h 67"/>
                <a:gd name="T38" fmla="*/ 82 w 82"/>
                <a:gd name="T39" fmla="*/ 24 h 67"/>
                <a:gd name="T40" fmla="*/ 63 w 82"/>
                <a:gd name="T41" fmla="*/ 1 h 67"/>
                <a:gd name="T42" fmla="*/ 25 w 82"/>
                <a:gd name="T43" fmla="*/ 53 h 67"/>
                <a:gd name="T44" fmla="*/ 13 w 82"/>
                <a:gd name="T45" fmla="*/ 61 h 67"/>
                <a:gd name="T46" fmla="*/ 7 w 82"/>
                <a:gd name="T47" fmla="*/ 60 h 67"/>
                <a:gd name="T48" fmla="*/ 8 w 82"/>
                <a:gd name="T49" fmla="*/ 55 h 67"/>
                <a:gd name="T50" fmla="*/ 21 w 82"/>
                <a:gd name="T51" fmla="*/ 46 h 67"/>
                <a:gd name="T52" fmla="*/ 26 w 82"/>
                <a:gd name="T53" fmla="*/ 47 h 67"/>
                <a:gd name="T54" fmla="*/ 25 w 82"/>
                <a:gd name="T55" fmla="*/ 53 h 67"/>
                <a:gd name="T56" fmla="*/ 58 w 82"/>
                <a:gd name="T57" fmla="*/ 38 h 67"/>
                <a:gd name="T58" fmla="*/ 44 w 82"/>
                <a:gd name="T59" fmla="*/ 23 h 67"/>
                <a:gd name="T60" fmla="*/ 58 w 82"/>
                <a:gd name="T61" fmla="*/ 9 h 67"/>
                <a:gd name="T62" fmla="*/ 73 w 82"/>
                <a:gd name="T63" fmla="*/ 23 h 67"/>
                <a:gd name="T64" fmla="*/ 58 w 82"/>
                <a:gd name="T65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67">
                  <a:moveTo>
                    <a:pt x="63" y="1"/>
                  </a:moveTo>
                  <a:cubicBezTo>
                    <a:pt x="61" y="0"/>
                    <a:pt x="60" y="0"/>
                    <a:pt x="58" y="0"/>
                  </a:cubicBezTo>
                  <a:cubicBezTo>
                    <a:pt x="47" y="0"/>
                    <a:pt x="37" y="7"/>
                    <a:pt x="35" y="18"/>
                  </a:cubicBezTo>
                  <a:cubicBezTo>
                    <a:pt x="34" y="20"/>
                    <a:pt x="34" y="22"/>
                    <a:pt x="34" y="24"/>
                  </a:cubicBezTo>
                  <a:cubicBezTo>
                    <a:pt x="34" y="26"/>
                    <a:pt x="34" y="28"/>
                    <a:pt x="35" y="3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0" y="56"/>
                    <a:pt x="0" y="58"/>
                  </a:cubicBezTo>
                  <a:cubicBezTo>
                    <a:pt x="0" y="60"/>
                    <a:pt x="1" y="62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6"/>
                    <a:pt x="7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1" y="67"/>
                    <a:pt x="12" y="67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7" y="45"/>
                    <a:pt x="50" y="46"/>
                    <a:pt x="52" y="47"/>
                  </a:cubicBezTo>
                  <a:cubicBezTo>
                    <a:pt x="54" y="47"/>
                    <a:pt x="56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9" y="48"/>
                    <a:pt x="78" y="40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7"/>
                    <a:pt x="82" y="26"/>
                    <a:pt x="82" y="24"/>
                  </a:cubicBezTo>
                  <a:cubicBezTo>
                    <a:pt x="82" y="13"/>
                    <a:pt x="74" y="3"/>
                    <a:pt x="63" y="1"/>
                  </a:cubicBezTo>
                  <a:close/>
                  <a:moveTo>
                    <a:pt x="25" y="53"/>
                  </a:moveTo>
                  <a:cubicBezTo>
                    <a:pt x="13" y="61"/>
                    <a:pt x="13" y="61"/>
                    <a:pt x="13" y="61"/>
                  </a:cubicBezTo>
                  <a:cubicBezTo>
                    <a:pt x="11" y="62"/>
                    <a:pt x="8" y="62"/>
                    <a:pt x="7" y="60"/>
                  </a:cubicBezTo>
                  <a:cubicBezTo>
                    <a:pt x="6" y="58"/>
                    <a:pt x="6" y="56"/>
                    <a:pt x="8" y="5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5"/>
                    <a:pt x="25" y="46"/>
                    <a:pt x="26" y="47"/>
                  </a:cubicBezTo>
                  <a:cubicBezTo>
                    <a:pt x="27" y="49"/>
                    <a:pt x="27" y="52"/>
                    <a:pt x="25" y="53"/>
                  </a:cubicBezTo>
                  <a:close/>
                  <a:moveTo>
                    <a:pt x="58" y="38"/>
                  </a:moveTo>
                  <a:cubicBezTo>
                    <a:pt x="50" y="38"/>
                    <a:pt x="44" y="31"/>
                    <a:pt x="44" y="23"/>
                  </a:cubicBezTo>
                  <a:cubicBezTo>
                    <a:pt x="44" y="15"/>
                    <a:pt x="50" y="9"/>
                    <a:pt x="58" y="9"/>
                  </a:cubicBezTo>
                  <a:cubicBezTo>
                    <a:pt x="66" y="9"/>
                    <a:pt x="73" y="15"/>
                    <a:pt x="73" y="23"/>
                  </a:cubicBezTo>
                  <a:cubicBezTo>
                    <a:pt x="73" y="31"/>
                    <a:pt x="66" y="38"/>
                    <a:pt x="5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3" name="组合 772"/>
          <p:cNvGrpSpPr/>
          <p:nvPr/>
        </p:nvGrpSpPr>
        <p:grpSpPr>
          <a:xfrm>
            <a:off x="8168392" y="4340495"/>
            <a:ext cx="757206" cy="498309"/>
            <a:chOff x="8172451" y="4256088"/>
            <a:chExt cx="863600" cy="568326"/>
          </a:xfrm>
          <a:solidFill>
            <a:srgbClr val="20252D"/>
          </a:solidFill>
        </p:grpSpPr>
        <p:sp>
          <p:nvSpPr>
            <p:cNvPr id="774" name="Freeform 43"/>
            <p:cNvSpPr/>
            <p:nvPr/>
          </p:nvSpPr>
          <p:spPr bwMode="auto">
            <a:xfrm>
              <a:off x="8402638" y="4256088"/>
              <a:ext cx="633413" cy="354013"/>
            </a:xfrm>
            <a:custGeom>
              <a:avLst/>
              <a:gdLst>
                <a:gd name="T0" fmla="*/ 50 w 77"/>
                <a:gd name="T1" fmla="*/ 43 h 43"/>
                <a:gd name="T2" fmla="*/ 66 w 77"/>
                <a:gd name="T3" fmla="*/ 33 h 43"/>
                <a:gd name="T4" fmla="*/ 75 w 77"/>
                <a:gd name="T5" fmla="*/ 10 h 43"/>
                <a:gd name="T6" fmla="*/ 68 w 77"/>
                <a:gd name="T7" fmla="*/ 0 h 43"/>
                <a:gd name="T8" fmla="*/ 50 w 77"/>
                <a:gd name="T9" fmla="*/ 0 h 43"/>
                <a:gd name="T10" fmla="*/ 28 w 77"/>
                <a:gd name="T11" fmla="*/ 0 h 43"/>
                <a:gd name="T12" fmla="*/ 10 w 77"/>
                <a:gd name="T13" fmla="*/ 0 h 43"/>
                <a:gd name="T14" fmla="*/ 3 w 77"/>
                <a:gd name="T15" fmla="*/ 10 h 43"/>
                <a:gd name="T16" fmla="*/ 12 w 77"/>
                <a:gd name="T17" fmla="*/ 33 h 43"/>
                <a:gd name="T18" fmla="*/ 27 w 77"/>
                <a:gd name="T19" fmla="*/ 43 h 43"/>
                <a:gd name="T20" fmla="*/ 50 w 77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43">
                  <a:moveTo>
                    <a:pt x="50" y="43"/>
                  </a:moveTo>
                  <a:cubicBezTo>
                    <a:pt x="56" y="43"/>
                    <a:pt x="63" y="39"/>
                    <a:pt x="66" y="33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4"/>
                    <a:pt x="74" y="0"/>
                    <a:pt x="6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0"/>
                    <a:pt x="34" y="0"/>
                    <a:pt x="2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4"/>
                    <a:pt x="3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9"/>
                    <a:pt x="21" y="43"/>
                    <a:pt x="27" y="43"/>
                  </a:cubicBez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5" name="Oval 44"/>
            <p:cNvSpPr>
              <a:spLocks noChangeArrowheads="1"/>
            </p:cNvSpPr>
            <p:nvPr/>
          </p:nvSpPr>
          <p:spPr bwMode="auto">
            <a:xfrm>
              <a:off x="8509001" y="4718051"/>
              <a:ext cx="115888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6" name="Oval 45"/>
            <p:cNvSpPr>
              <a:spLocks noChangeArrowheads="1"/>
            </p:cNvSpPr>
            <p:nvPr/>
          </p:nvSpPr>
          <p:spPr bwMode="auto">
            <a:xfrm>
              <a:off x="8796338" y="4718051"/>
              <a:ext cx="115888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7" name="Freeform 46"/>
            <p:cNvSpPr/>
            <p:nvPr/>
          </p:nvSpPr>
          <p:spPr bwMode="auto">
            <a:xfrm>
              <a:off x="8172451" y="4338638"/>
              <a:ext cx="755650" cy="361950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1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1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" name="Freeform 134"/>
            <p:cNvSpPr/>
            <p:nvPr/>
          </p:nvSpPr>
          <p:spPr bwMode="auto">
            <a:xfrm>
              <a:off x="8542338" y="4692651"/>
              <a:ext cx="254000" cy="49213"/>
            </a:xfrm>
            <a:custGeom>
              <a:avLst/>
              <a:gdLst>
                <a:gd name="T0" fmla="*/ 29 w 31"/>
                <a:gd name="T1" fmla="*/ 0 h 6"/>
                <a:gd name="T2" fmla="*/ 3 w 31"/>
                <a:gd name="T3" fmla="*/ 0 h 6"/>
                <a:gd name="T4" fmla="*/ 0 w 31"/>
                <a:gd name="T5" fmla="*/ 3 h 6"/>
                <a:gd name="T6" fmla="*/ 3 w 31"/>
                <a:gd name="T7" fmla="*/ 6 h 6"/>
                <a:gd name="T8" fmla="*/ 29 w 31"/>
                <a:gd name="T9" fmla="*/ 6 h 6"/>
                <a:gd name="T10" fmla="*/ 31 w 31"/>
                <a:gd name="T11" fmla="*/ 3 h 6"/>
                <a:gd name="T12" fmla="*/ 29 w 3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5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9" name="组合 778"/>
          <p:cNvGrpSpPr/>
          <p:nvPr/>
        </p:nvGrpSpPr>
        <p:grpSpPr>
          <a:xfrm>
            <a:off x="8258879" y="1089295"/>
            <a:ext cx="555377" cy="599919"/>
            <a:chOff x="8262938" y="1004888"/>
            <a:chExt cx="633413" cy="684213"/>
          </a:xfrm>
          <a:solidFill>
            <a:srgbClr val="20252D"/>
          </a:solidFill>
        </p:grpSpPr>
        <p:sp>
          <p:nvSpPr>
            <p:cNvPr id="780" name="Freeform 135"/>
            <p:cNvSpPr/>
            <p:nvPr/>
          </p:nvSpPr>
          <p:spPr bwMode="auto">
            <a:xfrm>
              <a:off x="8574088" y="1392238"/>
              <a:ext cx="255588" cy="41275"/>
            </a:xfrm>
            <a:custGeom>
              <a:avLst/>
              <a:gdLst>
                <a:gd name="T0" fmla="*/ 0 w 31"/>
                <a:gd name="T1" fmla="*/ 3 h 5"/>
                <a:gd name="T2" fmla="*/ 3 w 31"/>
                <a:gd name="T3" fmla="*/ 5 h 5"/>
                <a:gd name="T4" fmla="*/ 28 w 31"/>
                <a:gd name="T5" fmla="*/ 5 h 5"/>
                <a:gd name="T6" fmla="*/ 31 w 31"/>
                <a:gd name="T7" fmla="*/ 3 h 5"/>
                <a:gd name="T8" fmla="*/ 28 w 31"/>
                <a:gd name="T9" fmla="*/ 0 h 5"/>
                <a:gd name="T10" fmla="*/ 3 w 31"/>
                <a:gd name="T11" fmla="*/ 0 h 5"/>
                <a:gd name="T12" fmla="*/ 0 w 31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0" y="3"/>
                  </a:moveTo>
                  <a:cubicBezTo>
                    <a:pt x="0" y="4"/>
                    <a:pt x="1" y="5"/>
                    <a:pt x="3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31" y="4"/>
                    <a:pt x="31" y="3"/>
                  </a:cubicBezTo>
                  <a:cubicBezTo>
                    <a:pt x="31" y="1"/>
                    <a:pt x="29" y="0"/>
                    <a:pt x="2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1" name="Freeform 136"/>
            <p:cNvSpPr>
              <a:spLocks noEditPoints="1"/>
            </p:cNvSpPr>
            <p:nvPr/>
          </p:nvSpPr>
          <p:spPr bwMode="auto">
            <a:xfrm>
              <a:off x="8262938" y="1004888"/>
              <a:ext cx="633413" cy="684213"/>
            </a:xfrm>
            <a:custGeom>
              <a:avLst/>
              <a:gdLst>
                <a:gd name="T0" fmla="*/ 77 w 77"/>
                <a:gd name="T1" fmla="*/ 25 h 83"/>
                <a:gd name="T2" fmla="*/ 74 w 77"/>
                <a:gd name="T3" fmla="*/ 21 h 83"/>
                <a:gd name="T4" fmla="*/ 57 w 77"/>
                <a:gd name="T5" fmla="*/ 3 h 83"/>
                <a:gd name="T6" fmla="*/ 52 w 77"/>
                <a:gd name="T7" fmla="*/ 1 h 83"/>
                <a:gd name="T8" fmla="*/ 51 w 77"/>
                <a:gd name="T9" fmla="*/ 0 h 83"/>
                <a:gd name="T10" fmla="*/ 24 w 77"/>
                <a:gd name="T11" fmla="*/ 0 h 83"/>
                <a:gd name="T12" fmla="*/ 15 w 77"/>
                <a:gd name="T13" fmla="*/ 10 h 83"/>
                <a:gd name="T14" fmla="*/ 15 w 77"/>
                <a:gd name="T15" fmla="*/ 38 h 83"/>
                <a:gd name="T16" fmla="*/ 0 w 77"/>
                <a:gd name="T17" fmla="*/ 56 h 83"/>
                <a:gd name="T18" fmla="*/ 15 w 77"/>
                <a:gd name="T19" fmla="*/ 74 h 83"/>
                <a:gd name="T20" fmla="*/ 24 w 77"/>
                <a:gd name="T21" fmla="*/ 83 h 83"/>
                <a:gd name="T22" fmla="*/ 68 w 77"/>
                <a:gd name="T23" fmla="*/ 83 h 83"/>
                <a:gd name="T24" fmla="*/ 77 w 77"/>
                <a:gd name="T25" fmla="*/ 74 h 83"/>
                <a:gd name="T26" fmla="*/ 77 w 77"/>
                <a:gd name="T27" fmla="*/ 26 h 83"/>
                <a:gd name="T28" fmla="*/ 77 w 77"/>
                <a:gd name="T29" fmla="*/ 25 h 83"/>
                <a:gd name="T30" fmla="*/ 69 w 77"/>
                <a:gd name="T31" fmla="*/ 23 h 83"/>
                <a:gd name="T32" fmla="*/ 66 w 77"/>
                <a:gd name="T33" fmla="*/ 23 h 83"/>
                <a:gd name="T34" fmla="*/ 58 w 77"/>
                <a:gd name="T35" fmla="*/ 23 h 83"/>
                <a:gd name="T36" fmla="*/ 58 w 77"/>
                <a:gd name="T37" fmla="*/ 23 h 83"/>
                <a:gd name="T38" fmla="*/ 54 w 77"/>
                <a:gd name="T39" fmla="*/ 19 h 83"/>
                <a:gd name="T40" fmla="*/ 54 w 77"/>
                <a:gd name="T41" fmla="*/ 11 h 83"/>
                <a:gd name="T42" fmla="*/ 54 w 77"/>
                <a:gd name="T43" fmla="*/ 8 h 83"/>
                <a:gd name="T44" fmla="*/ 69 w 77"/>
                <a:gd name="T45" fmla="*/ 23 h 83"/>
                <a:gd name="T46" fmla="*/ 11 w 77"/>
                <a:gd name="T47" fmla="*/ 67 h 83"/>
                <a:gd name="T48" fmla="*/ 9 w 77"/>
                <a:gd name="T49" fmla="*/ 68 h 83"/>
                <a:gd name="T50" fmla="*/ 8 w 77"/>
                <a:gd name="T51" fmla="*/ 67 h 83"/>
                <a:gd name="T52" fmla="*/ 8 w 77"/>
                <a:gd name="T53" fmla="*/ 64 h 83"/>
                <a:gd name="T54" fmla="*/ 15 w 77"/>
                <a:gd name="T55" fmla="*/ 56 h 83"/>
                <a:gd name="T56" fmla="*/ 8 w 77"/>
                <a:gd name="T57" fmla="*/ 49 h 83"/>
                <a:gd name="T58" fmla="*/ 8 w 77"/>
                <a:gd name="T59" fmla="*/ 46 h 83"/>
                <a:gd name="T60" fmla="*/ 11 w 77"/>
                <a:gd name="T61" fmla="*/ 46 h 83"/>
                <a:gd name="T62" fmla="*/ 18 w 77"/>
                <a:gd name="T63" fmla="*/ 53 h 83"/>
                <a:gd name="T64" fmla="*/ 25 w 77"/>
                <a:gd name="T65" fmla="*/ 46 h 83"/>
                <a:gd name="T66" fmla="*/ 29 w 77"/>
                <a:gd name="T67" fmla="*/ 46 h 83"/>
                <a:gd name="T68" fmla="*/ 29 w 77"/>
                <a:gd name="T69" fmla="*/ 49 h 83"/>
                <a:gd name="T70" fmla="*/ 21 w 77"/>
                <a:gd name="T71" fmla="*/ 56 h 83"/>
                <a:gd name="T72" fmla="*/ 29 w 77"/>
                <a:gd name="T73" fmla="*/ 64 h 83"/>
                <a:gd name="T74" fmla="*/ 29 w 77"/>
                <a:gd name="T75" fmla="*/ 67 h 83"/>
                <a:gd name="T76" fmla="*/ 27 w 77"/>
                <a:gd name="T77" fmla="*/ 68 h 83"/>
                <a:gd name="T78" fmla="*/ 25 w 77"/>
                <a:gd name="T79" fmla="*/ 67 h 83"/>
                <a:gd name="T80" fmla="*/ 18 w 77"/>
                <a:gd name="T81" fmla="*/ 60 h 83"/>
                <a:gd name="T82" fmla="*/ 11 w 77"/>
                <a:gd name="T83" fmla="*/ 67 h 83"/>
                <a:gd name="T84" fmla="*/ 71 w 77"/>
                <a:gd name="T85" fmla="*/ 74 h 83"/>
                <a:gd name="T86" fmla="*/ 68 w 77"/>
                <a:gd name="T87" fmla="*/ 77 h 83"/>
                <a:gd name="T88" fmla="*/ 24 w 77"/>
                <a:gd name="T89" fmla="*/ 77 h 83"/>
                <a:gd name="T90" fmla="*/ 21 w 77"/>
                <a:gd name="T91" fmla="*/ 74 h 83"/>
                <a:gd name="T92" fmla="*/ 37 w 77"/>
                <a:gd name="T93" fmla="*/ 56 h 83"/>
                <a:gd name="T94" fmla="*/ 21 w 77"/>
                <a:gd name="T95" fmla="*/ 38 h 83"/>
                <a:gd name="T96" fmla="*/ 21 w 77"/>
                <a:gd name="T97" fmla="*/ 10 h 83"/>
                <a:gd name="T98" fmla="*/ 24 w 77"/>
                <a:gd name="T99" fmla="*/ 6 h 83"/>
                <a:gd name="T100" fmla="*/ 49 w 77"/>
                <a:gd name="T101" fmla="*/ 6 h 83"/>
                <a:gd name="T102" fmla="*/ 49 w 77"/>
                <a:gd name="T103" fmla="*/ 19 h 83"/>
                <a:gd name="T104" fmla="*/ 58 w 77"/>
                <a:gd name="T105" fmla="*/ 29 h 83"/>
                <a:gd name="T106" fmla="*/ 71 w 77"/>
                <a:gd name="T107" fmla="*/ 29 h 83"/>
                <a:gd name="T108" fmla="*/ 71 w 77"/>
                <a:gd name="T109" fmla="*/ 7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" h="83">
                  <a:moveTo>
                    <a:pt x="77" y="25"/>
                  </a:moveTo>
                  <a:cubicBezTo>
                    <a:pt x="77" y="24"/>
                    <a:pt x="76" y="22"/>
                    <a:pt x="74" y="21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5" y="2"/>
                    <a:pt x="54" y="1"/>
                    <a:pt x="52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5" y="5"/>
                    <a:pt x="15" y="1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40"/>
                    <a:pt x="0" y="47"/>
                    <a:pt x="0" y="56"/>
                  </a:cubicBezTo>
                  <a:cubicBezTo>
                    <a:pt x="0" y="65"/>
                    <a:pt x="7" y="73"/>
                    <a:pt x="15" y="74"/>
                  </a:cubicBezTo>
                  <a:cubicBezTo>
                    <a:pt x="15" y="79"/>
                    <a:pt x="20" y="83"/>
                    <a:pt x="24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73" y="83"/>
                    <a:pt x="77" y="79"/>
                    <a:pt x="77" y="74"/>
                  </a:cubicBezTo>
                  <a:cubicBezTo>
                    <a:pt x="77" y="26"/>
                    <a:pt x="77" y="26"/>
                    <a:pt x="77" y="26"/>
                  </a:cubicBezTo>
                  <a:lnTo>
                    <a:pt x="77" y="25"/>
                  </a:lnTo>
                  <a:close/>
                  <a:moveTo>
                    <a:pt x="69" y="23"/>
                  </a:moveTo>
                  <a:cubicBezTo>
                    <a:pt x="66" y="23"/>
                    <a:pt x="66" y="23"/>
                    <a:pt x="66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6" y="23"/>
                    <a:pt x="54" y="21"/>
                    <a:pt x="54" y="1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69" y="23"/>
                  </a:lnTo>
                  <a:close/>
                  <a:moveTo>
                    <a:pt x="11" y="67"/>
                  </a:moveTo>
                  <a:cubicBezTo>
                    <a:pt x="10" y="67"/>
                    <a:pt x="10" y="68"/>
                    <a:pt x="9" y="68"/>
                  </a:cubicBezTo>
                  <a:cubicBezTo>
                    <a:pt x="9" y="68"/>
                    <a:pt x="8" y="67"/>
                    <a:pt x="8" y="67"/>
                  </a:cubicBezTo>
                  <a:cubicBezTo>
                    <a:pt x="7" y="66"/>
                    <a:pt x="7" y="64"/>
                    <a:pt x="8" y="6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7"/>
                    <a:pt x="8" y="46"/>
                  </a:cubicBezTo>
                  <a:cubicBezTo>
                    <a:pt x="8" y="45"/>
                    <a:pt x="10" y="45"/>
                    <a:pt x="11" y="4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8" y="45"/>
                    <a:pt x="29" y="46"/>
                  </a:cubicBezTo>
                  <a:cubicBezTo>
                    <a:pt x="30" y="47"/>
                    <a:pt x="30" y="48"/>
                    <a:pt x="29" y="49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6"/>
                    <a:pt x="29" y="67"/>
                  </a:cubicBezTo>
                  <a:cubicBezTo>
                    <a:pt x="28" y="67"/>
                    <a:pt x="28" y="68"/>
                    <a:pt x="27" y="68"/>
                  </a:cubicBezTo>
                  <a:cubicBezTo>
                    <a:pt x="26" y="68"/>
                    <a:pt x="26" y="67"/>
                    <a:pt x="25" y="67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1" y="67"/>
                  </a:lnTo>
                  <a:close/>
                  <a:moveTo>
                    <a:pt x="71" y="74"/>
                  </a:moveTo>
                  <a:cubicBezTo>
                    <a:pt x="71" y="76"/>
                    <a:pt x="70" y="77"/>
                    <a:pt x="68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7"/>
                    <a:pt x="21" y="76"/>
                    <a:pt x="21" y="74"/>
                  </a:cubicBezTo>
                  <a:cubicBezTo>
                    <a:pt x="30" y="73"/>
                    <a:pt x="37" y="65"/>
                    <a:pt x="37" y="56"/>
                  </a:cubicBezTo>
                  <a:cubicBezTo>
                    <a:pt x="37" y="47"/>
                    <a:pt x="30" y="39"/>
                    <a:pt x="21" y="3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8"/>
                    <a:pt x="22" y="6"/>
                    <a:pt x="24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4"/>
                    <a:pt x="53" y="29"/>
                    <a:pt x="58" y="29"/>
                  </a:cubicBezTo>
                  <a:cubicBezTo>
                    <a:pt x="71" y="29"/>
                    <a:pt x="71" y="29"/>
                    <a:pt x="71" y="29"/>
                  </a:cubicBezTo>
                  <a:lnTo>
                    <a:pt x="7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82" name="组合 781"/>
          <p:cNvGrpSpPr/>
          <p:nvPr/>
        </p:nvGrpSpPr>
        <p:grpSpPr>
          <a:xfrm>
            <a:off x="7163504" y="1138508"/>
            <a:ext cx="563729" cy="520579"/>
            <a:chOff x="7167563" y="1054101"/>
            <a:chExt cx="642938" cy="593725"/>
          </a:xfrm>
          <a:solidFill>
            <a:srgbClr val="20252D"/>
          </a:solidFill>
        </p:grpSpPr>
        <p:sp>
          <p:nvSpPr>
            <p:cNvPr id="783" name="Freeform 137"/>
            <p:cNvSpPr>
              <a:spLocks noEditPoints="1"/>
            </p:cNvSpPr>
            <p:nvPr/>
          </p:nvSpPr>
          <p:spPr bwMode="auto">
            <a:xfrm>
              <a:off x="7407276" y="1054101"/>
              <a:ext cx="403225" cy="536575"/>
            </a:xfrm>
            <a:custGeom>
              <a:avLst/>
              <a:gdLst>
                <a:gd name="T0" fmla="*/ 49 w 49"/>
                <a:gd name="T1" fmla="*/ 20 h 65"/>
                <a:gd name="T2" fmla="*/ 47 w 49"/>
                <a:gd name="T3" fmla="*/ 16 h 65"/>
                <a:gd name="T4" fmla="*/ 33 w 49"/>
                <a:gd name="T5" fmla="*/ 2 h 65"/>
                <a:gd name="T6" fmla="*/ 29 w 49"/>
                <a:gd name="T7" fmla="*/ 0 h 65"/>
                <a:gd name="T8" fmla="*/ 29 w 49"/>
                <a:gd name="T9" fmla="*/ 0 h 65"/>
                <a:gd name="T10" fmla="*/ 28 w 49"/>
                <a:gd name="T11" fmla="*/ 0 h 65"/>
                <a:gd name="T12" fmla="*/ 7 w 49"/>
                <a:gd name="T13" fmla="*/ 0 h 65"/>
                <a:gd name="T14" fmla="*/ 0 w 49"/>
                <a:gd name="T15" fmla="*/ 7 h 65"/>
                <a:gd name="T16" fmla="*/ 0 w 49"/>
                <a:gd name="T17" fmla="*/ 27 h 65"/>
                <a:gd name="T18" fmla="*/ 2 w 49"/>
                <a:gd name="T19" fmla="*/ 24 h 65"/>
                <a:gd name="T20" fmla="*/ 5 w 49"/>
                <a:gd name="T21" fmla="*/ 22 h 65"/>
                <a:gd name="T22" fmla="*/ 5 w 49"/>
                <a:gd name="T23" fmla="*/ 7 h 65"/>
                <a:gd name="T24" fmla="*/ 7 w 49"/>
                <a:gd name="T25" fmla="*/ 5 h 65"/>
                <a:gd name="T26" fmla="*/ 26 w 49"/>
                <a:gd name="T27" fmla="*/ 5 h 65"/>
                <a:gd name="T28" fmla="*/ 26 w 49"/>
                <a:gd name="T29" fmla="*/ 15 h 65"/>
                <a:gd name="T30" fmla="*/ 33 w 49"/>
                <a:gd name="T31" fmla="*/ 23 h 65"/>
                <a:gd name="T32" fmla="*/ 44 w 49"/>
                <a:gd name="T33" fmla="*/ 23 h 65"/>
                <a:gd name="T34" fmla="*/ 44 w 49"/>
                <a:gd name="T35" fmla="*/ 57 h 65"/>
                <a:gd name="T36" fmla="*/ 41 w 49"/>
                <a:gd name="T37" fmla="*/ 60 h 65"/>
                <a:gd name="T38" fmla="*/ 7 w 49"/>
                <a:gd name="T39" fmla="*/ 60 h 65"/>
                <a:gd name="T40" fmla="*/ 5 w 49"/>
                <a:gd name="T41" fmla="*/ 57 h 65"/>
                <a:gd name="T42" fmla="*/ 5 w 49"/>
                <a:gd name="T43" fmla="*/ 54 h 65"/>
                <a:gd name="T44" fmla="*/ 2 w 49"/>
                <a:gd name="T45" fmla="*/ 56 h 65"/>
                <a:gd name="T46" fmla="*/ 0 w 49"/>
                <a:gd name="T47" fmla="*/ 58 h 65"/>
                <a:gd name="T48" fmla="*/ 7 w 49"/>
                <a:gd name="T49" fmla="*/ 65 h 65"/>
                <a:gd name="T50" fmla="*/ 41 w 49"/>
                <a:gd name="T51" fmla="*/ 65 h 65"/>
                <a:gd name="T52" fmla="*/ 49 w 49"/>
                <a:gd name="T53" fmla="*/ 57 h 65"/>
                <a:gd name="T54" fmla="*/ 49 w 49"/>
                <a:gd name="T55" fmla="*/ 20 h 65"/>
                <a:gd name="T56" fmla="*/ 31 w 49"/>
                <a:gd name="T57" fmla="*/ 15 h 65"/>
                <a:gd name="T58" fmla="*/ 31 w 49"/>
                <a:gd name="T59" fmla="*/ 9 h 65"/>
                <a:gd name="T60" fmla="*/ 31 w 49"/>
                <a:gd name="T61" fmla="*/ 7 h 65"/>
                <a:gd name="T62" fmla="*/ 42 w 49"/>
                <a:gd name="T63" fmla="*/ 18 h 65"/>
                <a:gd name="T64" fmla="*/ 39 w 49"/>
                <a:gd name="T65" fmla="*/ 18 h 65"/>
                <a:gd name="T66" fmla="*/ 33 w 49"/>
                <a:gd name="T67" fmla="*/ 18 h 65"/>
                <a:gd name="T68" fmla="*/ 31 w 49"/>
                <a:gd name="T6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65">
                  <a:moveTo>
                    <a:pt x="49" y="20"/>
                  </a:moveTo>
                  <a:cubicBezTo>
                    <a:pt x="48" y="18"/>
                    <a:pt x="48" y="17"/>
                    <a:pt x="47" y="1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6"/>
                    <a:pt x="2" y="25"/>
                    <a:pt x="2" y="24"/>
                  </a:cubicBezTo>
                  <a:cubicBezTo>
                    <a:pt x="3" y="23"/>
                    <a:pt x="4" y="23"/>
                    <a:pt x="5" y="2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9"/>
                    <a:pt x="29" y="23"/>
                    <a:pt x="33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9"/>
                    <a:pt x="43" y="60"/>
                    <a:pt x="41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5" y="59"/>
                    <a:pt x="5" y="57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5" y="65"/>
                    <a:pt x="49" y="62"/>
                    <a:pt x="49" y="57"/>
                  </a:cubicBezTo>
                  <a:cubicBezTo>
                    <a:pt x="49" y="20"/>
                    <a:pt x="49" y="20"/>
                    <a:pt x="49" y="20"/>
                  </a:cubicBezTo>
                  <a:close/>
                  <a:moveTo>
                    <a:pt x="31" y="15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8"/>
                    <a:pt x="31" y="17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4" name="Freeform 138"/>
            <p:cNvSpPr/>
            <p:nvPr/>
          </p:nvSpPr>
          <p:spPr bwMode="auto">
            <a:xfrm>
              <a:off x="7686676" y="1350963"/>
              <a:ext cx="73025" cy="41275"/>
            </a:xfrm>
            <a:custGeom>
              <a:avLst/>
              <a:gdLst>
                <a:gd name="T0" fmla="*/ 0 w 9"/>
                <a:gd name="T1" fmla="*/ 2 h 5"/>
                <a:gd name="T2" fmla="*/ 0 w 9"/>
                <a:gd name="T3" fmla="*/ 5 h 5"/>
                <a:gd name="T4" fmla="*/ 6 w 9"/>
                <a:gd name="T5" fmla="*/ 5 h 5"/>
                <a:gd name="T6" fmla="*/ 9 w 9"/>
                <a:gd name="T7" fmla="*/ 3 h 5"/>
                <a:gd name="T8" fmla="*/ 6 w 9"/>
                <a:gd name="T9" fmla="*/ 0 h 5"/>
                <a:gd name="T10" fmla="*/ 0 w 9"/>
                <a:gd name="T11" fmla="*/ 0 h 5"/>
                <a:gd name="T12" fmla="*/ 0 w 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5" name="Freeform 139"/>
            <p:cNvSpPr/>
            <p:nvPr/>
          </p:nvSpPr>
          <p:spPr bwMode="auto">
            <a:xfrm>
              <a:off x="7645401" y="1433513"/>
              <a:ext cx="114300" cy="41275"/>
            </a:xfrm>
            <a:custGeom>
              <a:avLst/>
              <a:gdLst>
                <a:gd name="T0" fmla="*/ 11 w 14"/>
                <a:gd name="T1" fmla="*/ 5 h 5"/>
                <a:gd name="T2" fmla="*/ 14 w 14"/>
                <a:gd name="T3" fmla="*/ 3 h 5"/>
                <a:gd name="T4" fmla="*/ 11 w 14"/>
                <a:gd name="T5" fmla="*/ 0 h 5"/>
                <a:gd name="T6" fmla="*/ 3 w 14"/>
                <a:gd name="T7" fmla="*/ 0 h 5"/>
                <a:gd name="T8" fmla="*/ 0 w 14"/>
                <a:gd name="T9" fmla="*/ 5 h 5"/>
                <a:gd name="T10" fmla="*/ 11 w 14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">
                  <a:moveTo>
                    <a:pt x="11" y="5"/>
                  </a:move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1" y="4"/>
                    <a:pt x="0" y="5"/>
                  </a:cubicBez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6" name="Freeform 140"/>
            <p:cNvSpPr>
              <a:spLocks noEditPoints="1"/>
            </p:cNvSpPr>
            <p:nvPr/>
          </p:nvSpPr>
          <p:spPr bwMode="auto">
            <a:xfrm>
              <a:off x="7167563" y="1219201"/>
              <a:ext cx="511175" cy="428625"/>
            </a:xfrm>
            <a:custGeom>
              <a:avLst/>
              <a:gdLst>
                <a:gd name="T0" fmla="*/ 62 w 62"/>
                <a:gd name="T1" fmla="*/ 16 h 52"/>
                <a:gd name="T2" fmla="*/ 48 w 62"/>
                <a:gd name="T3" fmla="*/ 1 h 52"/>
                <a:gd name="T4" fmla="*/ 44 w 62"/>
                <a:gd name="T5" fmla="*/ 0 h 52"/>
                <a:gd name="T6" fmla="*/ 44 w 62"/>
                <a:gd name="T7" fmla="*/ 0 h 52"/>
                <a:gd name="T8" fmla="*/ 44 w 62"/>
                <a:gd name="T9" fmla="*/ 0 h 52"/>
                <a:gd name="T10" fmla="*/ 34 w 62"/>
                <a:gd name="T11" fmla="*/ 3 h 52"/>
                <a:gd name="T12" fmla="*/ 31 w 62"/>
                <a:gd name="T13" fmla="*/ 5 h 52"/>
                <a:gd name="T14" fmla="*/ 29 w 62"/>
                <a:gd name="T15" fmla="*/ 8 h 52"/>
                <a:gd name="T16" fmla="*/ 27 w 62"/>
                <a:gd name="T17" fmla="*/ 14 h 52"/>
                <a:gd name="T18" fmla="*/ 26 w 62"/>
                <a:gd name="T19" fmla="*/ 18 h 52"/>
                <a:gd name="T20" fmla="*/ 27 w 62"/>
                <a:gd name="T21" fmla="*/ 23 h 52"/>
                <a:gd name="T22" fmla="*/ 27 w 62"/>
                <a:gd name="T23" fmla="*/ 23 h 52"/>
                <a:gd name="T24" fmla="*/ 2 w 62"/>
                <a:gd name="T25" fmla="*/ 41 h 52"/>
                <a:gd name="T26" fmla="*/ 0 w 62"/>
                <a:gd name="T27" fmla="*/ 45 h 52"/>
                <a:gd name="T28" fmla="*/ 0 w 62"/>
                <a:gd name="T29" fmla="*/ 45 h 52"/>
                <a:gd name="T30" fmla="*/ 0 w 62"/>
                <a:gd name="T31" fmla="*/ 45 h 52"/>
                <a:gd name="T32" fmla="*/ 1 w 62"/>
                <a:gd name="T33" fmla="*/ 48 h 52"/>
                <a:gd name="T34" fmla="*/ 1 w 62"/>
                <a:gd name="T35" fmla="*/ 49 h 52"/>
                <a:gd name="T36" fmla="*/ 6 w 62"/>
                <a:gd name="T37" fmla="*/ 52 h 52"/>
                <a:gd name="T38" fmla="*/ 6 w 62"/>
                <a:gd name="T39" fmla="*/ 52 h 52"/>
                <a:gd name="T40" fmla="*/ 6 w 62"/>
                <a:gd name="T41" fmla="*/ 52 h 52"/>
                <a:gd name="T42" fmla="*/ 9 w 62"/>
                <a:gd name="T43" fmla="*/ 51 h 52"/>
                <a:gd name="T44" fmla="*/ 10 w 62"/>
                <a:gd name="T45" fmla="*/ 50 h 52"/>
                <a:gd name="T46" fmla="*/ 10 w 62"/>
                <a:gd name="T47" fmla="*/ 50 h 52"/>
                <a:gd name="T48" fmla="*/ 29 w 62"/>
                <a:gd name="T49" fmla="*/ 37 h 52"/>
                <a:gd name="T50" fmla="*/ 31 w 62"/>
                <a:gd name="T51" fmla="*/ 35 h 52"/>
                <a:gd name="T52" fmla="*/ 34 w 62"/>
                <a:gd name="T53" fmla="*/ 33 h 52"/>
                <a:gd name="T54" fmla="*/ 34 w 62"/>
                <a:gd name="T55" fmla="*/ 33 h 52"/>
                <a:gd name="T56" fmla="*/ 34 w 62"/>
                <a:gd name="T57" fmla="*/ 33 h 52"/>
                <a:gd name="T58" fmla="*/ 40 w 62"/>
                <a:gd name="T59" fmla="*/ 36 h 52"/>
                <a:gd name="T60" fmla="*/ 44 w 62"/>
                <a:gd name="T61" fmla="*/ 36 h 52"/>
                <a:gd name="T62" fmla="*/ 44 w 62"/>
                <a:gd name="T63" fmla="*/ 36 h 52"/>
                <a:gd name="T64" fmla="*/ 57 w 62"/>
                <a:gd name="T65" fmla="*/ 31 h 52"/>
                <a:gd name="T66" fmla="*/ 60 w 62"/>
                <a:gd name="T67" fmla="*/ 26 h 52"/>
                <a:gd name="T68" fmla="*/ 62 w 62"/>
                <a:gd name="T69" fmla="*/ 22 h 52"/>
                <a:gd name="T70" fmla="*/ 62 w 62"/>
                <a:gd name="T71" fmla="*/ 22 h 52"/>
                <a:gd name="T72" fmla="*/ 62 w 62"/>
                <a:gd name="T73" fmla="*/ 21 h 52"/>
                <a:gd name="T74" fmla="*/ 62 w 62"/>
                <a:gd name="T75" fmla="*/ 18 h 52"/>
                <a:gd name="T76" fmla="*/ 62 w 62"/>
                <a:gd name="T77" fmla="*/ 18 h 52"/>
                <a:gd name="T78" fmla="*/ 62 w 62"/>
                <a:gd name="T79" fmla="*/ 16 h 52"/>
                <a:gd name="T80" fmla="*/ 19 w 62"/>
                <a:gd name="T81" fmla="*/ 41 h 52"/>
                <a:gd name="T82" fmla="*/ 9 w 62"/>
                <a:gd name="T83" fmla="*/ 48 h 52"/>
                <a:gd name="T84" fmla="*/ 7 w 62"/>
                <a:gd name="T85" fmla="*/ 48 h 52"/>
                <a:gd name="T86" fmla="*/ 4 w 62"/>
                <a:gd name="T87" fmla="*/ 47 h 52"/>
                <a:gd name="T88" fmla="*/ 4 w 62"/>
                <a:gd name="T89" fmla="*/ 45 h 52"/>
                <a:gd name="T90" fmla="*/ 5 w 62"/>
                <a:gd name="T91" fmla="*/ 42 h 52"/>
                <a:gd name="T92" fmla="*/ 15 w 62"/>
                <a:gd name="T93" fmla="*/ 35 h 52"/>
                <a:gd name="T94" fmla="*/ 17 w 62"/>
                <a:gd name="T95" fmla="*/ 35 h 52"/>
                <a:gd name="T96" fmla="*/ 20 w 62"/>
                <a:gd name="T97" fmla="*/ 36 h 52"/>
                <a:gd name="T98" fmla="*/ 20 w 62"/>
                <a:gd name="T99" fmla="*/ 38 h 52"/>
                <a:gd name="T100" fmla="*/ 19 w 62"/>
                <a:gd name="T101" fmla="*/ 41 h 52"/>
                <a:gd name="T102" fmla="*/ 53 w 62"/>
                <a:gd name="T103" fmla="*/ 26 h 52"/>
                <a:gd name="T104" fmla="*/ 46 w 62"/>
                <a:gd name="T105" fmla="*/ 30 h 52"/>
                <a:gd name="T106" fmla="*/ 45 w 62"/>
                <a:gd name="T107" fmla="*/ 30 h 52"/>
                <a:gd name="T108" fmla="*/ 34 w 62"/>
                <a:gd name="T109" fmla="*/ 23 h 52"/>
                <a:gd name="T110" fmla="*/ 33 w 62"/>
                <a:gd name="T111" fmla="*/ 18 h 52"/>
                <a:gd name="T112" fmla="*/ 34 w 62"/>
                <a:gd name="T113" fmla="*/ 12 h 52"/>
                <a:gd name="T114" fmla="*/ 45 w 62"/>
                <a:gd name="T115" fmla="*/ 6 h 52"/>
                <a:gd name="T116" fmla="*/ 56 w 62"/>
                <a:gd name="T117" fmla="*/ 16 h 52"/>
                <a:gd name="T118" fmla="*/ 56 w 62"/>
                <a:gd name="T119" fmla="*/ 18 h 52"/>
                <a:gd name="T120" fmla="*/ 56 w 62"/>
                <a:gd name="T121" fmla="*/ 21 h 52"/>
                <a:gd name="T122" fmla="*/ 53 w 62"/>
                <a:gd name="T12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" h="52">
                  <a:moveTo>
                    <a:pt x="62" y="16"/>
                  </a:moveTo>
                  <a:cubicBezTo>
                    <a:pt x="61" y="9"/>
                    <a:pt x="56" y="2"/>
                    <a:pt x="48" y="1"/>
                  </a:cubicBezTo>
                  <a:cubicBezTo>
                    <a:pt x="47" y="0"/>
                    <a:pt x="46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7" y="1"/>
                    <a:pt x="34" y="3"/>
                  </a:cubicBezTo>
                  <a:cubicBezTo>
                    <a:pt x="33" y="4"/>
                    <a:pt x="32" y="5"/>
                    <a:pt x="31" y="5"/>
                  </a:cubicBezTo>
                  <a:cubicBezTo>
                    <a:pt x="30" y="6"/>
                    <a:pt x="30" y="7"/>
                    <a:pt x="29" y="8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6" y="15"/>
                    <a:pt x="26" y="17"/>
                    <a:pt x="26" y="18"/>
                  </a:cubicBezTo>
                  <a:cubicBezTo>
                    <a:pt x="26" y="20"/>
                    <a:pt x="26" y="21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1"/>
                    <a:pt x="4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2"/>
                    <a:pt x="8" y="51"/>
                    <a:pt x="9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4"/>
                    <a:pt x="38" y="35"/>
                    <a:pt x="40" y="36"/>
                  </a:cubicBezTo>
                  <a:cubicBezTo>
                    <a:pt x="41" y="36"/>
                    <a:pt x="43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9" y="36"/>
                    <a:pt x="53" y="34"/>
                    <a:pt x="57" y="31"/>
                  </a:cubicBezTo>
                  <a:cubicBezTo>
                    <a:pt x="58" y="30"/>
                    <a:pt x="59" y="28"/>
                    <a:pt x="60" y="26"/>
                  </a:cubicBezTo>
                  <a:cubicBezTo>
                    <a:pt x="61" y="25"/>
                    <a:pt x="61" y="24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1"/>
                    <a:pt x="62" y="21"/>
                  </a:cubicBezTo>
                  <a:cubicBezTo>
                    <a:pt x="62" y="20"/>
                    <a:pt x="62" y="19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7"/>
                    <a:pt x="62" y="17"/>
                    <a:pt x="62" y="16"/>
                  </a:cubicBezTo>
                  <a:close/>
                  <a:moveTo>
                    <a:pt x="19" y="41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8" y="48"/>
                    <a:pt x="7" y="48"/>
                  </a:cubicBezTo>
                  <a:cubicBezTo>
                    <a:pt x="6" y="48"/>
                    <a:pt x="5" y="48"/>
                    <a:pt x="4" y="47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4" y="44"/>
                    <a:pt x="4" y="42"/>
                    <a:pt x="5" y="4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6" y="35"/>
                    <a:pt x="17" y="35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7"/>
                    <a:pt x="20" y="38"/>
                    <a:pt x="20" y="38"/>
                  </a:cubicBezTo>
                  <a:cubicBezTo>
                    <a:pt x="20" y="40"/>
                    <a:pt x="20" y="41"/>
                    <a:pt x="19" y="41"/>
                  </a:cubicBezTo>
                  <a:close/>
                  <a:moveTo>
                    <a:pt x="53" y="26"/>
                  </a:moveTo>
                  <a:cubicBezTo>
                    <a:pt x="51" y="28"/>
                    <a:pt x="49" y="29"/>
                    <a:pt x="46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0" y="30"/>
                    <a:pt x="36" y="27"/>
                    <a:pt x="34" y="23"/>
                  </a:cubicBezTo>
                  <a:cubicBezTo>
                    <a:pt x="33" y="22"/>
                    <a:pt x="33" y="20"/>
                    <a:pt x="33" y="18"/>
                  </a:cubicBezTo>
                  <a:cubicBezTo>
                    <a:pt x="33" y="16"/>
                    <a:pt x="33" y="14"/>
                    <a:pt x="34" y="12"/>
                  </a:cubicBezTo>
                  <a:cubicBezTo>
                    <a:pt x="36" y="8"/>
                    <a:pt x="40" y="6"/>
                    <a:pt x="45" y="6"/>
                  </a:cubicBezTo>
                  <a:cubicBezTo>
                    <a:pt x="51" y="6"/>
                    <a:pt x="56" y="10"/>
                    <a:pt x="56" y="16"/>
                  </a:cubicBezTo>
                  <a:cubicBezTo>
                    <a:pt x="56" y="17"/>
                    <a:pt x="56" y="17"/>
                    <a:pt x="56" y="18"/>
                  </a:cubicBezTo>
                  <a:cubicBezTo>
                    <a:pt x="56" y="19"/>
                    <a:pt x="56" y="20"/>
                    <a:pt x="56" y="21"/>
                  </a:cubicBezTo>
                  <a:cubicBezTo>
                    <a:pt x="55" y="23"/>
                    <a:pt x="54" y="25"/>
                    <a:pt x="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" name="Freeform 141"/>
            <p:cNvSpPr/>
            <p:nvPr/>
          </p:nvSpPr>
          <p:spPr bwMode="auto">
            <a:xfrm>
              <a:off x="7537451" y="1466851"/>
              <a:ext cx="952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" name="Freeform 142"/>
            <p:cNvSpPr/>
            <p:nvPr/>
          </p:nvSpPr>
          <p:spPr bwMode="auto">
            <a:xfrm>
              <a:off x="7546976" y="1433513"/>
              <a:ext cx="57150" cy="33338"/>
            </a:xfrm>
            <a:custGeom>
              <a:avLst/>
              <a:gdLst>
                <a:gd name="T0" fmla="*/ 7 w 7"/>
                <a:gd name="T1" fmla="*/ 0 h 4"/>
                <a:gd name="T2" fmla="*/ 0 w 7"/>
                <a:gd name="T3" fmla="*/ 4 h 4"/>
                <a:gd name="T4" fmla="*/ 0 w 7"/>
                <a:gd name="T5" fmla="*/ 4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5" y="2"/>
                    <a:pt x="3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9" name="Freeform 143"/>
            <p:cNvSpPr/>
            <p:nvPr/>
          </p:nvSpPr>
          <p:spPr bwMode="auto">
            <a:xfrm>
              <a:off x="7488238" y="1384301"/>
              <a:ext cx="115888" cy="58738"/>
            </a:xfrm>
            <a:custGeom>
              <a:avLst/>
              <a:gdLst>
                <a:gd name="T0" fmla="*/ 14 w 14"/>
                <a:gd name="T1" fmla="*/ 1 h 7"/>
                <a:gd name="T2" fmla="*/ 14 w 14"/>
                <a:gd name="T3" fmla="*/ 1 h 7"/>
                <a:gd name="T4" fmla="*/ 12 w 14"/>
                <a:gd name="T5" fmla="*/ 1 h 7"/>
                <a:gd name="T6" fmla="*/ 12 w 14"/>
                <a:gd name="T7" fmla="*/ 1 h 7"/>
                <a:gd name="T8" fmla="*/ 5 w 14"/>
                <a:gd name="T9" fmla="*/ 5 h 7"/>
                <a:gd name="T10" fmla="*/ 1 w 14"/>
                <a:gd name="T11" fmla="*/ 5 h 7"/>
                <a:gd name="T12" fmla="*/ 0 w 14"/>
                <a:gd name="T13" fmla="*/ 5 h 7"/>
                <a:gd name="T14" fmla="*/ 1 w 14"/>
                <a:gd name="T15" fmla="*/ 7 h 7"/>
                <a:gd name="T16" fmla="*/ 1 w 14"/>
                <a:gd name="T17" fmla="*/ 7 h 7"/>
                <a:gd name="T18" fmla="*/ 5 w 14"/>
                <a:gd name="T19" fmla="*/ 7 h 7"/>
                <a:gd name="T20" fmla="*/ 5 w 14"/>
                <a:gd name="T21" fmla="*/ 7 h 7"/>
                <a:gd name="T22" fmla="*/ 7 w 14"/>
                <a:gd name="T23" fmla="*/ 7 h 7"/>
                <a:gd name="T24" fmla="*/ 10 w 14"/>
                <a:gd name="T25" fmla="*/ 6 h 7"/>
                <a:gd name="T26" fmla="*/ 14 w 14"/>
                <a:gd name="T27" fmla="*/ 2 h 7"/>
                <a:gd name="T28" fmla="*/ 14 w 14"/>
                <a:gd name="T2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7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8" y="5"/>
                    <a:pt x="5" y="5"/>
                  </a:cubicBezTo>
                  <a:cubicBezTo>
                    <a:pt x="4" y="5"/>
                    <a:pt x="3" y="5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4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12" y="5"/>
                    <a:pt x="13" y="4"/>
                    <a:pt x="14" y="2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90" name="组合 789"/>
          <p:cNvGrpSpPr/>
          <p:nvPr/>
        </p:nvGrpSpPr>
        <p:grpSpPr>
          <a:xfrm>
            <a:off x="6168142" y="1163909"/>
            <a:ext cx="613839" cy="470470"/>
            <a:chOff x="6172201" y="1079501"/>
            <a:chExt cx="700088" cy="536575"/>
          </a:xfrm>
          <a:solidFill>
            <a:srgbClr val="20252D"/>
          </a:solidFill>
        </p:grpSpPr>
        <p:sp>
          <p:nvSpPr>
            <p:cNvPr id="791" name="Freeform 144"/>
            <p:cNvSpPr/>
            <p:nvPr/>
          </p:nvSpPr>
          <p:spPr bwMode="auto">
            <a:xfrm>
              <a:off x="6337301" y="1079501"/>
              <a:ext cx="534988" cy="436563"/>
            </a:xfrm>
            <a:custGeom>
              <a:avLst/>
              <a:gdLst>
                <a:gd name="T0" fmla="*/ 58 w 65"/>
                <a:gd name="T1" fmla="*/ 8 h 53"/>
                <a:gd name="T2" fmla="*/ 31 w 65"/>
                <a:gd name="T3" fmla="*/ 8 h 53"/>
                <a:gd name="T4" fmla="*/ 24 w 65"/>
                <a:gd name="T5" fmla="*/ 0 h 53"/>
                <a:gd name="T6" fmla="*/ 8 w 65"/>
                <a:gd name="T7" fmla="*/ 0 h 53"/>
                <a:gd name="T8" fmla="*/ 1 w 65"/>
                <a:gd name="T9" fmla="*/ 5 h 53"/>
                <a:gd name="T10" fmla="*/ 0 w 65"/>
                <a:gd name="T11" fmla="*/ 9 h 53"/>
                <a:gd name="T12" fmla="*/ 0 w 65"/>
                <a:gd name="T13" fmla="*/ 9 h 53"/>
                <a:gd name="T14" fmla="*/ 0 w 65"/>
                <a:gd name="T15" fmla="*/ 10 h 53"/>
                <a:gd name="T16" fmla="*/ 0 w 65"/>
                <a:gd name="T17" fmla="*/ 10 h 53"/>
                <a:gd name="T18" fmla="*/ 0 w 65"/>
                <a:gd name="T19" fmla="*/ 22 h 53"/>
                <a:gd name="T20" fmla="*/ 0 w 65"/>
                <a:gd name="T21" fmla="*/ 40 h 53"/>
                <a:gd name="T22" fmla="*/ 6 w 65"/>
                <a:gd name="T23" fmla="*/ 36 h 53"/>
                <a:gd name="T24" fmla="*/ 5 w 65"/>
                <a:gd name="T25" fmla="*/ 32 h 53"/>
                <a:gd name="T26" fmla="*/ 6 w 65"/>
                <a:gd name="T27" fmla="*/ 27 h 53"/>
                <a:gd name="T28" fmla="*/ 24 w 65"/>
                <a:gd name="T29" fmla="*/ 12 h 53"/>
                <a:gd name="T30" fmla="*/ 28 w 65"/>
                <a:gd name="T31" fmla="*/ 13 h 53"/>
                <a:gd name="T32" fmla="*/ 28 w 65"/>
                <a:gd name="T33" fmla="*/ 13 h 53"/>
                <a:gd name="T34" fmla="*/ 43 w 65"/>
                <a:gd name="T35" fmla="*/ 31 h 53"/>
                <a:gd name="T36" fmla="*/ 43 w 65"/>
                <a:gd name="T37" fmla="*/ 31 h 53"/>
                <a:gd name="T38" fmla="*/ 43 w 65"/>
                <a:gd name="T39" fmla="*/ 36 h 53"/>
                <a:gd name="T40" fmla="*/ 43 w 65"/>
                <a:gd name="T41" fmla="*/ 36 h 53"/>
                <a:gd name="T42" fmla="*/ 43 w 65"/>
                <a:gd name="T43" fmla="*/ 36 h 53"/>
                <a:gd name="T44" fmla="*/ 24 w 65"/>
                <a:gd name="T45" fmla="*/ 51 h 53"/>
                <a:gd name="T46" fmla="*/ 24 w 65"/>
                <a:gd name="T47" fmla="*/ 51 h 53"/>
                <a:gd name="T48" fmla="*/ 20 w 65"/>
                <a:gd name="T49" fmla="*/ 50 h 53"/>
                <a:gd name="T50" fmla="*/ 14 w 65"/>
                <a:gd name="T51" fmla="*/ 48 h 53"/>
                <a:gd name="T52" fmla="*/ 6 w 65"/>
                <a:gd name="T53" fmla="*/ 53 h 53"/>
                <a:gd name="T54" fmla="*/ 7 w 65"/>
                <a:gd name="T55" fmla="*/ 53 h 53"/>
                <a:gd name="T56" fmla="*/ 58 w 65"/>
                <a:gd name="T57" fmla="*/ 53 h 53"/>
                <a:gd name="T58" fmla="*/ 65 w 65"/>
                <a:gd name="T59" fmla="*/ 46 h 53"/>
                <a:gd name="T60" fmla="*/ 65 w 65"/>
                <a:gd name="T61" fmla="*/ 15 h 53"/>
                <a:gd name="T62" fmla="*/ 58 w 65"/>
                <a:gd name="T63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53">
                  <a:moveTo>
                    <a:pt x="58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0" y="4"/>
                    <a:pt x="27" y="0"/>
                    <a:pt x="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2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33"/>
                    <a:pt x="0" y="4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5"/>
                    <a:pt x="5" y="33"/>
                    <a:pt x="5" y="32"/>
                  </a:cubicBezTo>
                  <a:cubicBezTo>
                    <a:pt x="5" y="30"/>
                    <a:pt x="5" y="29"/>
                    <a:pt x="6" y="27"/>
                  </a:cubicBezTo>
                  <a:cubicBezTo>
                    <a:pt x="8" y="18"/>
                    <a:pt x="15" y="12"/>
                    <a:pt x="24" y="12"/>
                  </a:cubicBezTo>
                  <a:cubicBezTo>
                    <a:pt x="26" y="12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7" y="15"/>
                    <a:pt x="43" y="23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3"/>
                    <a:pt x="43" y="34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1" y="45"/>
                    <a:pt x="33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50"/>
                    <a:pt x="16" y="49"/>
                    <a:pt x="14" y="48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62" y="53"/>
                    <a:pt x="65" y="50"/>
                    <a:pt x="65" y="46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1"/>
                    <a:pt x="62" y="8"/>
                    <a:pt x="5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2" name="Freeform 145"/>
            <p:cNvSpPr>
              <a:spLocks noEditPoints="1"/>
            </p:cNvSpPr>
            <p:nvPr/>
          </p:nvSpPr>
          <p:spPr bwMode="auto">
            <a:xfrm>
              <a:off x="6172201" y="1185863"/>
              <a:ext cx="511175" cy="430213"/>
            </a:xfrm>
            <a:custGeom>
              <a:avLst/>
              <a:gdLst>
                <a:gd name="T0" fmla="*/ 62 w 62"/>
                <a:gd name="T1" fmla="*/ 18 h 52"/>
                <a:gd name="T2" fmla="*/ 48 w 62"/>
                <a:gd name="T3" fmla="*/ 1 h 52"/>
                <a:gd name="T4" fmla="*/ 44 w 62"/>
                <a:gd name="T5" fmla="*/ 0 h 52"/>
                <a:gd name="T6" fmla="*/ 44 w 62"/>
                <a:gd name="T7" fmla="*/ 0 h 52"/>
                <a:gd name="T8" fmla="*/ 44 w 62"/>
                <a:gd name="T9" fmla="*/ 0 h 52"/>
                <a:gd name="T10" fmla="*/ 27 w 62"/>
                <a:gd name="T11" fmla="*/ 14 h 52"/>
                <a:gd name="T12" fmla="*/ 26 w 62"/>
                <a:gd name="T13" fmla="*/ 19 h 52"/>
                <a:gd name="T14" fmla="*/ 27 w 62"/>
                <a:gd name="T15" fmla="*/ 23 h 52"/>
                <a:gd name="T16" fmla="*/ 27 w 62"/>
                <a:gd name="T17" fmla="*/ 23 h 52"/>
                <a:gd name="T18" fmla="*/ 20 w 62"/>
                <a:gd name="T19" fmla="*/ 28 h 52"/>
                <a:gd name="T20" fmla="*/ 2 w 62"/>
                <a:gd name="T21" fmla="*/ 41 h 52"/>
                <a:gd name="T22" fmla="*/ 0 w 62"/>
                <a:gd name="T23" fmla="*/ 45 h 52"/>
                <a:gd name="T24" fmla="*/ 0 w 62"/>
                <a:gd name="T25" fmla="*/ 46 h 52"/>
                <a:gd name="T26" fmla="*/ 0 w 62"/>
                <a:gd name="T27" fmla="*/ 46 h 52"/>
                <a:gd name="T28" fmla="*/ 1 w 62"/>
                <a:gd name="T29" fmla="*/ 49 h 52"/>
                <a:gd name="T30" fmla="*/ 1 w 62"/>
                <a:gd name="T31" fmla="*/ 50 h 52"/>
                <a:gd name="T32" fmla="*/ 6 w 62"/>
                <a:gd name="T33" fmla="*/ 52 h 52"/>
                <a:gd name="T34" fmla="*/ 6 w 62"/>
                <a:gd name="T35" fmla="*/ 52 h 52"/>
                <a:gd name="T36" fmla="*/ 6 w 62"/>
                <a:gd name="T37" fmla="*/ 52 h 52"/>
                <a:gd name="T38" fmla="*/ 9 w 62"/>
                <a:gd name="T39" fmla="*/ 51 h 52"/>
                <a:gd name="T40" fmla="*/ 10 w 62"/>
                <a:gd name="T41" fmla="*/ 50 h 52"/>
                <a:gd name="T42" fmla="*/ 10 w 62"/>
                <a:gd name="T43" fmla="*/ 50 h 52"/>
                <a:gd name="T44" fmla="*/ 25 w 62"/>
                <a:gd name="T45" fmla="*/ 40 h 52"/>
                <a:gd name="T46" fmla="*/ 34 w 62"/>
                <a:gd name="T47" fmla="*/ 33 h 52"/>
                <a:gd name="T48" fmla="*/ 34 w 62"/>
                <a:gd name="T49" fmla="*/ 34 h 52"/>
                <a:gd name="T50" fmla="*/ 40 w 62"/>
                <a:gd name="T51" fmla="*/ 36 h 52"/>
                <a:gd name="T52" fmla="*/ 44 w 62"/>
                <a:gd name="T53" fmla="*/ 37 h 52"/>
                <a:gd name="T54" fmla="*/ 44 w 62"/>
                <a:gd name="T55" fmla="*/ 37 h 52"/>
                <a:gd name="T56" fmla="*/ 62 w 62"/>
                <a:gd name="T57" fmla="*/ 23 h 52"/>
                <a:gd name="T58" fmla="*/ 62 w 62"/>
                <a:gd name="T59" fmla="*/ 23 h 52"/>
                <a:gd name="T60" fmla="*/ 62 w 62"/>
                <a:gd name="T61" fmla="*/ 23 h 52"/>
                <a:gd name="T62" fmla="*/ 62 w 62"/>
                <a:gd name="T63" fmla="*/ 18 h 52"/>
                <a:gd name="T64" fmla="*/ 19 w 62"/>
                <a:gd name="T65" fmla="*/ 42 h 52"/>
                <a:gd name="T66" fmla="*/ 18 w 62"/>
                <a:gd name="T67" fmla="*/ 41 h 52"/>
                <a:gd name="T68" fmla="*/ 19 w 62"/>
                <a:gd name="T69" fmla="*/ 42 h 52"/>
                <a:gd name="T70" fmla="*/ 9 w 62"/>
                <a:gd name="T71" fmla="*/ 48 h 52"/>
                <a:gd name="T72" fmla="*/ 7 w 62"/>
                <a:gd name="T73" fmla="*/ 49 h 52"/>
                <a:gd name="T74" fmla="*/ 4 w 62"/>
                <a:gd name="T75" fmla="*/ 47 h 52"/>
                <a:gd name="T76" fmla="*/ 3 w 62"/>
                <a:gd name="T77" fmla="*/ 45 h 52"/>
                <a:gd name="T78" fmla="*/ 5 w 62"/>
                <a:gd name="T79" fmla="*/ 42 h 52"/>
                <a:gd name="T80" fmla="*/ 15 w 62"/>
                <a:gd name="T81" fmla="*/ 36 h 52"/>
                <a:gd name="T82" fmla="*/ 17 w 62"/>
                <a:gd name="T83" fmla="*/ 35 h 52"/>
                <a:gd name="T84" fmla="*/ 20 w 62"/>
                <a:gd name="T85" fmla="*/ 37 h 52"/>
                <a:gd name="T86" fmla="*/ 20 w 62"/>
                <a:gd name="T87" fmla="*/ 39 h 52"/>
                <a:gd name="T88" fmla="*/ 19 w 62"/>
                <a:gd name="T89" fmla="*/ 42 h 52"/>
                <a:gd name="T90" fmla="*/ 44 w 62"/>
                <a:gd name="T91" fmla="*/ 30 h 52"/>
                <a:gd name="T92" fmla="*/ 33 w 62"/>
                <a:gd name="T93" fmla="*/ 18 h 52"/>
                <a:gd name="T94" fmla="*/ 44 w 62"/>
                <a:gd name="T95" fmla="*/ 6 h 52"/>
                <a:gd name="T96" fmla="*/ 56 w 62"/>
                <a:gd name="T97" fmla="*/ 18 h 52"/>
                <a:gd name="T98" fmla="*/ 44 w 62"/>
                <a:gd name="T9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" h="52">
                  <a:moveTo>
                    <a:pt x="62" y="18"/>
                  </a:moveTo>
                  <a:cubicBezTo>
                    <a:pt x="62" y="10"/>
                    <a:pt x="57" y="3"/>
                    <a:pt x="48" y="1"/>
                  </a:cubicBezTo>
                  <a:cubicBezTo>
                    <a:pt x="47" y="1"/>
                    <a:pt x="45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28" y="6"/>
                    <a:pt x="27" y="14"/>
                  </a:cubicBezTo>
                  <a:cubicBezTo>
                    <a:pt x="26" y="16"/>
                    <a:pt x="26" y="17"/>
                    <a:pt x="26" y="19"/>
                  </a:cubicBezTo>
                  <a:cubicBezTo>
                    <a:pt x="26" y="20"/>
                    <a:pt x="26" y="22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2"/>
                    <a:pt x="0" y="44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51"/>
                    <a:pt x="4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2"/>
                    <a:pt x="8" y="52"/>
                    <a:pt x="9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6" y="35"/>
                    <a:pt x="38" y="36"/>
                    <a:pt x="40" y="36"/>
                  </a:cubicBezTo>
                  <a:cubicBezTo>
                    <a:pt x="41" y="36"/>
                    <a:pt x="43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52" y="37"/>
                    <a:pt x="60" y="31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1"/>
                    <a:pt x="62" y="20"/>
                    <a:pt x="62" y="18"/>
                  </a:cubicBezTo>
                  <a:close/>
                  <a:moveTo>
                    <a:pt x="19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9"/>
                    <a:pt x="8" y="49"/>
                    <a:pt x="7" y="49"/>
                  </a:cubicBezTo>
                  <a:cubicBezTo>
                    <a:pt x="6" y="49"/>
                    <a:pt x="5" y="48"/>
                    <a:pt x="4" y="47"/>
                  </a:cubicBezTo>
                  <a:cubicBezTo>
                    <a:pt x="4" y="47"/>
                    <a:pt x="3" y="46"/>
                    <a:pt x="3" y="45"/>
                  </a:cubicBezTo>
                  <a:cubicBezTo>
                    <a:pt x="3" y="44"/>
                    <a:pt x="4" y="43"/>
                    <a:pt x="5" y="42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5"/>
                    <a:pt x="16" y="35"/>
                    <a:pt x="17" y="35"/>
                  </a:cubicBezTo>
                  <a:cubicBezTo>
                    <a:pt x="18" y="35"/>
                    <a:pt x="19" y="36"/>
                    <a:pt x="20" y="37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40"/>
                    <a:pt x="20" y="41"/>
                    <a:pt x="19" y="42"/>
                  </a:cubicBezTo>
                  <a:close/>
                  <a:moveTo>
                    <a:pt x="44" y="30"/>
                  </a:moveTo>
                  <a:cubicBezTo>
                    <a:pt x="38" y="30"/>
                    <a:pt x="33" y="25"/>
                    <a:pt x="33" y="18"/>
                  </a:cubicBezTo>
                  <a:cubicBezTo>
                    <a:pt x="33" y="12"/>
                    <a:pt x="38" y="6"/>
                    <a:pt x="44" y="6"/>
                  </a:cubicBezTo>
                  <a:cubicBezTo>
                    <a:pt x="51" y="6"/>
                    <a:pt x="56" y="12"/>
                    <a:pt x="56" y="18"/>
                  </a:cubicBezTo>
                  <a:cubicBezTo>
                    <a:pt x="56" y="25"/>
                    <a:pt x="51" y="30"/>
                    <a:pt x="4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3" name="Freeform 146"/>
            <p:cNvSpPr/>
            <p:nvPr/>
          </p:nvSpPr>
          <p:spPr bwMode="auto">
            <a:xfrm>
              <a:off x="6492876" y="1360488"/>
              <a:ext cx="115888" cy="57150"/>
            </a:xfrm>
            <a:custGeom>
              <a:avLst/>
              <a:gdLst>
                <a:gd name="T0" fmla="*/ 13 w 14"/>
                <a:gd name="T1" fmla="*/ 0 h 7"/>
                <a:gd name="T2" fmla="*/ 12 w 14"/>
                <a:gd name="T3" fmla="*/ 1 h 7"/>
                <a:gd name="T4" fmla="*/ 5 w 14"/>
                <a:gd name="T5" fmla="*/ 5 h 7"/>
                <a:gd name="T6" fmla="*/ 1 w 14"/>
                <a:gd name="T7" fmla="*/ 4 h 7"/>
                <a:gd name="T8" fmla="*/ 0 w 14"/>
                <a:gd name="T9" fmla="*/ 5 h 7"/>
                <a:gd name="T10" fmla="*/ 1 w 14"/>
                <a:gd name="T11" fmla="*/ 6 h 7"/>
                <a:gd name="T12" fmla="*/ 1 w 14"/>
                <a:gd name="T13" fmla="*/ 6 h 7"/>
                <a:gd name="T14" fmla="*/ 5 w 14"/>
                <a:gd name="T15" fmla="*/ 7 h 7"/>
                <a:gd name="T16" fmla="*/ 5 w 14"/>
                <a:gd name="T17" fmla="*/ 7 h 7"/>
                <a:gd name="T18" fmla="*/ 14 w 14"/>
                <a:gd name="T19" fmla="*/ 1 h 7"/>
                <a:gd name="T20" fmla="*/ 13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0"/>
                    <a:pt x="12" y="0"/>
                    <a:pt x="12" y="1"/>
                  </a:cubicBezTo>
                  <a:cubicBezTo>
                    <a:pt x="11" y="3"/>
                    <a:pt x="8" y="5"/>
                    <a:pt x="5" y="5"/>
                  </a:cubicBezTo>
                  <a:cubicBezTo>
                    <a:pt x="4" y="5"/>
                    <a:pt x="3" y="5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4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7"/>
                    <a:pt x="13" y="5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94" name="组合 793"/>
          <p:cNvGrpSpPr/>
          <p:nvPr/>
        </p:nvGrpSpPr>
        <p:grpSpPr>
          <a:xfrm>
            <a:off x="1183392" y="1089295"/>
            <a:ext cx="460727" cy="599919"/>
            <a:chOff x="1187451" y="1004888"/>
            <a:chExt cx="525463" cy="684213"/>
          </a:xfrm>
          <a:solidFill>
            <a:srgbClr val="20252D"/>
          </a:solidFill>
        </p:grpSpPr>
        <p:sp>
          <p:nvSpPr>
            <p:cNvPr id="795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6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7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8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9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0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2" name="Freeform 154"/>
          <p:cNvSpPr>
            <a:spLocks noEditPoints="1"/>
          </p:cNvSpPr>
          <p:nvPr/>
        </p:nvSpPr>
        <p:spPr bwMode="auto">
          <a:xfrm>
            <a:off x="10290879" y="1089295"/>
            <a:ext cx="555377" cy="599919"/>
          </a:xfrm>
          <a:custGeom>
            <a:avLst/>
            <a:gdLst>
              <a:gd name="T0" fmla="*/ 41 w 77"/>
              <a:gd name="T1" fmla="*/ 60 h 83"/>
              <a:gd name="T2" fmla="*/ 41 w 77"/>
              <a:gd name="T3" fmla="*/ 65 h 83"/>
              <a:gd name="T4" fmla="*/ 69 w 77"/>
              <a:gd name="T5" fmla="*/ 63 h 83"/>
              <a:gd name="T6" fmla="*/ 38 w 77"/>
              <a:gd name="T7" fmla="*/ 50 h 83"/>
              <a:gd name="T8" fmla="*/ 66 w 77"/>
              <a:gd name="T9" fmla="*/ 52 h 83"/>
              <a:gd name="T10" fmla="*/ 66 w 77"/>
              <a:gd name="T11" fmla="*/ 47 h 83"/>
              <a:gd name="T12" fmla="*/ 38 w 77"/>
              <a:gd name="T13" fmla="*/ 50 h 83"/>
              <a:gd name="T14" fmla="*/ 74 w 77"/>
              <a:gd name="T15" fmla="*/ 21 h 83"/>
              <a:gd name="T16" fmla="*/ 52 w 77"/>
              <a:gd name="T17" fmla="*/ 1 h 83"/>
              <a:gd name="T18" fmla="*/ 25 w 77"/>
              <a:gd name="T19" fmla="*/ 0 h 83"/>
              <a:gd name="T20" fmla="*/ 15 w 77"/>
              <a:gd name="T21" fmla="*/ 38 h 83"/>
              <a:gd name="T22" fmla="*/ 15 w 77"/>
              <a:gd name="T23" fmla="*/ 74 h 83"/>
              <a:gd name="T24" fmla="*/ 68 w 77"/>
              <a:gd name="T25" fmla="*/ 83 h 83"/>
              <a:gd name="T26" fmla="*/ 77 w 77"/>
              <a:gd name="T27" fmla="*/ 26 h 83"/>
              <a:gd name="T28" fmla="*/ 69 w 77"/>
              <a:gd name="T29" fmla="*/ 23 h 83"/>
              <a:gd name="T30" fmla="*/ 58 w 77"/>
              <a:gd name="T31" fmla="*/ 23 h 83"/>
              <a:gd name="T32" fmla="*/ 54 w 77"/>
              <a:gd name="T33" fmla="*/ 19 h 83"/>
              <a:gd name="T34" fmla="*/ 54 w 77"/>
              <a:gd name="T35" fmla="*/ 8 h 83"/>
              <a:gd name="T36" fmla="*/ 21 w 77"/>
              <a:gd name="T37" fmla="*/ 59 h 83"/>
              <a:gd name="T38" fmla="*/ 15 w 77"/>
              <a:gd name="T39" fmla="*/ 59 h 83"/>
              <a:gd name="T40" fmla="*/ 7 w 77"/>
              <a:gd name="T41" fmla="*/ 59 h 83"/>
              <a:gd name="T42" fmla="*/ 15 w 77"/>
              <a:gd name="T43" fmla="*/ 53 h 83"/>
              <a:gd name="T44" fmla="*/ 15 w 77"/>
              <a:gd name="T45" fmla="*/ 53 h 83"/>
              <a:gd name="T46" fmla="*/ 21 w 77"/>
              <a:gd name="T47" fmla="*/ 53 h 83"/>
              <a:gd name="T48" fmla="*/ 27 w 77"/>
              <a:gd name="T49" fmla="*/ 53 h 83"/>
              <a:gd name="T50" fmla="*/ 29 w 77"/>
              <a:gd name="T51" fmla="*/ 59 h 83"/>
              <a:gd name="T52" fmla="*/ 72 w 77"/>
              <a:gd name="T53" fmla="*/ 74 h 83"/>
              <a:gd name="T54" fmla="*/ 25 w 77"/>
              <a:gd name="T55" fmla="*/ 77 h 83"/>
              <a:gd name="T56" fmla="*/ 37 w 77"/>
              <a:gd name="T57" fmla="*/ 56 h 83"/>
              <a:gd name="T58" fmla="*/ 21 w 77"/>
              <a:gd name="T59" fmla="*/ 10 h 83"/>
              <a:gd name="T60" fmla="*/ 49 w 77"/>
              <a:gd name="T61" fmla="*/ 6 h 83"/>
              <a:gd name="T62" fmla="*/ 58 w 77"/>
              <a:gd name="T63" fmla="*/ 29 h 83"/>
              <a:gd name="T64" fmla="*/ 72 w 77"/>
              <a:gd name="T65" fmla="*/ 7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" h="83">
                <a:moveTo>
                  <a:pt x="66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39" y="60"/>
                  <a:pt x="38" y="61"/>
                  <a:pt x="38" y="63"/>
                </a:cubicBezTo>
                <a:cubicBezTo>
                  <a:pt x="38" y="64"/>
                  <a:pt x="39" y="65"/>
                  <a:pt x="41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8" y="65"/>
                  <a:pt x="69" y="64"/>
                  <a:pt x="69" y="63"/>
                </a:cubicBezTo>
                <a:cubicBezTo>
                  <a:pt x="69" y="61"/>
                  <a:pt x="68" y="60"/>
                  <a:pt x="66" y="60"/>
                </a:cubicBezTo>
                <a:close/>
                <a:moveTo>
                  <a:pt x="38" y="50"/>
                </a:moveTo>
                <a:cubicBezTo>
                  <a:pt x="38" y="51"/>
                  <a:pt x="39" y="52"/>
                  <a:pt x="41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8" y="52"/>
                  <a:pt x="69" y="51"/>
                  <a:pt x="69" y="50"/>
                </a:cubicBezTo>
                <a:cubicBezTo>
                  <a:pt x="69" y="48"/>
                  <a:pt x="68" y="47"/>
                  <a:pt x="66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39" y="47"/>
                  <a:pt x="38" y="48"/>
                  <a:pt x="38" y="50"/>
                </a:cubicBezTo>
                <a:close/>
                <a:moveTo>
                  <a:pt x="77" y="25"/>
                </a:moveTo>
                <a:cubicBezTo>
                  <a:pt x="77" y="24"/>
                  <a:pt x="76" y="22"/>
                  <a:pt x="74" y="21"/>
                </a:cubicBezTo>
                <a:cubicBezTo>
                  <a:pt x="57" y="3"/>
                  <a:pt x="57" y="3"/>
                  <a:pt x="57" y="3"/>
                </a:cubicBezTo>
                <a:cubicBezTo>
                  <a:pt x="56" y="2"/>
                  <a:pt x="54" y="1"/>
                  <a:pt x="52" y="1"/>
                </a:cubicBezTo>
                <a:cubicBezTo>
                  <a:pt x="52" y="0"/>
                  <a:pt x="52" y="0"/>
                  <a:pt x="5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0" y="0"/>
                  <a:pt x="15" y="5"/>
                  <a:pt x="15" y="10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5"/>
                  <a:pt x="7" y="73"/>
                  <a:pt x="15" y="74"/>
                </a:cubicBezTo>
                <a:cubicBezTo>
                  <a:pt x="16" y="79"/>
                  <a:pt x="20" y="83"/>
                  <a:pt x="25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73" y="83"/>
                  <a:pt x="77" y="79"/>
                  <a:pt x="77" y="74"/>
                </a:cubicBezTo>
                <a:cubicBezTo>
                  <a:pt x="77" y="26"/>
                  <a:pt x="77" y="26"/>
                  <a:pt x="77" y="26"/>
                </a:cubicBezTo>
                <a:lnTo>
                  <a:pt x="77" y="25"/>
                </a:lnTo>
                <a:close/>
                <a:moveTo>
                  <a:pt x="69" y="23"/>
                </a:moveTo>
                <a:cubicBezTo>
                  <a:pt x="66" y="23"/>
                  <a:pt x="66" y="23"/>
                  <a:pt x="66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6" y="23"/>
                  <a:pt x="54" y="21"/>
                  <a:pt x="54" y="19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8"/>
                  <a:pt x="54" y="8"/>
                  <a:pt x="54" y="8"/>
                </a:cubicBezTo>
                <a:lnTo>
                  <a:pt x="69" y="23"/>
                </a:ln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3"/>
                  <a:pt x="7" y="53"/>
                  <a:pt x="7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9"/>
                  <a:pt x="29" y="59"/>
                  <a:pt x="29" y="59"/>
                </a:cubicBezTo>
                <a:cubicBezTo>
                  <a:pt x="21" y="59"/>
                  <a:pt x="21" y="59"/>
                  <a:pt x="21" y="59"/>
                </a:cubicBezTo>
                <a:close/>
                <a:moveTo>
                  <a:pt x="72" y="74"/>
                </a:moveTo>
                <a:cubicBezTo>
                  <a:pt x="72" y="76"/>
                  <a:pt x="70" y="77"/>
                  <a:pt x="68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77"/>
                  <a:pt x="21" y="76"/>
                  <a:pt x="21" y="74"/>
                </a:cubicBezTo>
                <a:cubicBezTo>
                  <a:pt x="30" y="73"/>
                  <a:pt x="37" y="65"/>
                  <a:pt x="37" y="56"/>
                </a:cubicBezTo>
                <a:cubicBezTo>
                  <a:pt x="37" y="47"/>
                  <a:pt x="30" y="39"/>
                  <a:pt x="21" y="38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3" y="6"/>
                  <a:pt x="25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4"/>
                  <a:pt x="53" y="29"/>
                  <a:pt x="58" y="29"/>
                </a:cubicBezTo>
                <a:cubicBezTo>
                  <a:pt x="72" y="29"/>
                  <a:pt x="72" y="29"/>
                  <a:pt x="72" y="29"/>
                </a:cubicBezTo>
                <a:lnTo>
                  <a:pt x="72" y="74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5153587" y="4442898"/>
            <a:ext cx="389498" cy="448066"/>
            <a:chOff x="5106988" y="2174876"/>
            <a:chExt cx="522288" cy="531812"/>
          </a:xfrm>
          <a:solidFill>
            <a:schemeClr val="tx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89974" y="5131132"/>
            <a:ext cx="246248" cy="588506"/>
            <a:chOff x="1000125" y="1179513"/>
            <a:chExt cx="330200" cy="698501"/>
          </a:xfrm>
          <a:solidFill>
            <a:schemeClr val="tx1"/>
          </a:solidFill>
        </p:grpSpPr>
        <p:sp>
          <p:nvSpPr>
            <p:cNvPr id="13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2227446" y="5294446"/>
            <a:ext cx="253351" cy="485517"/>
            <a:chOff x="2044700" y="1241426"/>
            <a:chExt cx="339725" cy="576263"/>
          </a:xfrm>
          <a:solidFill>
            <a:schemeClr val="tx1"/>
          </a:solidFill>
        </p:grpSpPr>
        <p:sp>
          <p:nvSpPr>
            <p:cNvPr id="20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5117181" y="5151348"/>
            <a:ext cx="408441" cy="603217"/>
            <a:chOff x="5089525" y="1127126"/>
            <a:chExt cx="547688" cy="715962"/>
          </a:xfrm>
          <a:solidFill>
            <a:schemeClr val="tx1"/>
          </a:solidFill>
        </p:grpSpPr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4071422" y="4393260"/>
            <a:ext cx="409625" cy="462779"/>
            <a:chOff x="4044950" y="2192338"/>
            <a:chExt cx="549276" cy="549275"/>
          </a:xfrm>
          <a:solidFill>
            <a:schemeClr val="tx1"/>
          </a:solidFill>
        </p:grpSpPr>
        <p:sp>
          <p:nvSpPr>
            <p:cNvPr id="28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3982092" y="4872457"/>
            <a:ext cx="473555" cy="750344"/>
            <a:chOff x="4019550" y="1084263"/>
            <a:chExt cx="635001" cy="890588"/>
          </a:xfrm>
          <a:solidFill>
            <a:schemeClr val="tx1"/>
          </a:solidFill>
        </p:grpSpPr>
        <p:sp>
          <p:nvSpPr>
            <p:cNvPr id="31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6165014" y="4454771"/>
            <a:ext cx="492496" cy="426667"/>
            <a:chOff x="6221413" y="2209801"/>
            <a:chExt cx="660400" cy="506413"/>
          </a:xfrm>
          <a:solidFill>
            <a:schemeClr val="tx1"/>
          </a:solidFill>
        </p:grpSpPr>
        <p:sp>
          <p:nvSpPr>
            <p:cNvPr id="36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Freeform 31"/>
          <p:cNvSpPr>
            <a:spLocks noEditPoints="1"/>
          </p:cNvSpPr>
          <p:nvPr/>
        </p:nvSpPr>
        <p:spPr bwMode="auto">
          <a:xfrm flipH="1">
            <a:off x="10564837" y="5318685"/>
            <a:ext cx="434486" cy="470804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reeform 32"/>
          <p:cNvSpPr>
            <a:spLocks noEditPoints="1"/>
          </p:cNvSpPr>
          <p:nvPr/>
        </p:nvSpPr>
        <p:spPr bwMode="auto">
          <a:xfrm flipH="1">
            <a:off x="5214854" y="1290972"/>
            <a:ext cx="415544" cy="588505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2916209" y="1211821"/>
            <a:ext cx="564713" cy="640668"/>
            <a:chOff x="3044825" y="4984751"/>
            <a:chExt cx="757238" cy="760412"/>
          </a:xfrm>
          <a:solidFill>
            <a:schemeClr val="tx1"/>
          </a:solidFill>
        </p:grpSpPr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flipH="1">
            <a:off x="9320184" y="1266733"/>
            <a:ext cx="564713" cy="603218"/>
            <a:chOff x="9448800" y="5011738"/>
            <a:chExt cx="757238" cy="715963"/>
          </a:xfrm>
          <a:solidFill>
            <a:schemeClr val="tx1"/>
          </a:solidFill>
        </p:grpSpPr>
        <p:sp>
          <p:nvSpPr>
            <p:cNvPr id="47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flipH="1">
            <a:off x="4181822" y="1266733"/>
            <a:ext cx="421463" cy="603218"/>
            <a:chOff x="4167188" y="5011738"/>
            <a:chExt cx="565150" cy="715963"/>
          </a:xfrm>
          <a:solidFill>
            <a:schemeClr val="tx1"/>
          </a:solidFill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Freeform 39"/>
          <p:cNvSpPr>
            <a:spLocks noEditPoints="1"/>
          </p:cNvSpPr>
          <p:nvPr/>
        </p:nvSpPr>
        <p:spPr bwMode="auto">
          <a:xfrm flipH="1">
            <a:off x="6184252" y="1290972"/>
            <a:ext cx="525645" cy="588505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 flipH="1">
            <a:off x="7201840" y="1290972"/>
            <a:ext cx="525645" cy="588505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41"/>
          <p:cNvSpPr/>
          <p:nvPr/>
        </p:nvSpPr>
        <p:spPr bwMode="auto">
          <a:xfrm flipH="1">
            <a:off x="1040805" y="1211820"/>
            <a:ext cx="395417" cy="640668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Freeform 42"/>
          <p:cNvSpPr>
            <a:spLocks noEditPoints="1"/>
          </p:cNvSpPr>
          <p:nvPr/>
        </p:nvSpPr>
        <p:spPr bwMode="auto">
          <a:xfrm flipH="1">
            <a:off x="2085380" y="1211820"/>
            <a:ext cx="395417" cy="640668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Freeform 43"/>
          <p:cNvSpPr>
            <a:spLocks noEditPoints="1"/>
          </p:cNvSpPr>
          <p:nvPr/>
        </p:nvSpPr>
        <p:spPr bwMode="auto">
          <a:xfrm flipH="1">
            <a:off x="8576668" y="1211820"/>
            <a:ext cx="395417" cy="640668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Freeform 44"/>
          <p:cNvSpPr>
            <a:spLocks noEditPoints="1"/>
          </p:cNvSpPr>
          <p:nvPr/>
        </p:nvSpPr>
        <p:spPr bwMode="auto">
          <a:xfrm flipH="1">
            <a:off x="10652983" y="1164932"/>
            <a:ext cx="441589" cy="670094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 flipH="1">
            <a:off x="3159497" y="5271797"/>
            <a:ext cx="356350" cy="500229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 flipH="1">
            <a:off x="4218226" y="2322595"/>
            <a:ext cx="402521" cy="587168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 flipH="1">
            <a:off x="9307161" y="2250134"/>
            <a:ext cx="577736" cy="632643"/>
            <a:chOff x="9448800" y="3963988"/>
            <a:chExt cx="774700" cy="750888"/>
          </a:xfrm>
          <a:solidFill>
            <a:schemeClr val="tx1"/>
          </a:solidFill>
        </p:grpSpPr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flipH="1">
            <a:off x="7101801" y="2196558"/>
            <a:ext cx="590759" cy="668756"/>
            <a:chOff x="7256463" y="3938588"/>
            <a:chExt cx="792163" cy="793750"/>
          </a:xfrm>
          <a:solidFill>
            <a:schemeClr val="tx1"/>
          </a:solidFill>
        </p:grpSpPr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" name="Freeform 56"/>
          <p:cNvSpPr>
            <a:spLocks noEditPoints="1"/>
          </p:cNvSpPr>
          <p:nvPr/>
        </p:nvSpPr>
        <p:spPr bwMode="auto">
          <a:xfrm flipH="1">
            <a:off x="8223518" y="2196558"/>
            <a:ext cx="616804" cy="668756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Freeform 57"/>
          <p:cNvSpPr>
            <a:spLocks noEditPoints="1"/>
          </p:cNvSpPr>
          <p:nvPr/>
        </p:nvSpPr>
        <p:spPr bwMode="auto">
          <a:xfrm flipH="1">
            <a:off x="10386016" y="2173907"/>
            <a:ext cx="603781" cy="683469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Freeform 58"/>
          <p:cNvSpPr/>
          <p:nvPr/>
        </p:nvSpPr>
        <p:spPr bwMode="auto">
          <a:xfrm flipH="1">
            <a:off x="5121918" y="2416371"/>
            <a:ext cx="473554" cy="528317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883401" y="2369484"/>
            <a:ext cx="492496" cy="557743"/>
            <a:chOff x="939800" y="4008438"/>
            <a:chExt cx="660400" cy="661988"/>
          </a:xfrm>
          <a:solidFill>
            <a:schemeClr val="tx1"/>
          </a:solidFill>
        </p:grpSpPr>
        <p:sp>
          <p:nvSpPr>
            <p:cNvPr id="75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Freeform 61"/>
          <p:cNvSpPr>
            <a:spLocks noEditPoints="1"/>
          </p:cNvSpPr>
          <p:nvPr/>
        </p:nvSpPr>
        <p:spPr bwMode="auto">
          <a:xfrm flipH="1">
            <a:off x="6198110" y="2322595"/>
            <a:ext cx="519726" cy="587168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Freeform 62"/>
          <p:cNvSpPr/>
          <p:nvPr/>
        </p:nvSpPr>
        <p:spPr bwMode="auto">
          <a:xfrm flipH="1">
            <a:off x="2953798" y="2290335"/>
            <a:ext cx="544587" cy="609905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Freeform 63"/>
          <p:cNvSpPr/>
          <p:nvPr/>
        </p:nvSpPr>
        <p:spPr bwMode="auto">
          <a:xfrm flipH="1">
            <a:off x="1925205" y="2369484"/>
            <a:ext cx="493680" cy="557743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Freeform 64"/>
          <p:cNvSpPr>
            <a:spLocks noEditPoints="1"/>
          </p:cNvSpPr>
          <p:nvPr/>
        </p:nvSpPr>
        <p:spPr bwMode="auto">
          <a:xfrm flipH="1">
            <a:off x="4838134" y="3517384"/>
            <a:ext cx="609701" cy="448067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Freeform 65"/>
          <p:cNvSpPr>
            <a:spLocks noEditPoints="1"/>
          </p:cNvSpPr>
          <p:nvPr/>
        </p:nvSpPr>
        <p:spPr bwMode="auto">
          <a:xfrm flipH="1">
            <a:off x="6175373" y="3329833"/>
            <a:ext cx="499599" cy="565768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" name="组合 81"/>
          <p:cNvGrpSpPr/>
          <p:nvPr/>
        </p:nvGrpSpPr>
        <p:grpSpPr>
          <a:xfrm flipH="1">
            <a:off x="9333852" y="3444921"/>
            <a:ext cx="525645" cy="493542"/>
            <a:chOff x="9423400" y="3073401"/>
            <a:chExt cx="704850" cy="585788"/>
          </a:xfrm>
          <a:solidFill>
            <a:schemeClr val="tx1"/>
          </a:solidFill>
        </p:grpSpPr>
        <p:sp>
          <p:nvSpPr>
            <p:cNvPr id="83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 flipH="1">
            <a:off x="8279860" y="3578897"/>
            <a:ext cx="544587" cy="411954"/>
            <a:chOff x="8388350" y="3117851"/>
            <a:chExt cx="730250" cy="488950"/>
          </a:xfrm>
          <a:solidFill>
            <a:schemeClr val="tx1"/>
          </a:solidFill>
        </p:grpSpPr>
        <p:sp>
          <p:nvSpPr>
            <p:cNvPr id="86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" name="Freeform 74"/>
          <p:cNvSpPr>
            <a:spLocks noEditPoints="1"/>
          </p:cNvSpPr>
          <p:nvPr/>
        </p:nvSpPr>
        <p:spPr bwMode="auto">
          <a:xfrm flipH="1">
            <a:off x="770877" y="3444921"/>
            <a:ext cx="525645" cy="493542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 flipH="1">
            <a:off x="10456215" y="3444921"/>
            <a:ext cx="525645" cy="493542"/>
            <a:chOff x="10545763" y="3073401"/>
            <a:chExt cx="704850" cy="585788"/>
          </a:xfrm>
          <a:solidFill>
            <a:schemeClr val="tx1"/>
          </a:solidFill>
        </p:grpSpPr>
        <p:sp>
          <p:nvSpPr>
            <p:cNvPr id="94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6" name="Freeform 77"/>
          <p:cNvSpPr>
            <a:spLocks noEditPoints="1"/>
          </p:cNvSpPr>
          <p:nvPr/>
        </p:nvSpPr>
        <p:spPr bwMode="auto">
          <a:xfrm flipH="1">
            <a:off x="2052768" y="3321809"/>
            <a:ext cx="383579" cy="573793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Freeform 78"/>
          <p:cNvSpPr>
            <a:spLocks noEditPoints="1"/>
          </p:cNvSpPr>
          <p:nvPr/>
        </p:nvSpPr>
        <p:spPr bwMode="auto">
          <a:xfrm flipH="1">
            <a:off x="7192961" y="3344459"/>
            <a:ext cx="499599" cy="559080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Freeform 79"/>
          <p:cNvSpPr>
            <a:spLocks noEditPoints="1"/>
          </p:cNvSpPr>
          <p:nvPr/>
        </p:nvSpPr>
        <p:spPr bwMode="auto">
          <a:xfrm flipH="1">
            <a:off x="2994345" y="3368695"/>
            <a:ext cx="486577" cy="544368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3854530" y="3532010"/>
            <a:ext cx="583655" cy="441379"/>
            <a:chOff x="4002088" y="3100388"/>
            <a:chExt cx="782638" cy="523875"/>
          </a:xfrm>
          <a:solidFill>
            <a:schemeClr val="tx1"/>
          </a:solidFill>
        </p:grpSpPr>
        <p:sp>
          <p:nvSpPr>
            <p:cNvPr id="100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 flipH="1">
            <a:off x="9463434" y="5388221"/>
            <a:ext cx="421463" cy="426667"/>
            <a:chOff x="9448800" y="1276351"/>
            <a:chExt cx="565150" cy="506413"/>
          </a:xfrm>
          <a:solidFill>
            <a:schemeClr val="tx1"/>
          </a:solidFill>
        </p:grpSpPr>
        <p:sp>
          <p:nvSpPr>
            <p:cNvPr id="140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flipH="1">
            <a:off x="8616274" y="5318685"/>
            <a:ext cx="311361" cy="470804"/>
            <a:chOff x="8491538" y="1249363"/>
            <a:chExt cx="417512" cy="558800"/>
          </a:xfrm>
          <a:solidFill>
            <a:schemeClr val="tx1"/>
          </a:solidFill>
        </p:grpSpPr>
        <p:sp>
          <p:nvSpPr>
            <p:cNvPr id="145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7" name="Freeform 125"/>
          <p:cNvSpPr/>
          <p:nvPr/>
        </p:nvSpPr>
        <p:spPr bwMode="auto">
          <a:xfrm flipH="1">
            <a:off x="8522154" y="4512436"/>
            <a:ext cx="370556" cy="403928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Freeform 126"/>
          <p:cNvSpPr/>
          <p:nvPr/>
        </p:nvSpPr>
        <p:spPr bwMode="auto">
          <a:xfrm flipH="1">
            <a:off x="7294479" y="4465547"/>
            <a:ext cx="415544" cy="433354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9" name="组合 148"/>
          <p:cNvGrpSpPr/>
          <p:nvPr/>
        </p:nvGrpSpPr>
        <p:grpSpPr>
          <a:xfrm flipH="1">
            <a:off x="10614264" y="4457522"/>
            <a:ext cx="402521" cy="441379"/>
            <a:chOff x="10580688" y="2174876"/>
            <a:chExt cx="539750" cy="523875"/>
          </a:xfrm>
          <a:solidFill>
            <a:schemeClr val="tx1"/>
          </a:solidFill>
        </p:grpSpPr>
        <p:sp>
          <p:nvSpPr>
            <p:cNvPr id="150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6" name="Freeform 133"/>
          <p:cNvSpPr>
            <a:spLocks noEditPoints="1"/>
          </p:cNvSpPr>
          <p:nvPr/>
        </p:nvSpPr>
        <p:spPr bwMode="auto">
          <a:xfrm flipH="1">
            <a:off x="9592774" y="4536672"/>
            <a:ext cx="344511" cy="389216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 flipH="1">
            <a:off x="1929995" y="4396009"/>
            <a:ext cx="428566" cy="477492"/>
            <a:chOff x="1922463" y="2157413"/>
            <a:chExt cx="574675" cy="566738"/>
          </a:xfrm>
          <a:solidFill>
            <a:schemeClr val="tx1"/>
          </a:solidFill>
        </p:grpSpPr>
        <p:sp>
          <p:nvSpPr>
            <p:cNvPr id="158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 flipH="1">
            <a:off x="981960" y="4299397"/>
            <a:ext cx="376475" cy="529655"/>
            <a:chOff x="922338" y="2139951"/>
            <a:chExt cx="504825" cy="628650"/>
          </a:xfrm>
          <a:solidFill>
            <a:schemeClr val="tx1"/>
          </a:solidFill>
        </p:grpSpPr>
        <p:sp>
          <p:nvSpPr>
            <p:cNvPr id="161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" name="Freeform 138"/>
          <p:cNvSpPr/>
          <p:nvPr/>
        </p:nvSpPr>
        <p:spPr bwMode="auto">
          <a:xfrm flipH="1">
            <a:off x="7321359" y="5358884"/>
            <a:ext cx="396602" cy="448067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Freeform 139"/>
          <p:cNvSpPr/>
          <p:nvPr/>
        </p:nvSpPr>
        <p:spPr bwMode="auto">
          <a:xfrm flipH="1">
            <a:off x="6390786" y="5459348"/>
            <a:ext cx="344511" cy="382528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Freeform 140"/>
          <p:cNvSpPr/>
          <p:nvPr/>
        </p:nvSpPr>
        <p:spPr bwMode="auto">
          <a:xfrm flipH="1">
            <a:off x="3108887" y="4536672"/>
            <a:ext cx="389498" cy="389216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2"/>
          <p:cNvSpPr>
            <a:spLocks noEditPoints="1"/>
          </p:cNvSpPr>
          <p:nvPr/>
        </p:nvSpPr>
        <p:spPr bwMode="auto">
          <a:xfrm>
            <a:off x="3010037" y="1383989"/>
            <a:ext cx="571718" cy="61508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9" name="Freeform 86"/>
          <p:cNvSpPr>
            <a:spLocks noEditPoints="1"/>
          </p:cNvSpPr>
          <p:nvPr/>
        </p:nvSpPr>
        <p:spPr bwMode="auto">
          <a:xfrm>
            <a:off x="1007188" y="1332629"/>
            <a:ext cx="426624" cy="717806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1930112" y="3803539"/>
            <a:ext cx="599818" cy="572704"/>
            <a:chOff x="4417791" y="3086470"/>
            <a:chExt cx="441754" cy="421788"/>
          </a:xfrm>
          <a:solidFill>
            <a:schemeClr val="tx1"/>
          </a:solidFill>
        </p:grpSpPr>
        <p:sp>
          <p:nvSpPr>
            <p:cNvPr id="11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62"/>
          <p:cNvSpPr>
            <a:spLocks noEditPoints="1"/>
          </p:cNvSpPr>
          <p:nvPr/>
        </p:nvSpPr>
        <p:spPr bwMode="auto">
          <a:xfrm>
            <a:off x="1913097" y="1416200"/>
            <a:ext cx="617655" cy="550664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96"/>
          <p:cNvSpPr>
            <a:spLocks noEditPoints="1"/>
          </p:cNvSpPr>
          <p:nvPr/>
        </p:nvSpPr>
        <p:spPr bwMode="auto">
          <a:xfrm>
            <a:off x="4061040" y="1476864"/>
            <a:ext cx="550430" cy="429337"/>
          </a:xfrm>
          <a:custGeom>
            <a:avLst/>
            <a:gdLst>
              <a:gd name="T0" fmla="*/ 293 w 293"/>
              <a:gd name="T1" fmla="*/ 212 h 228"/>
              <a:gd name="T2" fmla="*/ 293 w 293"/>
              <a:gd name="T3" fmla="*/ 212 h 228"/>
              <a:gd name="T4" fmla="*/ 293 w 293"/>
              <a:gd name="T5" fmla="*/ 17 h 228"/>
              <a:gd name="T6" fmla="*/ 293 w 293"/>
              <a:gd name="T7" fmla="*/ 17 h 228"/>
              <a:gd name="T8" fmla="*/ 292 w 293"/>
              <a:gd name="T9" fmla="*/ 11 h 228"/>
              <a:gd name="T10" fmla="*/ 276 w 293"/>
              <a:gd name="T11" fmla="*/ 0 h 228"/>
              <a:gd name="T12" fmla="*/ 146 w 293"/>
              <a:gd name="T13" fmla="*/ 0 h 228"/>
              <a:gd name="T14" fmla="*/ 16 w 293"/>
              <a:gd name="T15" fmla="*/ 0 h 228"/>
              <a:gd name="T16" fmla="*/ 1 w 293"/>
              <a:gd name="T17" fmla="*/ 11 h 228"/>
              <a:gd name="T18" fmla="*/ 0 w 293"/>
              <a:gd name="T19" fmla="*/ 18 h 228"/>
              <a:gd name="T20" fmla="*/ 0 w 293"/>
              <a:gd name="T21" fmla="*/ 211 h 228"/>
              <a:gd name="T22" fmla="*/ 1 w 293"/>
              <a:gd name="T23" fmla="*/ 217 h 228"/>
              <a:gd name="T24" fmla="*/ 16 w 293"/>
              <a:gd name="T25" fmla="*/ 228 h 228"/>
              <a:gd name="T26" fmla="*/ 146 w 293"/>
              <a:gd name="T27" fmla="*/ 228 h 228"/>
              <a:gd name="T28" fmla="*/ 276 w 293"/>
              <a:gd name="T29" fmla="*/ 228 h 228"/>
              <a:gd name="T30" fmla="*/ 292 w 293"/>
              <a:gd name="T31" fmla="*/ 217 h 228"/>
              <a:gd name="T32" fmla="*/ 293 w 293"/>
              <a:gd name="T33" fmla="*/ 213 h 228"/>
              <a:gd name="T34" fmla="*/ 293 w 293"/>
              <a:gd name="T35" fmla="*/ 213 h 228"/>
              <a:gd name="T36" fmla="*/ 293 w 293"/>
              <a:gd name="T37" fmla="*/ 212 h 228"/>
              <a:gd name="T38" fmla="*/ 276 w 293"/>
              <a:gd name="T39" fmla="*/ 190 h 228"/>
              <a:gd name="T40" fmla="*/ 222 w 293"/>
              <a:gd name="T41" fmla="*/ 145 h 228"/>
              <a:gd name="T42" fmla="*/ 185 w 293"/>
              <a:gd name="T43" fmla="*/ 114 h 228"/>
              <a:gd name="T44" fmla="*/ 222 w 293"/>
              <a:gd name="T45" fmla="*/ 84 h 228"/>
              <a:gd name="T46" fmla="*/ 276 w 293"/>
              <a:gd name="T47" fmla="*/ 38 h 228"/>
              <a:gd name="T48" fmla="*/ 276 w 293"/>
              <a:gd name="T49" fmla="*/ 190 h 228"/>
              <a:gd name="T50" fmla="*/ 276 w 293"/>
              <a:gd name="T51" fmla="*/ 17 h 228"/>
              <a:gd name="T52" fmla="*/ 211 w 293"/>
              <a:gd name="T53" fmla="*/ 71 h 228"/>
              <a:gd name="T54" fmla="*/ 169 w 293"/>
              <a:gd name="T55" fmla="*/ 106 h 228"/>
              <a:gd name="T56" fmla="*/ 146 w 293"/>
              <a:gd name="T57" fmla="*/ 116 h 228"/>
              <a:gd name="T58" fmla="*/ 123 w 293"/>
              <a:gd name="T59" fmla="*/ 106 h 228"/>
              <a:gd name="T60" fmla="*/ 81 w 293"/>
              <a:gd name="T61" fmla="*/ 71 h 228"/>
              <a:gd name="T62" fmla="*/ 16 w 293"/>
              <a:gd name="T63" fmla="*/ 17 h 228"/>
              <a:gd name="T64" fmla="*/ 16 w 293"/>
              <a:gd name="T65" fmla="*/ 17 h 228"/>
              <a:gd name="T66" fmla="*/ 146 w 293"/>
              <a:gd name="T67" fmla="*/ 17 h 228"/>
              <a:gd name="T68" fmla="*/ 276 w 293"/>
              <a:gd name="T69" fmla="*/ 17 h 228"/>
              <a:gd name="T70" fmla="*/ 16 w 293"/>
              <a:gd name="T71" fmla="*/ 38 h 228"/>
              <a:gd name="T72" fmla="*/ 71 w 293"/>
              <a:gd name="T73" fmla="*/ 84 h 228"/>
              <a:gd name="T74" fmla="*/ 107 w 293"/>
              <a:gd name="T75" fmla="*/ 114 h 228"/>
              <a:gd name="T76" fmla="*/ 71 w 293"/>
              <a:gd name="T77" fmla="*/ 145 h 228"/>
              <a:gd name="T78" fmla="*/ 16 w 293"/>
              <a:gd name="T79" fmla="*/ 190 h 228"/>
              <a:gd name="T80" fmla="*/ 16 w 293"/>
              <a:gd name="T81" fmla="*/ 38 h 228"/>
              <a:gd name="T82" fmla="*/ 146 w 293"/>
              <a:gd name="T83" fmla="*/ 212 h 228"/>
              <a:gd name="T84" fmla="*/ 16 w 293"/>
              <a:gd name="T85" fmla="*/ 212 h 228"/>
              <a:gd name="T86" fmla="*/ 16 w 293"/>
              <a:gd name="T87" fmla="*/ 212 h 228"/>
              <a:gd name="T88" fmla="*/ 81 w 293"/>
              <a:gd name="T89" fmla="*/ 158 h 228"/>
              <a:gd name="T90" fmla="*/ 120 w 293"/>
              <a:gd name="T91" fmla="*/ 125 h 228"/>
              <a:gd name="T92" fmla="*/ 146 w 293"/>
              <a:gd name="T93" fmla="*/ 133 h 228"/>
              <a:gd name="T94" fmla="*/ 172 w 293"/>
              <a:gd name="T95" fmla="*/ 125 h 228"/>
              <a:gd name="T96" fmla="*/ 211 w 293"/>
              <a:gd name="T97" fmla="*/ 158 h 228"/>
              <a:gd name="T98" fmla="*/ 276 w 293"/>
              <a:gd name="T99" fmla="*/ 212 h 228"/>
              <a:gd name="T100" fmla="*/ 146 w 293"/>
              <a:gd name="T101" fmla="*/ 21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3" h="228">
                <a:moveTo>
                  <a:pt x="293" y="212"/>
                </a:moveTo>
                <a:cubicBezTo>
                  <a:pt x="293" y="212"/>
                  <a:pt x="293" y="212"/>
                  <a:pt x="293" y="212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5"/>
                  <a:pt x="292" y="13"/>
                  <a:pt x="292" y="11"/>
                </a:cubicBezTo>
                <a:cubicBezTo>
                  <a:pt x="289" y="5"/>
                  <a:pt x="283" y="0"/>
                  <a:pt x="27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3" y="5"/>
                  <a:pt x="1" y="11"/>
                </a:cubicBezTo>
                <a:cubicBezTo>
                  <a:pt x="0" y="13"/>
                  <a:pt x="0" y="15"/>
                  <a:pt x="0" y="1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3"/>
                  <a:pt x="0" y="215"/>
                  <a:pt x="1" y="217"/>
                </a:cubicBezTo>
                <a:cubicBezTo>
                  <a:pt x="3" y="224"/>
                  <a:pt x="9" y="228"/>
                  <a:pt x="16" y="228"/>
                </a:cubicBezTo>
                <a:cubicBezTo>
                  <a:pt x="146" y="228"/>
                  <a:pt x="146" y="228"/>
                  <a:pt x="146" y="228"/>
                </a:cubicBezTo>
                <a:cubicBezTo>
                  <a:pt x="276" y="228"/>
                  <a:pt x="276" y="228"/>
                  <a:pt x="276" y="228"/>
                </a:cubicBezTo>
                <a:cubicBezTo>
                  <a:pt x="283" y="228"/>
                  <a:pt x="289" y="224"/>
                  <a:pt x="292" y="217"/>
                </a:cubicBezTo>
                <a:cubicBezTo>
                  <a:pt x="292" y="216"/>
                  <a:pt x="292" y="214"/>
                  <a:pt x="293" y="213"/>
                </a:cubicBezTo>
                <a:cubicBezTo>
                  <a:pt x="293" y="213"/>
                  <a:pt x="293" y="213"/>
                  <a:pt x="293" y="213"/>
                </a:cubicBezTo>
                <a:cubicBezTo>
                  <a:pt x="293" y="212"/>
                  <a:pt x="293" y="212"/>
                  <a:pt x="293" y="212"/>
                </a:cubicBezTo>
                <a:close/>
                <a:moveTo>
                  <a:pt x="276" y="190"/>
                </a:moveTo>
                <a:cubicBezTo>
                  <a:pt x="222" y="145"/>
                  <a:pt x="222" y="145"/>
                  <a:pt x="222" y="145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222" y="84"/>
                  <a:pt x="222" y="84"/>
                  <a:pt x="222" y="84"/>
                </a:cubicBezTo>
                <a:cubicBezTo>
                  <a:pt x="276" y="38"/>
                  <a:pt x="276" y="38"/>
                  <a:pt x="276" y="38"/>
                </a:cubicBezTo>
                <a:lnTo>
                  <a:pt x="276" y="190"/>
                </a:lnTo>
                <a:close/>
                <a:moveTo>
                  <a:pt x="276" y="17"/>
                </a:moveTo>
                <a:cubicBezTo>
                  <a:pt x="211" y="71"/>
                  <a:pt x="211" y="71"/>
                  <a:pt x="211" y="71"/>
                </a:cubicBezTo>
                <a:cubicBezTo>
                  <a:pt x="169" y="106"/>
                  <a:pt x="169" y="106"/>
                  <a:pt x="169" y="106"/>
                </a:cubicBezTo>
                <a:cubicBezTo>
                  <a:pt x="163" y="112"/>
                  <a:pt x="155" y="116"/>
                  <a:pt x="146" y="116"/>
                </a:cubicBezTo>
                <a:cubicBezTo>
                  <a:pt x="137" y="116"/>
                  <a:pt x="129" y="112"/>
                  <a:pt x="123" y="106"/>
                </a:cubicBezTo>
                <a:cubicBezTo>
                  <a:pt x="81" y="71"/>
                  <a:pt x="81" y="71"/>
                  <a:pt x="81" y="71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46" y="17"/>
                  <a:pt x="146" y="17"/>
                  <a:pt x="146" y="17"/>
                </a:cubicBezTo>
                <a:lnTo>
                  <a:pt x="276" y="17"/>
                </a:lnTo>
                <a:close/>
                <a:moveTo>
                  <a:pt x="16" y="38"/>
                </a:moveTo>
                <a:cubicBezTo>
                  <a:pt x="71" y="84"/>
                  <a:pt x="71" y="84"/>
                  <a:pt x="71" y="8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6" y="190"/>
                  <a:pt x="16" y="190"/>
                  <a:pt x="16" y="190"/>
                </a:cubicBezTo>
                <a:lnTo>
                  <a:pt x="16" y="38"/>
                </a:lnTo>
                <a:close/>
                <a:moveTo>
                  <a:pt x="146" y="212"/>
                </a:moveTo>
                <a:cubicBezTo>
                  <a:pt x="16" y="212"/>
                  <a:pt x="16" y="212"/>
                  <a:pt x="16" y="212"/>
                </a:cubicBezTo>
                <a:cubicBezTo>
                  <a:pt x="16" y="212"/>
                  <a:pt x="16" y="212"/>
                  <a:pt x="16" y="212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8" y="130"/>
                  <a:pt x="137" y="133"/>
                  <a:pt x="146" y="133"/>
                </a:cubicBezTo>
                <a:cubicBezTo>
                  <a:pt x="155" y="133"/>
                  <a:pt x="164" y="130"/>
                  <a:pt x="172" y="125"/>
                </a:cubicBezTo>
                <a:cubicBezTo>
                  <a:pt x="211" y="158"/>
                  <a:pt x="211" y="158"/>
                  <a:pt x="211" y="158"/>
                </a:cubicBezTo>
                <a:cubicBezTo>
                  <a:pt x="276" y="212"/>
                  <a:pt x="276" y="212"/>
                  <a:pt x="276" y="212"/>
                </a:cubicBezTo>
                <a:lnTo>
                  <a:pt x="146" y="2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Group 24"/>
          <p:cNvGrpSpPr/>
          <p:nvPr/>
        </p:nvGrpSpPr>
        <p:grpSpPr>
          <a:xfrm>
            <a:off x="3027432" y="3842679"/>
            <a:ext cx="565054" cy="545792"/>
            <a:chOff x="5099140" y="1309474"/>
            <a:chExt cx="439257" cy="424283"/>
          </a:xfrm>
          <a:solidFill>
            <a:schemeClr val="tx1"/>
          </a:solidFill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sp>
        <p:nvSpPr>
          <p:cNvPr id="30" name="Freeform 36"/>
          <p:cNvSpPr>
            <a:spLocks noEditPoints="1"/>
          </p:cNvSpPr>
          <p:nvPr/>
        </p:nvSpPr>
        <p:spPr bwMode="auto">
          <a:xfrm>
            <a:off x="3027432" y="2559984"/>
            <a:ext cx="502029" cy="545174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31" name="Freeform 86"/>
          <p:cNvSpPr>
            <a:spLocks noEditPoints="1"/>
          </p:cNvSpPr>
          <p:nvPr/>
        </p:nvSpPr>
        <p:spPr bwMode="auto">
          <a:xfrm>
            <a:off x="5090755" y="1420392"/>
            <a:ext cx="602537" cy="542281"/>
          </a:xfrm>
          <a:custGeom>
            <a:avLst/>
            <a:gdLst>
              <a:gd name="T0" fmla="*/ 327 w 327"/>
              <a:gd name="T1" fmla="*/ 130 h 294"/>
              <a:gd name="T2" fmla="*/ 163 w 327"/>
              <a:gd name="T3" fmla="*/ 0 h 294"/>
              <a:gd name="T4" fmla="*/ 0 w 327"/>
              <a:gd name="T5" fmla="*/ 130 h 294"/>
              <a:gd name="T6" fmla="*/ 163 w 327"/>
              <a:gd name="T7" fmla="*/ 260 h 294"/>
              <a:gd name="T8" fmla="*/ 219 w 327"/>
              <a:gd name="T9" fmla="*/ 253 h 294"/>
              <a:gd name="T10" fmla="*/ 267 w 327"/>
              <a:gd name="T11" fmla="*/ 292 h 294"/>
              <a:gd name="T12" fmla="*/ 271 w 327"/>
              <a:gd name="T13" fmla="*/ 294 h 294"/>
              <a:gd name="T14" fmla="*/ 273 w 327"/>
              <a:gd name="T15" fmla="*/ 292 h 294"/>
              <a:gd name="T16" fmla="*/ 270 w 327"/>
              <a:gd name="T17" fmla="*/ 229 h 294"/>
              <a:gd name="T18" fmla="*/ 327 w 327"/>
              <a:gd name="T19" fmla="*/ 130 h 294"/>
              <a:gd name="T20" fmla="*/ 228 w 327"/>
              <a:gd name="T21" fmla="*/ 186 h 294"/>
              <a:gd name="T22" fmla="*/ 101 w 327"/>
              <a:gd name="T23" fmla="*/ 186 h 294"/>
              <a:gd name="T24" fmla="*/ 89 w 327"/>
              <a:gd name="T25" fmla="*/ 174 h 294"/>
              <a:gd name="T26" fmla="*/ 101 w 327"/>
              <a:gd name="T27" fmla="*/ 163 h 294"/>
              <a:gd name="T28" fmla="*/ 228 w 327"/>
              <a:gd name="T29" fmla="*/ 163 h 294"/>
              <a:gd name="T30" fmla="*/ 240 w 327"/>
              <a:gd name="T31" fmla="*/ 174 h 294"/>
              <a:gd name="T32" fmla="*/ 228 w 327"/>
              <a:gd name="T33" fmla="*/ 186 h 294"/>
              <a:gd name="T34" fmla="*/ 228 w 327"/>
              <a:gd name="T35" fmla="*/ 137 h 294"/>
              <a:gd name="T36" fmla="*/ 101 w 327"/>
              <a:gd name="T37" fmla="*/ 137 h 294"/>
              <a:gd name="T38" fmla="*/ 89 w 327"/>
              <a:gd name="T39" fmla="*/ 125 h 294"/>
              <a:gd name="T40" fmla="*/ 101 w 327"/>
              <a:gd name="T41" fmla="*/ 114 h 294"/>
              <a:gd name="T42" fmla="*/ 228 w 327"/>
              <a:gd name="T43" fmla="*/ 114 h 294"/>
              <a:gd name="T44" fmla="*/ 240 w 327"/>
              <a:gd name="T45" fmla="*/ 125 h 294"/>
              <a:gd name="T46" fmla="*/ 228 w 327"/>
              <a:gd name="T47" fmla="*/ 137 h 294"/>
              <a:gd name="T48" fmla="*/ 228 w 327"/>
              <a:gd name="T49" fmla="*/ 88 h 294"/>
              <a:gd name="T50" fmla="*/ 101 w 327"/>
              <a:gd name="T51" fmla="*/ 88 h 294"/>
              <a:gd name="T52" fmla="*/ 89 w 327"/>
              <a:gd name="T53" fmla="*/ 76 h 294"/>
              <a:gd name="T54" fmla="*/ 101 w 327"/>
              <a:gd name="T55" fmla="*/ 65 h 294"/>
              <a:gd name="T56" fmla="*/ 228 w 327"/>
              <a:gd name="T57" fmla="*/ 65 h 294"/>
              <a:gd name="T58" fmla="*/ 240 w 327"/>
              <a:gd name="T59" fmla="*/ 76 h 294"/>
              <a:gd name="T60" fmla="*/ 228 w 327"/>
              <a:gd name="T61" fmla="*/ 8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" h="294">
                <a:moveTo>
                  <a:pt x="327" y="130"/>
                </a:moveTo>
                <a:cubicBezTo>
                  <a:pt x="327" y="58"/>
                  <a:pt x="254" y="0"/>
                  <a:pt x="163" y="0"/>
                </a:cubicBezTo>
                <a:cubicBezTo>
                  <a:pt x="73" y="0"/>
                  <a:pt x="0" y="58"/>
                  <a:pt x="0" y="130"/>
                </a:cubicBezTo>
                <a:cubicBezTo>
                  <a:pt x="0" y="202"/>
                  <a:pt x="73" y="260"/>
                  <a:pt x="163" y="260"/>
                </a:cubicBezTo>
                <a:cubicBezTo>
                  <a:pt x="183" y="260"/>
                  <a:pt x="202" y="258"/>
                  <a:pt x="219" y="253"/>
                </a:cubicBezTo>
                <a:cubicBezTo>
                  <a:pt x="267" y="292"/>
                  <a:pt x="267" y="292"/>
                  <a:pt x="267" y="292"/>
                </a:cubicBezTo>
                <a:cubicBezTo>
                  <a:pt x="268" y="293"/>
                  <a:pt x="270" y="294"/>
                  <a:pt x="271" y="294"/>
                </a:cubicBezTo>
                <a:cubicBezTo>
                  <a:pt x="272" y="294"/>
                  <a:pt x="273" y="293"/>
                  <a:pt x="273" y="292"/>
                </a:cubicBezTo>
                <a:cubicBezTo>
                  <a:pt x="270" y="229"/>
                  <a:pt x="270" y="229"/>
                  <a:pt x="270" y="229"/>
                </a:cubicBezTo>
                <a:cubicBezTo>
                  <a:pt x="305" y="205"/>
                  <a:pt x="327" y="170"/>
                  <a:pt x="327" y="130"/>
                </a:cubicBezTo>
                <a:close/>
                <a:moveTo>
                  <a:pt x="228" y="186"/>
                </a:moveTo>
                <a:cubicBezTo>
                  <a:pt x="101" y="186"/>
                  <a:pt x="101" y="186"/>
                  <a:pt x="101" y="186"/>
                </a:cubicBezTo>
                <a:cubicBezTo>
                  <a:pt x="94" y="186"/>
                  <a:pt x="89" y="181"/>
                  <a:pt x="89" y="174"/>
                </a:cubicBezTo>
                <a:cubicBezTo>
                  <a:pt x="89" y="168"/>
                  <a:pt x="94" y="163"/>
                  <a:pt x="101" y="163"/>
                </a:cubicBezTo>
                <a:cubicBezTo>
                  <a:pt x="228" y="163"/>
                  <a:pt x="228" y="163"/>
                  <a:pt x="228" y="163"/>
                </a:cubicBezTo>
                <a:cubicBezTo>
                  <a:pt x="234" y="163"/>
                  <a:pt x="240" y="168"/>
                  <a:pt x="240" y="174"/>
                </a:cubicBezTo>
                <a:cubicBezTo>
                  <a:pt x="240" y="181"/>
                  <a:pt x="234" y="186"/>
                  <a:pt x="228" y="186"/>
                </a:cubicBezTo>
                <a:close/>
                <a:moveTo>
                  <a:pt x="228" y="137"/>
                </a:moveTo>
                <a:cubicBezTo>
                  <a:pt x="101" y="137"/>
                  <a:pt x="101" y="137"/>
                  <a:pt x="101" y="137"/>
                </a:cubicBezTo>
                <a:cubicBezTo>
                  <a:pt x="94" y="137"/>
                  <a:pt x="89" y="132"/>
                  <a:pt x="89" y="125"/>
                </a:cubicBezTo>
                <a:cubicBezTo>
                  <a:pt x="89" y="119"/>
                  <a:pt x="94" y="114"/>
                  <a:pt x="101" y="114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4" y="114"/>
                  <a:pt x="240" y="119"/>
                  <a:pt x="240" y="125"/>
                </a:cubicBezTo>
                <a:cubicBezTo>
                  <a:pt x="240" y="132"/>
                  <a:pt x="234" y="137"/>
                  <a:pt x="228" y="137"/>
                </a:cubicBezTo>
                <a:close/>
                <a:moveTo>
                  <a:pt x="228" y="88"/>
                </a:moveTo>
                <a:cubicBezTo>
                  <a:pt x="101" y="88"/>
                  <a:pt x="101" y="88"/>
                  <a:pt x="101" y="88"/>
                </a:cubicBezTo>
                <a:cubicBezTo>
                  <a:pt x="94" y="88"/>
                  <a:pt x="89" y="83"/>
                  <a:pt x="89" y="76"/>
                </a:cubicBezTo>
                <a:cubicBezTo>
                  <a:pt x="89" y="70"/>
                  <a:pt x="94" y="65"/>
                  <a:pt x="101" y="65"/>
                </a:cubicBezTo>
                <a:cubicBezTo>
                  <a:pt x="228" y="65"/>
                  <a:pt x="228" y="65"/>
                  <a:pt x="228" y="65"/>
                </a:cubicBezTo>
                <a:cubicBezTo>
                  <a:pt x="234" y="65"/>
                  <a:pt x="240" y="70"/>
                  <a:pt x="240" y="76"/>
                </a:cubicBezTo>
                <a:cubicBezTo>
                  <a:pt x="240" y="83"/>
                  <a:pt x="234" y="88"/>
                  <a:pt x="228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Group 52"/>
          <p:cNvGrpSpPr/>
          <p:nvPr/>
        </p:nvGrpSpPr>
        <p:grpSpPr>
          <a:xfrm>
            <a:off x="5099867" y="2574865"/>
            <a:ext cx="652175" cy="515413"/>
            <a:chOff x="3653259" y="3001930"/>
            <a:chExt cx="658286" cy="520242"/>
          </a:xfrm>
          <a:solidFill>
            <a:schemeClr val="tx1"/>
          </a:solidFill>
        </p:grpSpPr>
        <p:sp>
          <p:nvSpPr>
            <p:cNvPr id="33" name="Freeform 9"/>
            <p:cNvSpPr/>
            <p:nvPr/>
          </p:nvSpPr>
          <p:spPr bwMode="auto">
            <a:xfrm>
              <a:off x="3864446" y="3138944"/>
              <a:ext cx="447099" cy="342020"/>
            </a:xfrm>
            <a:custGeom>
              <a:avLst/>
              <a:gdLst>
                <a:gd name="T0" fmla="*/ 1511 w 1915"/>
                <a:gd name="T1" fmla="*/ 0 h 1465"/>
                <a:gd name="T2" fmla="*/ 1550 w 1915"/>
                <a:gd name="T3" fmla="*/ 238 h 1465"/>
                <a:gd name="T4" fmla="*/ 207 w 1915"/>
                <a:gd name="T5" fmla="*/ 1231 h 1465"/>
                <a:gd name="T6" fmla="*/ 0 w 1915"/>
                <a:gd name="T7" fmla="*/ 1219 h 1465"/>
                <a:gd name="T8" fmla="*/ 796 w 1915"/>
                <a:gd name="T9" fmla="*/ 1465 h 1465"/>
                <a:gd name="T10" fmla="*/ 1915 w 1915"/>
                <a:gd name="T11" fmla="*/ 637 h 1465"/>
                <a:gd name="T12" fmla="*/ 1511 w 1915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5" h="1465">
                  <a:moveTo>
                    <a:pt x="1511" y="0"/>
                  </a:moveTo>
                  <a:cubicBezTo>
                    <a:pt x="1536" y="76"/>
                    <a:pt x="1550" y="156"/>
                    <a:pt x="1550" y="238"/>
                  </a:cubicBezTo>
                  <a:cubicBezTo>
                    <a:pt x="1550" y="787"/>
                    <a:pt x="949" y="1231"/>
                    <a:pt x="207" y="1231"/>
                  </a:cubicBezTo>
                  <a:cubicBezTo>
                    <a:pt x="137" y="1231"/>
                    <a:pt x="67" y="1227"/>
                    <a:pt x="0" y="1219"/>
                  </a:cubicBezTo>
                  <a:cubicBezTo>
                    <a:pt x="203" y="1371"/>
                    <a:pt x="484" y="1465"/>
                    <a:pt x="796" y="1465"/>
                  </a:cubicBezTo>
                  <a:cubicBezTo>
                    <a:pt x="1414" y="1465"/>
                    <a:pt x="1915" y="1094"/>
                    <a:pt x="1915" y="637"/>
                  </a:cubicBezTo>
                  <a:cubicBezTo>
                    <a:pt x="1915" y="381"/>
                    <a:pt x="1758" y="152"/>
                    <a:pt x="151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3653259" y="3001930"/>
              <a:ext cx="522302" cy="387348"/>
            </a:xfrm>
            <a:prstGeom prst="ellipse">
              <a:avLst/>
            </a:pr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3671802" y="3262566"/>
              <a:ext cx="229730" cy="163799"/>
            </a:xfrm>
            <a:custGeom>
              <a:avLst/>
              <a:gdLst>
                <a:gd name="T0" fmla="*/ 407 w 981"/>
                <a:gd name="T1" fmla="*/ 157 h 703"/>
                <a:gd name="T2" fmla="*/ 69 w 981"/>
                <a:gd name="T3" fmla="*/ 611 h 703"/>
                <a:gd name="T4" fmla="*/ 107 w 981"/>
                <a:gd name="T5" fmla="*/ 699 h 703"/>
                <a:gd name="T6" fmla="*/ 764 w 981"/>
                <a:gd name="T7" fmla="*/ 330 h 703"/>
                <a:gd name="T8" fmla="*/ 407 w 981"/>
                <a:gd name="T9" fmla="*/ 15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703">
                  <a:moveTo>
                    <a:pt x="407" y="157"/>
                  </a:moveTo>
                  <a:cubicBezTo>
                    <a:pt x="332" y="348"/>
                    <a:pt x="138" y="567"/>
                    <a:pt x="69" y="611"/>
                  </a:cubicBezTo>
                  <a:cubicBezTo>
                    <a:pt x="0" y="655"/>
                    <a:pt x="31" y="694"/>
                    <a:pt x="107" y="699"/>
                  </a:cubicBezTo>
                  <a:cubicBezTo>
                    <a:pt x="183" y="703"/>
                    <a:pt x="546" y="660"/>
                    <a:pt x="764" y="330"/>
                  </a:cubicBezTo>
                  <a:cubicBezTo>
                    <a:pt x="981" y="0"/>
                    <a:pt x="407" y="157"/>
                    <a:pt x="407" y="15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4061211" y="3363524"/>
              <a:ext cx="232821" cy="158648"/>
            </a:xfrm>
            <a:custGeom>
              <a:avLst/>
              <a:gdLst>
                <a:gd name="T0" fmla="*/ 578 w 999"/>
                <a:gd name="T1" fmla="*/ 142 h 680"/>
                <a:gd name="T2" fmla="*/ 929 w 999"/>
                <a:gd name="T3" fmla="*/ 585 h 680"/>
                <a:gd name="T4" fmla="*/ 893 w 999"/>
                <a:gd name="T5" fmla="*/ 674 h 680"/>
                <a:gd name="T6" fmla="*/ 226 w 999"/>
                <a:gd name="T7" fmla="*/ 324 h 680"/>
                <a:gd name="T8" fmla="*/ 578 w 999"/>
                <a:gd name="T9" fmla="*/ 14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680">
                  <a:moveTo>
                    <a:pt x="578" y="142"/>
                  </a:moveTo>
                  <a:cubicBezTo>
                    <a:pt x="659" y="330"/>
                    <a:pt x="859" y="544"/>
                    <a:pt x="929" y="585"/>
                  </a:cubicBezTo>
                  <a:cubicBezTo>
                    <a:pt x="999" y="627"/>
                    <a:pt x="969" y="668"/>
                    <a:pt x="893" y="674"/>
                  </a:cubicBezTo>
                  <a:cubicBezTo>
                    <a:pt x="817" y="680"/>
                    <a:pt x="453" y="648"/>
                    <a:pt x="226" y="324"/>
                  </a:cubicBezTo>
                  <a:cubicBezTo>
                    <a:pt x="0" y="0"/>
                    <a:pt x="578" y="142"/>
                    <a:pt x="578" y="1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37" name="Freeform 82"/>
          <p:cNvSpPr>
            <a:spLocks noEditPoints="1"/>
          </p:cNvSpPr>
          <p:nvPr/>
        </p:nvSpPr>
        <p:spPr bwMode="auto">
          <a:xfrm>
            <a:off x="6269470" y="2566539"/>
            <a:ext cx="450209" cy="532065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36" y="0"/>
              </a:cxn>
              <a:cxn ang="0">
                <a:pos x="36" y="22"/>
              </a:cxn>
              <a:cxn ang="0">
                <a:pos x="40" y="26"/>
              </a:cxn>
              <a:cxn ang="0">
                <a:pos x="61" y="26"/>
              </a:cxn>
              <a:cxn ang="0">
                <a:pos x="46" y="32"/>
              </a:cxn>
              <a:cxn ang="0">
                <a:pos x="45" y="31"/>
              </a:cxn>
              <a:cxn ang="0">
                <a:pos x="16" y="31"/>
              </a:cxn>
              <a:cxn ang="0">
                <a:pos x="15" y="32"/>
              </a:cxn>
              <a:cxn ang="0">
                <a:pos x="15" y="35"/>
              </a:cxn>
              <a:cxn ang="0">
                <a:pos x="16" y="36"/>
              </a:cxn>
              <a:cxn ang="0">
                <a:pos x="45" y="36"/>
              </a:cxn>
              <a:cxn ang="0">
                <a:pos x="46" y="35"/>
              </a:cxn>
              <a:cxn ang="0">
                <a:pos x="46" y="32"/>
              </a:cxn>
              <a:cxn ang="0">
                <a:pos x="46" y="43"/>
              </a:cxn>
              <a:cxn ang="0">
                <a:pos x="45" y="41"/>
              </a:cxn>
              <a:cxn ang="0">
                <a:pos x="16" y="41"/>
              </a:cxn>
              <a:cxn ang="0">
                <a:pos x="15" y="43"/>
              </a:cxn>
              <a:cxn ang="0">
                <a:pos x="15" y="45"/>
              </a:cxn>
              <a:cxn ang="0">
                <a:pos x="16" y="47"/>
              </a:cxn>
              <a:cxn ang="0">
                <a:pos x="45" y="47"/>
              </a:cxn>
              <a:cxn ang="0">
                <a:pos x="46" y="45"/>
              </a:cxn>
              <a:cxn ang="0">
                <a:pos x="46" y="43"/>
              </a:cxn>
              <a:cxn ang="0">
                <a:pos x="46" y="53"/>
              </a:cxn>
              <a:cxn ang="0">
                <a:pos x="45" y="52"/>
              </a:cxn>
              <a:cxn ang="0">
                <a:pos x="16" y="52"/>
              </a:cxn>
              <a:cxn ang="0">
                <a:pos x="15" y="53"/>
              </a:cxn>
              <a:cxn ang="0">
                <a:pos x="15" y="56"/>
              </a:cxn>
              <a:cxn ang="0">
                <a:pos x="16" y="57"/>
              </a:cxn>
              <a:cxn ang="0">
                <a:pos x="45" y="57"/>
              </a:cxn>
              <a:cxn ang="0">
                <a:pos x="46" y="56"/>
              </a:cxn>
              <a:cxn ang="0">
                <a:pos x="46" y="53"/>
              </a:cxn>
              <a:cxn ang="0">
                <a:pos x="60" y="21"/>
              </a:cxn>
              <a:cxn ang="0">
                <a:pos x="41" y="21"/>
              </a:cxn>
              <a:cxn ang="0">
                <a:pos x="41" y="2"/>
              </a:cxn>
              <a:cxn ang="0">
                <a:pos x="42" y="3"/>
              </a:cxn>
              <a:cxn ang="0">
                <a:pos x="59" y="19"/>
              </a:cxn>
              <a:cxn ang="0">
                <a:pos x="60" y="21"/>
              </a:cxn>
            </a:cxnLst>
            <a:rect l="0" t="0" r="r" b="b"/>
            <a:pathLst>
              <a:path w="61" h="72">
                <a:moveTo>
                  <a:pt x="61" y="26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7" y="26"/>
                  <a:pt x="40" y="26"/>
                </a:cubicBezTo>
                <a:lnTo>
                  <a:pt x="61" y="26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2"/>
                  <a:pt x="15" y="32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6" y="36"/>
                  <a:pt x="1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5" y="42"/>
                  <a:pt x="15" y="43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7"/>
                  <a:pt x="16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5" y="52"/>
                  <a:pt x="15" y="53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6"/>
                  <a:pt x="16" y="57"/>
                  <a:pt x="16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  <a:moveTo>
                  <a:pt x="60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2" y="3"/>
                  <a:pt x="42" y="3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20"/>
                  <a:pt x="59" y="20"/>
                  <a:pt x="60" y="2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38" name="Group 119"/>
          <p:cNvGrpSpPr/>
          <p:nvPr/>
        </p:nvGrpSpPr>
        <p:grpSpPr>
          <a:xfrm>
            <a:off x="6282257" y="1440924"/>
            <a:ext cx="485341" cy="501216"/>
            <a:chOff x="1227138" y="271463"/>
            <a:chExt cx="679450" cy="701675"/>
          </a:xfrm>
          <a:solidFill>
            <a:schemeClr val="tx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15"/>
          <p:cNvGrpSpPr>
            <a:grpSpLocks noChangeAspect="1"/>
          </p:cNvGrpSpPr>
          <p:nvPr/>
        </p:nvGrpSpPr>
        <p:grpSpPr bwMode="auto">
          <a:xfrm>
            <a:off x="7224516" y="1338343"/>
            <a:ext cx="630611" cy="706378"/>
            <a:chOff x="3415" y="1072"/>
            <a:chExt cx="541" cy="606"/>
          </a:xfrm>
          <a:solidFill>
            <a:schemeClr val="tx1"/>
          </a:solidFill>
        </p:grpSpPr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3518" y="1151"/>
              <a:ext cx="335" cy="450"/>
            </a:xfrm>
            <a:custGeom>
              <a:avLst/>
              <a:gdLst>
                <a:gd name="T0" fmla="*/ 1129 w 1467"/>
                <a:gd name="T1" fmla="*/ 1975 h 1975"/>
                <a:gd name="T2" fmla="*/ 339 w 1467"/>
                <a:gd name="T3" fmla="*/ 1975 h 1975"/>
                <a:gd name="T4" fmla="*/ 282 w 1467"/>
                <a:gd name="T5" fmla="*/ 1919 h 1975"/>
                <a:gd name="T6" fmla="*/ 282 w 1467"/>
                <a:gd name="T7" fmla="*/ 1311 h 1975"/>
                <a:gd name="T8" fmla="*/ 0 w 1467"/>
                <a:gd name="T9" fmla="*/ 733 h 1975"/>
                <a:gd name="T10" fmla="*/ 734 w 1467"/>
                <a:gd name="T11" fmla="*/ 0 h 1975"/>
                <a:gd name="T12" fmla="*/ 1467 w 1467"/>
                <a:gd name="T13" fmla="*/ 733 h 1975"/>
                <a:gd name="T14" fmla="*/ 1185 w 1467"/>
                <a:gd name="T15" fmla="*/ 1311 h 1975"/>
                <a:gd name="T16" fmla="*/ 1185 w 1467"/>
                <a:gd name="T17" fmla="*/ 1919 h 1975"/>
                <a:gd name="T18" fmla="*/ 1129 w 1467"/>
                <a:gd name="T19" fmla="*/ 1975 h 1975"/>
                <a:gd name="T20" fmla="*/ 395 w 1467"/>
                <a:gd name="T21" fmla="*/ 1862 h 1975"/>
                <a:gd name="T22" fmla="*/ 1072 w 1467"/>
                <a:gd name="T23" fmla="*/ 1862 h 1975"/>
                <a:gd name="T24" fmla="*/ 1072 w 1467"/>
                <a:gd name="T25" fmla="*/ 1283 h 1975"/>
                <a:gd name="T26" fmla="*/ 1096 w 1467"/>
                <a:gd name="T27" fmla="*/ 1237 h 1975"/>
                <a:gd name="T28" fmla="*/ 1355 w 1467"/>
                <a:gd name="T29" fmla="*/ 733 h 1975"/>
                <a:gd name="T30" fmla="*/ 734 w 1467"/>
                <a:gd name="T31" fmla="*/ 113 h 1975"/>
                <a:gd name="T32" fmla="*/ 113 w 1467"/>
                <a:gd name="T33" fmla="*/ 733 h 1975"/>
                <a:gd name="T34" fmla="*/ 372 w 1467"/>
                <a:gd name="T35" fmla="*/ 1237 h 1975"/>
                <a:gd name="T36" fmla="*/ 395 w 1467"/>
                <a:gd name="T37" fmla="*/ 1283 h 1975"/>
                <a:gd name="T38" fmla="*/ 395 w 1467"/>
                <a:gd name="T39" fmla="*/ 1862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7" h="1975">
                  <a:moveTo>
                    <a:pt x="1129" y="1975"/>
                  </a:moveTo>
                  <a:lnTo>
                    <a:pt x="339" y="1975"/>
                  </a:lnTo>
                  <a:cubicBezTo>
                    <a:pt x="308" y="1975"/>
                    <a:pt x="282" y="1950"/>
                    <a:pt x="282" y="1919"/>
                  </a:cubicBezTo>
                  <a:lnTo>
                    <a:pt x="282" y="1311"/>
                  </a:lnTo>
                  <a:cubicBezTo>
                    <a:pt x="105" y="1172"/>
                    <a:pt x="0" y="958"/>
                    <a:pt x="0" y="733"/>
                  </a:cubicBezTo>
                  <a:cubicBezTo>
                    <a:pt x="0" y="329"/>
                    <a:pt x="329" y="0"/>
                    <a:pt x="734" y="0"/>
                  </a:cubicBezTo>
                  <a:cubicBezTo>
                    <a:pt x="1138" y="0"/>
                    <a:pt x="1467" y="329"/>
                    <a:pt x="1467" y="733"/>
                  </a:cubicBezTo>
                  <a:cubicBezTo>
                    <a:pt x="1467" y="958"/>
                    <a:pt x="1362" y="1172"/>
                    <a:pt x="1185" y="1311"/>
                  </a:cubicBezTo>
                  <a:lnTo>
                    <a:pt x="1185" y="1919"/>
                  </a:lnTo>
                  <a:cubicBezTo>
                    <a:pt x="1185" y="1950"/>
                    <a:pt x="1160" y="1975"/>
                    <a:pt x="1129" y="1975"/>
                  </a:cubicBezTo>
                  <a:close/>
                  <a:moveTo>
                    <a:pt x="395" y="1862"/>
                  </a:moveTo>
                  <a:lnTo>
                    <a:pt x="1072" y="1862"/>
                  </a:lnTo>
                  <a:lnTo>
                    <a:pt x="1072" y="1283"/>
                  </a:lnTo>
                  <a:cubicBezTo>
                    <a:pt x="1072" y="1264"/>
                    <a:pt x="1081" y="1247"/>
                    <a:pt x="1096" y="1237"/>
                  </a:cubicBezTo>
                  <a:cubicBezTo>
                    <a:pt x="1258" y="1120"/>
                    <a:pt x="1355" y="932"/>
                    <a:pt x="1355" y="733"/>
                  </a:cubicBezTo>
                  <a:cubicBezTo>
                    <a:pt x="1355" y="391"/>
                    <a:pt x="1076" y="113"/>
                    <a:pt x="734" y="113"/>
                  </a:cubicBezTo>
                  <a:cubicBezTo>
                    <a:pt x="391" y="113"/>
                    <a:pt x="113" y="391"/>
                    <a:pt x="113" y="733"/>
                  </a:cubicBezTo>
                  <a:cubicBezTo>
                    <a:pt x="113" y="932"/>
                    <a:pt x="209" y="1120"/>
                    <a:pt x="372" y="1237"/>
                  </a:cubicBezTo>
                  <a:cubicBezTo>
                    <a:pt x="386" y="1248"/>
                    <a:pt x="395" y="1264"/>
                    <a:pt x="395" y="1283"/>
                  </a:cubicBezTo>
                  <a:lnTo>
                    <a:pt x="395" y="18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3595" y="1575"/>
              <a:ext cx="180" cy="103"/>
            </a:xfrm>
            <a:custGeom>
              <a:avLst/>
              <a:gdLst>
                <a:gd name="T0" fmla="*/ 395 w 790"/>
                <a:gd name="T1" fmla="*/ 452 h 452"/>
                <a:gd name="T2" fmla="*/ 0 w 790"/>
                <a:gd name="T3" fmla="*/ 57 h 452"/>
                <a:gd name="T4" fmla="*/ 56 w 790"/>
                <a:gd name="T5" fmla="*/ 0 h 452"/>
                <a:gd name="T6" fmla="*/ 733 w 790"/>
                <a:gd name="T7" fmla="*/ 0 h 452"/>
                <a:gd name="T8" fmla="*/ 790 w 790"/>
                <a:gd name="T9" fmla="*/ 57 h 452"/>
                <a:gd name="T10" fmla="*/ 395 w 790"/>
                <a:gd name="T11" fmla="*/ 452 h 452"/>
                <a:gd name="T12" fmla="*/ 125 w 790"/>
                <a:gd name="T13" fmla="*/ 113 h 452"/>
                <a:gd name="T14" fmla="*/ 395 w 790"/>
                <a:gd name="T15" fmla="*/ 339 h 452"/>
                <a:gd name="T16" fmla="*/ 664 w 790"/>
                <a:gd name="T17" fmla="*/ 113 h 452"/>
                <a:gd name="T18" fmla="*/ 125 w 790"/>
                <a:gd name="T19" fmla="*/ 11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452">
                  <a:moveTo>
                    <a:pt x="395" y="452"/>
                  </a:moveTo>
                  <a:cubicBezTo>
                    <a:pt x="167" y="452"/>
                    <a:pt x="0" y="192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6"/>
                    <a:pt x="790" y="57"/>
                  </a:cubicBezTo>
                  <a:cubicBezTo>
                    <a:pt x="790" y="192"/>
                    <a:pt x="623" y="452"/>
                    <a:pt x="395" y="452"/>
                  </a:cubicBezTo>
                  <a:close/>
                  <a:moveTo>
                    <a:pt x="125" y="113"/>
                  </a:moveTo>
                  <a:cubicBezTo>
                    <a:pt x="161" y="206"/>
                    <a:pt x="267" y="339"/>
                    <a:pt x="395" y="339"/>
                  </a:cubicBezTo>
                  <a:cubicBezTo>
                    <a:pt x="522" y="339"/>
                    <a:pt x="628" y="206"/>
                    <a:pt x="664" y="113"/>
                  </a:cubicBezTo>
                  <a:lnTo>
                    <a:pt x="125" y="1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3595" y="1447"/>
              <a:ext cx="180" cy="25"/>
            </a:xfrm>
            <a:custGeom>
              <a:avLst/>
              <a:gdLst>
                <a:gd name="T0" fmla="*/ 733 w 790"/>
                <a:gd name="T1" fmla="*/ 113 h 113"/>
                <a:gd name="T2" fmla="*/ 56 w 790"/>
                <a:gd name="T3" fmla="*/ 113 h 113"/>
                <a:gd name="T4" fmla="*/ 0 w 790"/>
                <a:gd name="T5" fmla="*/ 56 h 113"/>
                <a:gd name="T6" fmla="*/ 56 w 790"/>
                <a:gd name="T7" fmla="*/ 0 h 113"/>
                <a:gd name="T8" fmla="*/ 733 w 790"/>
                <a:gd name="T9" fmla="*/ 0 h 113"/>
                <a:gd name="T10" fmla="*/ 790 w 790"/>
                <a:gd name="T11" fmla="*/ 56 h 113"/>
                <a:gd name="T12" fmla="*/ 733 w 79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113">
                  <a:moveTo>
                    <a:pt x="733" y="113"/>
                  </a:moveTo>
                  <a:lnTo>
                    <a:pt x="56" y="113"/>
                  </a:lnTo>
                  <a:cubicBezTo>
                    <a:pt x="25" y="113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5"/>
                    <a:pt x="790" y="56"/>
                  </a:cubicBezTo>
                  <a:cubicBezTo>
                    <a:pt x="790" y="87"/>
                    <a:pt x="764" y="113"/>
                    <a:pt x="73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3594" y="1458"/>
              <a:ext cx="182" cy="53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1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1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3594" y="1510"/>
              <a:ext cx="182" cy="52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0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0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3415" y="1318"/>
              <a:ext cx="77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0" name="Freeform 22"/>
            <p:cNvSpPr/>
            <p:nvPr/>
          </p:nvSpPr>
          <p:spPr bwMode="auto">
            <a:xfrm>
              <a:off x="3878" y="1318"/>
              <a:ext cx="78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1" name="Freeform 23"/>
            <p:cNvSpPr/>
            <p:nvPr/>
          </p:nvSpPr>
          <p:spPr bwMode="auto">
            <a:xfrm>
              <a:off x="3568" y="1072"/>
              <a:ext cx="55" cy="79"/>
            </a:xfrm>
            <a:custGeom>
              <a:avLst/>
              <a:gdLst>
                <a:gd name="T0" fmla="*/ 177 w 241"/>
                <a:gd name="T1" fmla="*/ 347 h 347"/>
                <a:gd name="T2" fmla="*/ 127 w 241"/>
                <a:gd name="T3" fmla="*/ 316 h 347"/>
                <a:gd name="T4" fmla="*/ 14 w 241"/>
                <a:gd name="T5" fmla="*/ 90 h 347"/>
                <a:gd name="T6" fmla="*/ 39 w 241"/>
                <a:gd name="T7" fmla="*/ 14 h 347"/>
                <a:gd name="T8" fmla="*/ 115 w 241"/>
                <a:gd name="T9" fmla="*/ 39 h 347"/>
                <a:gd name="T10" fmla="*/ 228 w 241"/>
                <a:gd name="T11" fmla="*/ 265 h 347"/>
                <a:gd name="T12" fmla="*/ 202 w 241"/>
                <a:gd name="T13" fmla="*/ 341 h 347"/>
                <a:gd name="T14" fmla="*/ 177 w 241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347">
                  <a:moveTo>
                    <a:pt x="177" y="347"/>
                  </a:moveTo>
                  <a:cubicBezTo>
                    <a:pt x="156" y="347"/>
                    <a:pt x="136" y="335"/>
                    <a:pt x="127" y="316"/>
                  </a:cubicBezTo>
                  <a:lnTo>
                    <a:pt x="14" y="90"/>
                  </a:lnTo>
                  <a:cubicBezTo>
                    <a:pt x="0" y="62"/>
                    <a:pt x="11" y="28"/>
                    <a:pt x="39" y="14"/>
                  </a:cubicBezTo>
                  <a:cubicBezTo>
                    <a:pt x="67" y="0"/>
                    <a:pt x="101" y="12"/>
                    <a:pt x="115" y="39"/>
                  </a:cubicBezTo>
                  <a:lnTo>
                    <a:pt x="228" y="265"/>
                  </a:lnTo>
                  <a:cubicBezTo>
                    <a:pt x="241" y="293"/>
                    <a:pt x="230" y="327"/>
                    <a:pt x="202" y="341"/>
                  </a:cubicBezTo>
                  <a:cubicBezTo>
                    <a:pt x="194" y="345"/>
                    <a:pt x="185" y="347"/>
                    <a:pt x="177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3748" y="1072"/>
              <a:ext cx="55" cy="79"/>
            </a:xfrm>
            <a:custGeom>
              <a:avLst/>
              <a:gdLst>
                <a:gd name="T0" fmla="*/ 64 w 242"/>
                <a:gd name="T1" fmla="*/ 347 h 347"/>
                <a:gd name="T2" fmla="*/ 39 w 242"/>
                <a:gd name="T3" fmla="*/ 341 h 347"/>
                <a:gd name="T4" fmla="*/ 14 w 242"/>
                <a:gd name="T5" fmla="*/ 265 h 347"/>
                <a:gd name="T6" fmla="*/ 126 w 242"/>
                <a:gd name="T7" fmla="*/ 39 h 347"/>
                <a:gd name="T8" fmla="*/ 202 w 242"/>
                <a:gd name="T9" fmla="*/ 14 h 347"/>
                <a:gd name="T10" fmla="*/ 228 w 242"/>
                <a:gd name="T11" fmla="*/ 89 h 347"/>
                <a:gd name="T12" fmla="*/ 115 w 242"/>
                <a:gd name="T13" fmla="*/ 315 h 347"/>
                <a:gd name="T14" fmla="*/ 64 w 242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47">
                  <a:moveTo>
                    <a:pt x="64" y="347"/>
                  </a:moveTo>
                  <a:cubicBezTo>
                    <a:pt x="56" y="347"/>
                    <a:pt x="47" y="345"/>
                    <a:pt x="39" y="341"/>
                  </a:cubicBezTo>
                  <a:cubicBezTo>
                    <a:pt x="11" y="327"/>
                    <a:pt x="0" y="293"/>
                    <a:pt x="14" y="265"/>
                  </a:cubicBezTo>
                  <a:lnTo>
                    <a:pt x="126" y="39"/>
                  </a:lnTo>
                  <a:cubicBezTo>
                    <a:pt x="141" y="11"/>
                    <a:pt x="175" y="0"/>
                    <a:pt x="202" y="14"/>
                  </a:cubicBezTo>
                  <a:cubicBezTo>
                    <a:pt x="230" y="28"/>
                    <a:pt x="242" y="62"/>
                    <a:pt x="228" y="89"/>
                  </a:cubicBezTo>
                  <a:lnTo>
                    <a:pt x="115" y="315"/>
                  </a:lnTo>
                  <a:cubicBezTo>
                    <a:pt x="105" y="335"/>
                    <a:pt x="85" y="347"/>
                    <a:pt x="64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3439" y="1175"/>
              <a:ext cx="81" cy="53"/>
            </a:xfrm>
            <a:custGeom>
              <a:avLst/>
              <a:gdLst>
                <a:gd name="T0" fmla="*/ 290 w 355"/>
                <a:gd name="T1" fmla="*/ 233 h 233"/>
                <a:gd name="T2" fmla="*/ 265 w 355"/>
                <a:gd name="T3" fmla="*/ 227 h 233"/>
                <a:gd name="T4" fmla="*/ 39 w 355"/>
                <a:gd name="T5" fmla="*/ 114 h 233"/>
                <a:gd name="T6" fmla="*/ 14 w 355"/>
                <a:gd name="T7" fmla="*/ 39 h 233"/>
                <a:gd name="T8" fmla="*/ 90 w 355"/>
                <a:gd name="T9" fmla="*/ 13 h 233"/>
                <a:gd name="T10" fmla="*/ 316 w 355"/>
                <a:gd name="T11" fmla="*/ 126 h 233"/>
                <a:gd name="T12" fmla="*/ 341 w 355"/>
                <a:gd name="T13" fmla="*/ 202 h 233"/>
                <a:gd name="T14" fmla="*/ 290 w 355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33">
                  <a:moveTo>
                    <a:pt x="290" y="233"/>
                  </a:moveTo>
                  <a:cubicBezTo>
                    <a:pt x="282" y="233"/>
                    <a:pt x="274" y="231"/>
                    <a:pt x="265" y="227"/>
                  </a:cubicBezTo>
                  <a:lnTo>
                    <a:pt x="39" y="114"/>
                  </a:lnTo>
                  <a:cubicBezTo>
                    <a:pt x="11" y="100"/>
                    <a:pt x="0" y="67"/>
                    <a:pt x="14" y="39"/>
                  </a:cubicBezTo>
                  <a:cubicBezTo>
                    <a:pt x="28" y="11"/>
                    <a:pt x="62" y="0"/>
                    <a:pt x="90" y="13"/>
                  </a:cubicBezTo>
                  <a:lnTo>
                    <a:pt x="316" y="126"/>
                  </a:lnTo>
                  <a:cubicBezTo>
                    <a:pt x="344" y="140"/>
                    <a:pt x="355" y="174"/>
                    <a:pt x="341" y="202"/>
                  </a:cubicBezTo>
                  <a:cubicBezTo>
                    <a:pt x="331" y="222"/>
                    <a:pt x="311" y="233"/>
                    <a:pt x="290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4" name="Freeform 26"/>
            <p:cNvSpPr/>
            <p:nvPr/>
          </p:nvSpPr>
          <p:spPr bwMode="auto">
            <a:xfrm>
              <a:off x="3851" y="1175"/>
              <a:ext cx="81" cy="53"/>
            </a:xfrm>
            <a:custGeom>
              <a:avLst/>
              <a:gdLst>
                <a:gd name="T0" fmla="*/ 64 w 354"/>
                <a:gd name="T1" fmla="*/ 233 h 233"/>
                <a:gd name="T2" fmla="*/ 13 w 354"/>
                <a:gd name="T3" fmla="*/ 202 h 233"/>
                <a:gd name="T4" fmla="*/ 39 w 354"/>
                <a:gd name="T5" fmla="*/ 126 h 233"/>
                <a:gd name="T6" fmla="*/ 265 w 354"/>
                <a:gd name="T7" fmla="*/ 13 h 233"/>
                <a:gd name="T8" fmla="*/ 340 w 354"/>
                <a:gd name="T9" fmla="*/ 39 h 233"/>
                <a:gd name="T10" fmla="*/ 315 w 354"/>
                <a:gd name="T11" fmla="*/ 115 h 233"/>
                <a:gd name="T12" fmla="*/ 89 w 354"/>
                <a:gd name="T13" fmla="*/ 228 h 233"/>
                <a:gd name="T14" fmla="*/ 64 w 354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3">
                  <a:moveTo>
                    <a:pt x="64" y="233"/>
                  </a:moveTo>
                  <a:cubicBezTo>
                    <a:pt x="43" y="233"/>
                    <a:pt x="23" y="222"/>
                    <a:pt x="13" y="202"/>
                  </a:cubicBezTo>
                  <a:cubicBezTo>
                    <a:pt x="0" y="174"/>
                    <a:pt x="11" y="140"/>
                    <a:pt x="39" y="126"/>
                  </a:cubicBezTo>
                  <a:lnTo>
                    <a:pt x="265" y="13"/>
                  </a:lnTo>
                  <a:cubicBezTo>
                    <a:pt x="292" y="0"/>
                    <a:pt x="326" y="11"/>
                    <a:pt x="340" y="39"/>
                  </a:cubicBezTo>
                  <a:cubicBezTo>
                    <a:pt x="354" y="67"/>
                    <a:pt x="343" y="101"/>
                    <a:pt x="315" y="115"/>
                  </a:cubicBezTo>
                  <a:lnTo>
                    <a:pt x="89" y="228"/>
                  </a:lnTo>
                  <a:cubicBezTo>
                    <a:pt x="81" y="231"/>
                    <a:pt x="72" y="233"/>
                    <a:pt x="64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55" name="Freeform 21"/>
          <p:cNvSpPr>
            <a:spLocks noEditPoints="1"/>
          </p:cNvSpPr>
          <p:nvPr/>
        </p:nvSpPr>
        <p:spPr bwMode="auto">
          <a:xfrm>
            <a:off x="7333677" y="2539194"/>
            <a:ext cx="401627" cy="58675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6139011" y="3782053"/>
            <a:ext cx="597590" cy="601349"/>
            <a:chOff x="-797" y="1468"/>
            <a:chExt cx="636" cy="640"/>
          </a:xfrm>
          <a:solidFill>
            <a:schemeClr val="tx1"/>
          </a:solidFill>
        </p:grpSpPr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-654" y="1468"/>
              <a:ext cx="493" cy="640"/>
            </a:xfrm>
            <a:custGeom>
              <a:avLst/>
              <a:gdLst>
                <a:gd name="T0" fmla="*/ 1372 w 2173"/>
                <a:gd name="T1" fmla="*/ 0 h 2822"/>
                <a:gd name="T2" fmla="*/ 621 w 2173"/>
                <a:gd name="T3" fmla="*/ 0 h 2822"/>
                <a:gd name="T4" fmla="*/ 762 w 2173"/>
                <a:gd name="T5" fmla="*/ 226 h 2822"/>
                <a:gd name="T6" fmla="*/ 1242 w 2173"/>
                <a:gd name="T7" fmla="*/ 226 h 2822"/>
                <a:gd name="T8" fmla="*/ 1242 w 2173"/>
                <a:gd name="T9" fmla="*/ 931 h 2822"/>
                <a:gd name="T10" fmla="*/ 1947 w 2173"/>
                <a:gd name="T11" fmla="*/ 931 h 2822"/>
                <a:gd name="T12" fmla="*/ 1947 w 2173"/>
                <a:gd name="T13" fmla="*/ 2596 h 2822"/>
                <a:gd name="T14" fmla="*/ 226 w 2173"/>
                <a:gd name="T15" fmla="*/ 2596 h 2822"/>
                <a:gd name="T16" fmla="*/ 226 w 2173"/>
                <a:gd name="T17" fmla="*/ 1217 h 2822"/>
                <a:gd name="T18" fmla="*/ 0 w 2173"/>
                <a:gd name="T19" fmla="*/ 1193 h 2822"/>
                <a:gd name="T20" fmla="*/ 0 w 2173"/>
                <a:gd name="T21" fmla="*/ 2822 h 2822"/>
                <a:gd name="T22" fmla="*/ 2173 w 2173"/>
                <a:gd name="T23" fmla="*/ 2822 h 2822"/>
                <a:gd name="T24" fmla="*/ 2173 w 2173"/>
                <a:gd name="T25" fmla="*/ 832 h 2822"/>
                <a:gd name="T26" fmla="*/ 1372 w 2173"/>
                <a:gd name="T27" fmla="*/ 0 h 2822"/>
                <a:gd name="T28" fmla="*/ 1411 w 2173"/>
                <a:gd name="T29" fmla="*/ 762 h 2822"/>
                <a:gd name="T30" fmla="*/ 1411 w 2173"/>
                <a:gd name="T31" fmla="*/ 377 h 2822"/>
                <a:gd name="T32" fmla="*/ 1783 w 2173"/>
                <a:gd name="T33" fmla="*/ 762 h 2822"/>
                <a:gd name="T34" fmla="*/ 1411 w 2173"/>
                <a:gd name="T35" fmla="*/ 762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3" h="2822">
                  <a:moveTo>
                    <a:pt x="1372" y="0"/>
                  </a:moveTo>
                  <a:lnTo>
                    <a:pt x="621" y="0"/>
                  </a:lnTo>
                  <a:lnTo>
                    <a:pt x="762" y="226"/>
                  </a:lnTo>
                  <a:lnTo>
                    <a:pt x="1242" y="226"/>
                  </a:lnTo>
                  <a:lnTo>
                    <a:pt x="1242" y="931"/>
                  </a:lnTo>
                  <a:lnTo>
                    <a:pt x="1947" y="931"/>
                  </a:lnTo>
                  <a:lnTo>
                    <a:pt x="1947" y="2596"/>
                  </a:lnTo>
                  <a:lnTo>
                    <a:pt x="226" y="2596"/>
                  </a:lnTo>
                  <a:lnTo>
                    <a:pt x="226" y="1217"/>
                  </a:lnTo>
                  <a:lnTo>
                    <a:pt x="0" y="1193"/>
                  </a:lnTo>
                  <a:lnTo>
                    <a:pt x="0" y="2822"/>
                  </a:lnTo>
                  <a:lnTo>
                    <a:pt x="2173" y="2822"/>
                  </a:lnTo>
                  <a:lnTo>
                    <a:pt x="2173" y="832"/>
                  </a:lnTo>
                  <a:lnTo>
                    <a:pt x="1372" y="0"/>
                  </a:lnTo>
                  <a:close/>
                  <a:moveTo>
                    <a:pt x="1411" y="762"/>
                  </a:moveTo>
                  <a:lnTo>
                    <a:pt x="1411" y="377"/>
                  </a:lnTo>
                  <a:lnTo>
                    <a:pt x="1783" y="762"/>
                  </a:lnTo>
                  <a:lnTo>
                    <a:pt x="1411" y="7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-551" y="1775"/>
              <a:ext cx="281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-551" y="1865"/>
              <a:ext cx="281" cy="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-551" y="1954"/>
              <a:ext cx="281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-797" y="1480"/>
              <a:ext cx="301" cy="311"/>
            </a:xfrm>
            <a:custGeom>
              <a:avLst/>
              <a:gdLst>
                <a:gd name="T0" fmla="*/ 1193 w 1328"/>
                <a:gd name="T1" fmla="*/ 837 h 1373"/>
                <a:gd name="T2" fmla="*/ 1325 w 1328"/>
                <a:gd name="T3" fmla="*/ 485 h 1373"/>
                <a:gd name="T4" fmla="*/ 822 w 1328"/>
                <a:gd name="T5" fmla="*/ 7 h 1373"/>
                <a:gd name="T6" fmla="*/ 342 w 1328"/>
                <a:gd name="T7" fmla="*/ 509 h 1373"/>
                <a:gd name="T8" fmla="*/ 468 w 1328"/>
                <a:gd name="T9" fmla="*/ 828 h 1373"/>
                <a:gd name="T10" fmla="*/ 247 w 1328"/>
                <a:gd name="T11" fmla="*/ 924 h 1373"/>
                <a:gd name="T12" fmla="*/ 26 w 1328"/>
                <a:gd name="T13" fmla="*/ 1160 h 1373"/>
                <a:gd name="T14" fmla="*/ 1 w 1328"/>
                <a:gd name="T15" fmla="*/ 1240 h 1373"/>
                <a:gd name="T16" fmla="*/ 137 w 1328"/>
                <a:gd name="T17" fmla="*/ 1372 h 1373"/>
                <a:gd name="T18" fmla="*/ 216 w 1328"/>
                <a:gd name="T19" fmla="*/ 1343 h 1373"/>
                <a:gd name="T20" fmla="*/ 440 w 1328"/>
                <a:gd name="T21" fmla="*/ 1107 h 1373"/>
                <a:gd name="T22" fmla="*/ 525 w 1328"/>
                <a:gd name="T23" fmla="*/ 884 h 1373"/>
                <a:gd name="T24" fmla="*/ 848 w 1328"/>
                <a:gd name="T25" fmla="*/ 993 h 1373"/>
                <a:gd name="T26" fmla="*/ 1193 w 1328"/>
                <a:gd name="T27" fmla="*/ 837 h 1373"/>
                <a:gd name="T28" fmla="*/ 626 w 1328"/>
                <a:gd name="T29" fmla="*/ 720 h 1373"/>
                <a:gd name="T30" fmla="*/ 532 w 1328"/>
                <a:gd name="T31" fmla="*/ 506 h 1373"/>
                <a:gd name="T32" fmla="*/ 827 w 1328"/>
                <a:gd name="T33" fmla="*/ 197 h 1373"/>
                <a:gd name="T34" fmla="*/ 1135 w 1328"/>
                <a:gd name="T35" fmla="*/ 490 h 1373"/>
                <a:gd name="T36" fmla="*/ 843 w 1328"/>
                <a:gd name="T37" fmla="*/ 803 h 1373"/>
                <a:gd name="T38" fmla="*/ 626 w 1328"/>
                <a:gd name="T39" fmla="*/ 72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8" h="1373">
                  <a:moveTo>
                    <a:pt x="1193" y="837"/>
                  </a:moveTo>
                  <a:cubicBezTo>
                    <a:pt x="1285" y="740"/>
                    <a:pt x="1328" y="613"/>
                    <a:pt x="1325" y="485"/>
                  </a:cubicBezTo>
                  <a:cubicBezTo>
                    <a:pt x="1318" y="220"/>
                    <a:pt x="1087" y="0"/>
                    <a:pt x="822" y="7"/>
                  </a:cubicBezTo>
                  <a:cubicBezTo>
                    <a:pt x="554" y="15"/>
                    <a:pt x="335" y="241"/>
                    <a:pt x="342" y="509"/>
                  </a:cubicBezTo>
                  <a:cubicBezTo>
                    <a:pt x="345" y="624"/>
                    <a:pt x="388" y="737"/>
                    <a:pt x="468" y="828"/>
                  </a:cubicBezTo>
                  <a:lnTo>
                    <a:pt x="247" y="924"/>
                  </a:lnTo>
                  <a:lnTo>
                    <a:pt x="26" y="1160"/>
                  </a:lnTo>
                  <a:cubicBezTo>
                    <a:pt x="8" y="1183"/>
                    <a:pt x="0" y="1212"/>
                    <a:pt x="1" y="1240"/>
                  </a:cubicBezTo>
                  <a:cubicBezTo>
                    <a:pt x="3" y="1311"/>
                    <a:pt x="64" y="1373"/>
                    <a:pt x="137" y="1372"/>
                  </a:cubicBezTo>
                  <a:cubicBezTo>
                    <a:pt x="166" y="1371"/>
                    <a:pt x="192" y="1361"/>
                    <a:pt x="216" y="1343"/>
                  </a:cubicBezTo>
                  <a:lnTo>
                    <a:pt x="440" y="1107"/>
                  </a:lnTo>
                  <a:lnTo>
                    <a:pt x="525" y="884"/>
                  </a:lnTo>
                  <a:cubicBezTo>
                    <a:pt x="619" y="959"/>
                    <a:pt x="733" y="996"/>
                    <a:pt x="848" y="993"/>
                  </a:cubicBezTo>
                  <a:cubicBezTo>
                    <a:pt x="974" y="989"/>
                    <a:pt x="1098" y="937"/>
                    <a:pt x="1193" y="837"/>
                  </a:cubicBezTo>
                  <a:close/>
                  <a:moveTo>
                    <a:pt x="626" y="720"/>
                  </a:moveTo>
                  <a:cubicBezTo>
                    <a:pt x="565" y="662"/>
                    <a:pt x="534" y="585"/>
                    <a:pt x="532" y="506"/>
                  </a:cubicBezTo>
                  <a:cubicBezTo>
                    <a:pt x="528" y="345"/>
                    <a:pt x="661" y="202"/>
                    <a:pt x="827" y="197"/>
                  </a:cubicBezTo>
                  <a:cubicBezTo>
                    <a:pt x="988" y="193"/>
                    <a:pt x="1131" y="326"/>
                    <a:pt x="1135" y="490"/>
                  </a:cubicBezTo>
                  <a:cubicBezTo>
                    <a:pt x="1140" y="658"/>
                    <a:pt x="1006" y="798"/>
                    <a:pt x="843" y="803"/>
                  </a:cubicBezTo>
                  <a:cubicBezTo>
                    <a:pt x="765" y="805"/>
                    <a:pt x="687" y="776"/>
                    <a:pt x="626" y="7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62" name="Freeform 101"/>
          <p:cNvSpPr>
            <a:spLocks noEditPoints="1"/>
          </p:cNvSpPr>
          <p:nvPr/>
        </p:nvSpPr>
        <p:spPr bwMode="auto">
          <a:xfrm>
            <a:off x="1851743" y="2588883"/>
            <a:ext cx="735494" cy="487376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63" name="Freeform 74"/>
          <p:cNvSpPr>
            <a:spLocks noEditPoints="1"/>
          </p:cNvSpPr>
          <p:nvPr/>
        </p:nvSpPr>
        <p:spPr bwMode="auto">
          <a:xfrm>
            <a:off x="4078527" y="2617570"/>
            <a:ext cx="554382" cy="430003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64" name="Group 15"/>
          <p:cNvGrpSpPr/>
          <p:nvPr/>
        </p:nvGrpSpPr>
        <p:grpSpPr>
          <a:xfrm>
            <a:off x="6261880" y="5074630"/>
            <a:ext cx="663995" cy="566827"/>
            <a:chOff x="3440113" y="1050925"/>
            <a:chExt cx="390525" cy="333376"/>
          </a:xfrm>
          <a:solidFill>
            <a:schemeClr val="tx1"/>
          </a:solidFill>
        </p:grpSpPr>
        <p:sp>
          <p:nvSpPr>
            <p:cNvPr id="65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68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69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70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44"/>
          <p:cNvGrpSpPr/>
          <p:nvPr/>
        </p:nvGrpSpPr>
        <p:grpSpPr>
          <a:xfrm>
            <a:off x="949410" y="2524088"/>
            <a:ext cx="542181" cy="616967"/>
            <a:chOff x="2927811" y="2108124"/>
            <a:chExt cx="361887" cy="411804"/>
          </a:xfrm>
          <a:solidFill>
            <a:schemeClr val="tx1"/>
          </a:solidFill>
        </p:grpSpPr>
        <p:sp>
          <p:nvSpPr>
            <p:cNvPr id="72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73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46"/>
          <p:cNvGrpSpPr/>
          <p:nvPr/>
        </p:nvGrpSpPr>
        <p:grpSpPr>
          <a:xfrm>
            <a:off x="1896335" y="5081813"/>
            <a:ext cx="633488" cy="552460"/>
            <a:chOff x="5368132" y="3540125"/>
            <a:chExt cx="465138" cy="435769"/>
          </a:xfrm>
          <a:solidFill>
            <a:schemeClr val="tx1"/>
          </a:solidFill>
        </p:grpSpPr>
        <p:sp>
          <p:nvSpPr>
            <p:cNvPr id="77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8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79" name="Group 63"/>
          <p:cNvGrpSpPr/>
          <p:nvPr/>
        </p:nvGrpSpPr>
        <p:grpSpPr>
          <a:xfrm>
            <a:off x="3039904" y="5041867"/>
            <a:ext cx="563574" cy="617342"/>
            <a:chOff x="7287419" y="4435475"/>
            <a:chExt cx="464344" cy="465138"/>
          </a:xfrm>
          <a:solidFill>
            <a:schemeClr val="tx1"/>
          </a:solidFill>
        </p:grpSpPr>
        <p:sp>
          <p:nvSpPr>
            <p:cNvPr id="80" name="AutoShape 18"/>
            <p:cNvSpPr/>
            <p:nvPr/>
          </p:nvSpPr>
          <p:spPr bwMode="auto">
            <a:xfrm>
              <a:off x="7287419" y="4435475"/>
              <a:ext cx="464344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1" name="AutoShape 19"/>
            <p:cNvSpPr/>
            <p:nvPr/>
          </p:nvSpPr>
          <p:spPr bwMode="auto">
            <a:xfrm>
              <a:off x="7389019" y="4610100"/>
              <a:ext cx="57944" cy="436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2" name="AutoShape 20"/>
            <p:cNvSpPr/>
            <p:nvPr/>
          </p:nvSpPr>
          <p:spPr bwMode="auto">
            <a:xfrm>
              <a:off x="7389019" y="4682332"/>
              <a:ext cx="57944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3" name="AutoShape 21"/>
            <p:cNvSpPr/>
            <p:nvPr/>
          </p:nvSpPr>
          <p:spPr bwMode="auto">
            <a:xfrm>
              <a:off x="7389019" y="4755357"/>
              <a:ext cx="57944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4" name="AutoShape 22"/>
            <p:cNvSpPr/>
            <p:nvPr/>
          </p:nvSpPr>
          <p:spPr bwMode="auto">
            <a:xfrm>
              <a:off x="7490619" y="4755357"/>
              <a:ext cx="57944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5" name="AutoShape 23"/>
            <p:cNvSpPr/>
            <p:nvPr/>
          </p:nvSpPr>
          <p:spPr bwMode="auto">
            <a:xfrm>
              <a:off x="7490619" y="4682332"/>
              <a:ext cx="57944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6" name="AutoShape 24"/>
            <p:cNvSpPr/>
            <p:nvPr/>
          </p:nvSpPr>
          <p:spPr bwMode="auto">
            <a:xfrm>
              <a:off x="7490619" y="4610100"/>
              <a:ext cx="57944" cy="436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7" name="AutoShape 25"/>
            <p:cNvSpPr/>
            <p:nvPr/>
          </p:nvSpPr>
          <p:spPr bwMode="auto">
            <a:xfrm>
              <a:off x="7592219" y="4755357"/>
              <a:ext cx="57944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8" name="AutoShape 26"/>
            <p:cNvSpPr/>
            <p:nvPr/>
          </p:nvSpPr>
          <p:spPr bwMode="auto">
            <a:xfrm>
              <a:off x="7592219" y="4682332"/>
              <a:ext cx="57944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9" name="AutoShape 27"/>
            <p:cNvSpPr/>
            <p:nvPr/>
          </p:nvSpPr>
          <p:spPr bwMode="auto">
            <a:xfrm>
              <a:off x="7592219" y="4610100"/>
              <a:ext cx="57944" cy="436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90" name="AutoShape 83"/>
          <p:cNvSpPr/>
          <p:nvPr/>
        </p:nvSpPr>
        <p:spPr bwMode="auto">
          <a:xfrm>
            <a:off x="4089988" y="3921983"/>
            <a:ext cx="589850" cy="3871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91" name="Freeform 217"/>
          <p:cNvSpPr>
            <a:spLocks noEditPoints="1"/>
          </p:cNvSpPr>
          <p:nvPr/>
        </p:nvSpPr>
        <p:spPr bwMode="auto">
          <a:xfrm>
            <a:off x="9220256" y="1494906"/>
            <a:ext cx="524336" cy="39325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92" name="Freeform 178"/>
          <p:cNvSpPr>
            <a:spLocks noEditPoints="1"/>
          </p:cNvSpPr>
          <p:nvPr/>
        </p:nvSpPr>
        <p:spPr bwMode="auto">
          <a:xfrm>
            <a:off x="9126025" y="2597970"/>
            <a:ext cx="622974" cy="4692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 rot="5400000">
            <a:off x="9221201" y="3908343"/>
            <a:ext cx="525662" cy="41446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94" name="Group 89"/>
          <p:cNvGrpSpPr/>
          <p:nvPr/>
        </p:nvGrpSpPr>
        <p:grpSpPr>
          <a:xfrm>
            <a:off x="7311428" y="3778318"/>
            <a:ext cx="401165" cy="674514"/>
            <a:chOff x="6627813" y="1292225"/>
            <a:chExt cx="503238" cy="846138"/>
          </a:xfrm>
          <a:solidFill>
            <a:schemeClr val="tx1"/>
          </a:solidFill>
        </p:grpSpPr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6740525" y="1900238"/>
              <a:ext cx="276225" cy="63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6740525" y="1989138"/>
              <a:ext cx="276225" cy="61913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6770688" y="2078038"/>
              <a:ext cx="219075" cy="603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627813" y="1292225"/>
              <a:ext cx="503238" cy="581025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197812" y="5091919"/>
            <a:ext cx="661832" cy="484347"/>
            <a:chOff x="1848569" y="1794469"/>
            <a:chExt cx="490776" cy="359163"/>
          </a:xfrm>
          <a:solidFill>
            <a:schemeClr val="tx1"/>
          </a:solidFill>
        </p:grpSpPr>
        <p:sp>
          <p:nvSpPr>
            <p:cNvPr id="100" name="任意多边形 85"/>
            <p:cNvSpPr/>
            <p:nvPr/>
          </p:nvSpPr>
          <p:spPr>
            <a:xfrm>
              <a:off x="1863082" y="1857702"/>
              <a:ext cx="390290" cy="295930"/>
            </a:xfrm>
            <a:custGeom>
              <a:avLst/>
              <a:gdLst>
                <a:gd name="connsiteX0" fmla="*/ 96105 w 628567"/>
                <a:gd name="connsiteY0" fmla="*/ 192304 h 476598"/>
                <a:gd name="connsiteX1" fmla="*/ 96105 w 628567"/>
                <a:gd name="connsiteY1" fmla="*/ 476598 h 476598"/>
                <a:gd name="connsiteX2" fmla="*/ 0 w 628567"/>
                <a:gd name="connsiteY2" fmla="*/ 476598 h 476598"/>
                <a:gd name="connsiteX3" fmla="*/ 0 w 628567"/>
                <a:gd name="connsiteY3" fmla="*/ 267440 h 476598"/>
                <a:gd name="connsiteX4" fmla="*/ 451079 w 628567"/>
                <a:gd name="connsiteY4" fmla="*/ 149738 h 476598"/>
                <a:gd name="connsiteX5" fmla="*/ 451079 w 628567"/>
                <a:gd name="connsiteY5" fmla="*/ 476598 h 476598"/>
                <a:gd name="connsiteX6" fmla="*/ 354974 w 628567"/>
                <a:gd name="connsiteY6" fmla="*/ 476598 h 476598"/>
                <a:gd name="connsiteX7" fmla="*/ 354974 w 628567"/>
                <a:gd name="connsiteY7" fmla="*/ 196833 h 476598"/>
                <a:gd name="connsiteX8" fmla="*/ 357633 w 628567"/>
                <a:gd name="connsiteY8" fmla="*/ 200277 h 476598"/>
                <a:gd name="connsiteX9" fmla="*/ 359009 w 628567"/>
                <a:gd name="connsiteY9" fmla="*/ 199214 h 476598"/>
                <a:gd name="connsiteX10" fmla="*/ 372907 w 628567"/>
                <a:gd name="connsiteY10" fmla="*/ 215687 h 476598"/>
                <a:gd name="connsiteX11" fmla="*/ 255352 w 628567"/>
                <a:gd name="connsiteY11" fmla="*/ 67803 h 476598"/>
                <a:gd name="connsiteX12" fmla="*/ 273592 w 628567"/>
                <a:gd name="connsiteY12" fmla="*/ 91427 h 476598"/>
                <a:gd name="connsiteX13" fmla="*/ 273592 w 628567"/>
                <a:gd name="connsiteY13" fmla="*/ 476598 h 476598"/>
                <a:gd name="connsiteX14" fmla="*/ 177487 w 628567"/>
                <a:gd name="connsiteY14" fmla="*/ 476598 h 476598"/>
                <a:gd name="connsiteX15" fmla="*/ 177487 w 628567"/>
                <a:gd name="connsiteY15" fmla="*/ 128679 h 476598"/>
                <a:gd name="connsiteX16" fmla="*/ 628567 w 628567"/>
                <a:gd name="connsiteY16" fmla="*/ 0 h 476598"/>
                <a:gd name="connsiteX17" fmla="*/ 628567 w 628567"/>
                <a:gd name="connsiteY17" fmla="*/ 476598 h 476598"/>
                <a:gd name="connsiteX18" fmla="*/ 532462 w 628567"/>
                <a:gd name="connsiteY18" fmla="*/ 476598 h 476598"/>
                <a:gd name="connsiteX19" fmla="*/ 532462 w 628567"/>
                <a:gd name="connsiteY19" fmla="*/ 81079 h 4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567" h="476598">
                  <a:moveTo>
                    <a:pt x="96105" y="192304"/>
                  </a:moveTo>
                  <a:lnTo>
                    <a:pt x="96105" y="476598"/>
                  </a:lnTo>
                  <a:lnTo>
                    <a:pt x="0" y="476598"/>
                  </a:lnTo>
                  <a:lnTo>
                    <a:pt x="0" y="267440"/>
                  </a:lnTo>
                  <a:close/>
                  <a:moveTo>
                    <a:pt x="451079" y="149738"/>
                  </a:moveTo>
                  <a:lnTo>
                    <a:pt x="451079" y="476598"/>
                  </a:lnTo>
                  <a:lnTo>
                    <a:pt x="354974" y="476598"/>
                  </a:lnTo>
                  <a:lnTo>
                    <a:pt x="354974" y="196833"/>
                  </a:lnTo>
                  <a:lnTo>
                    <a:pt x="357633" y="200277"/>
                  </a:lnTo>
                  <a:lnTo>
                    <a:pt x="359009" y="199214"/>
                  </a:lnTo>
                  <a:lnTo>
                    <a:pt x="372907" y="215687"/>
                  </a:lnTo>
                  <a:close/>
                  <a:moveTo>
                    <a:pt x="255352" y="67803"/>
                  </a:moveTo>
                  <a:lnTo>
                    <a:pt x="273592" y="91427"/>
                  </a:lnTo>
                  <a:lnTo>
                    <a:pt x="273592" y="476598"/>
                  </a:lnTo>
                  <a:lnTo>
                    <a:pt x="177487" y="476598"/>
                  </a:lnTo>
                  <a:lnTo>
                    <a:pt x="177487" y="128679"/>
                  </a:lnTo>
                  <a:close/>
                  <a:moveTo>
                    <a:pt x="628567" y="0"/>
                  </a:moveTo>
                  <a:lnTo>
                    <a:pt x="628567" y="476598"/>
                  </a:lnTo>
                  <a:lnTo>
                    <a:pt x="532462" y="476598"/>
                  </a:lnTo>
                  <a:lnTo>
                    <a:pt x="532462" y="810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任意多边形 86"/>
            <p:cNvSpPr/>
            <p:nvPr/>
          </p:nvSpPr>
          <p:spPr>
            <a:xfrm rot="13790841">
              <a:off x="1992773" y="1650265"/>
              <a:ext cx="202367" cy="490776"/>
            </a:xfrm>
            <a:custGeom>
              <a:avLst/>
              <a:gdLst>
                <a:gd name="connsiteX0" fmla="*/ 97660 w 325915"/>
                <a:gd name="connsiteY0" fmla="*/ 790400 h 790400"/>
                <a:gd name="connsiteX1" fmla="*/ 0 w 325915"/>
                <a:gd name="connsiteY1" fmla="*/ 664808 h 790400"/>
                <a:gd name="connsiteX2" fmla="*/ 70970 w 325915"/>
                <a:gd name="connsiteY2" fmla="*/ 664808 h 790400"/>
                <a:gd name="connsiteX3" fmla="*/ 70970 w 325915"/>
                <a:gd name="connsiteY3" fmla="*/ 320500 h 790400"/>
                <a:gd name="connsiteX4" fmla="*/ 92523 w 325915"/>
                <a:gd name="connsiteY4" fmla="*/ 320500 h 790400"/>
                <a:gd name="connsiteX5" fmla="*/ 92598 w 325915"/>
                <a:gd name="connsiteY5" fmla="*/ 318763 h 790400"/>
                <a:gd name="connsiteX6" fmla="*/ 259805 w 325915"/>
                <a:gd name="connsiteY6" fmla="*/ 326009 h 790400"/>
                <a:gd name="connsiteX7" fmla="*/ 271953 w 325915"/>
                <a:gd name="connsiteY7" fmla="*/ 0 h 790400"/>
                <a:gd name="connsiteX8" fmla="*/ 325915 w 325915"/>
                <a:gd name="connsiteY8" fmla="*/ 2011 h 790400"/>
                <a:gd name="connsiteX9" fmla="*/ 311729 w 325915"/>
                <a:gd name="connsiteY9" fmla="*/ 382747 h 790400"/>
                <a:gd name="connsiteX10" fmla="*/ 257766 w 325915"/>
                <a:gd name="connsiteY10" fmla="*/ 380736 h 790400"/>
                <a:gd name="connsiteX11" fmla="*/ 257794 w 325915"/>
                <a:gd name="connsiteY11" fmla="*/ 379973 h 790400"/>
                <a:gd name="connsiteX12" fmla="*/ 124349 w 325915"/>
                <a:gd name="connsiteY12" fmla="*/ 374190 h 790400"/>
                <a:gd name="connsiteX13" fmla="*/ 124349 w 325915"/>
                <a:gd name="connsiteY13" fmla="*/ 664808 h 790400"/>
                <a:gd name="connsiteX14" fmla="*/ 195319 w 325915"/>
                <a:gd name="connsiteY14" fmla="*/ 664808 h 7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915" h="790400">
                  <a:moveTo>
                    <a:pt x="97660" y="790400"/>
                  </a:moveTo>
                  <a:lnTo>
                    <a:pt x="0" y="664808"/>
                  </a:lnTo>
                  <a:lnTo>
                    <a:pt x="70970" y="664808"/>
                  </a:lnTo>
                  <a:lnTo>
                    <a:pt x="70970" y="320500"/>
                  </a:lnTo>
                  <a:lnTo>
                    <a:pt x="92523" y="320500"/>
                  </a:lnTo>
                  <a:lnTo>
                    <a:pt x="92598" y="318763"/>
                  </a:lnTo>
                  <a:lnTo>
                    <a:pt x="259805" y="326009"/>
                  </a:lnTo>
                  <a:lnTo>
                    <a:pt x="271953" y="0"/>
                  </a:lnTo>
                  <a:lnTo>
                    <a:pt x="325915" y="2011"/>
                  </a:lnTo>
                  <a:lnTo>
                    <a:pt x="311729" y="382747"/>
                  </a:lnTo>
                  <a:lnTo>
                    <a:pt x="257766" y="380736"/>
                  </a:lnTo>
                  <a:lnTo>
                    <a:pt x="257794" y="379973"/>
                  </a:lnTo>
                  <a:lnTo>
                    <a:pt x="124349" y="374190"/>
                  </a:lnTo>
                  <a:lnTo>
                    <a:pt x="124349" y="664808"/>
                  </a:lnTo>
                  <a:lnTo>
                    <a:pt x="195319" y="6648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" name="Freeform 148"/>
          <p:cNvSpPr>
            <a:spLocks noEditPoints="1"/>
          </p:cNvSpPr>
          <p:nvPr/>
        </p:nvSpPr>
        <p:spPr bwMode="auto">
          <a:xfrm>
            <a:off x="8153058" y="1404556"/>
            <a:ext cx="493872" cy="476105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103" name="AutoShape 81"/>
          <p:cNvSpPr/>
          <p:nvPr/>
        </p:nvSpPr>
        <p:spPr bwMode="auto">
          <a:xfrm>
            <a:off x="8115237" y="2515948"/>
            <a:ext cx="535398" cy="5353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104" name="Freeform 13"/>
          <p:cNvSpPr>
            <a:spLocks noEditPoints="1"/>
          </p:cNvSpPr>
          <p:nvPr/>
        </p:nvSpPr>
        <p:spPr bwMode="auto">
          <a:xfrm>
            <a:off x="8153058" y="3811892"/>
            <a:ext cx="569202" cy="509519"/>
          </a:xfrm>
          <a:custGeom>
            <a:avLst/>
            <a:gdLst/>
            <a:ahLst/>
            <a:cxnLst>
              <a:cxn ang="0">
                <a:pos x="205" y="90"/>
              </a:cxn>
              <a:cxn ang="0">
                <a:pos x="170" y="67"/>
              </a:cxn>
              <a:cxn ang="0">
                <a:pos x="149" y="67"/>
              </a:cxn>
              <a:cxn ang="0">
                <a:pos x="156" y="35"/>
              </a:cxn>
              <a:cxn ang="0">
                <a:pos x="155" y="23"/>
              </a:cxn>
              <a:cxn ang="0">
                <a:pos x="126" y="1"/>
              </a:cxn>
              <a:cxn ang="0">
                <a:pos x="113" y="21"/>
              </a:cxn>
              <a:cxn ang="0">
                <a:pos x="95" y="61"/>
              </a:cxn>
              <a:cxn ang="0">
                <a:pos x="68" y="82"/>
              </a:cxn>
              <a:cxn ang="0">
                <a:pos x="68" y="81"/>
              </a:cxn>
              <a:cxn ang="0">
                <a:pos x="0" y="81"/>
              </a:cxn>
              <a:cxn ang="0">
                <a:pos x="0" y="179"/>
              </a:cxn>
              <a:cxn ang="0">
                <a:pos x="68" y="179"/>
              </a:cxn>
              <a:cxn ang="0">
                <a:pos x="68" y="174"/>
              </a:cxn>
              <a:cxn ang="0">
                <a:pos x="86" y="174"/>
              </a:cxn>
              <a:cxn ang="0">
                <a:pos x="99" y="181"/>
              </a:cxn>
              <a:cxn ang="0">
                <a:pos x="108" y="187"/>
              </a:cxn>
              <a:cxn ang="0">
                <a:pos x="172" y="189"/>
              </a:cxn>
              <a:cxn ang="0">
                <a:pos x="198" y="169"/>
              </a:cxn>
              <a:cxn ang="0">
                <a:pos x="205" y="90"/>
              </a:cxn>
              <a:cxn ang="0">
                <a:pos x="186" y="165"/>
              </a:cxn>
              <a:cxn ang="0">
                <a:pos x="170" y="176"/>
              </a:cxn>
              <a:cxn ang="0">
                <a:pos x="114" y="175"/>
              </a:cxn>
              <a:cxn ang="0">
                <a:pos x="106" y="170"/>
              </a:cxn>
              <a:cxn ang="0">
                <a:pos x="91" y="162"/>
              </a:cxn>
              <a:cxn ang="0">
                <a:pos x="68" y="161"/>
              </a:cxn>
              <a:cxn ang="0">
                <a:pos x="68" y="96"/>
              </a:cxn>
              <a:cxn ang="0">
                <a:pos x="106" y="68"/>
              </a:cxn>
              <a:cxn ang="0">
                <a:pos x="126" y="26"/>
              </a:cxn>
              <a:cxn ang="0">
                <a:pos x="130" y="14"/>
              </a:cxn>
              <a:cxn ang="0">
                <a:pos x="142" y="26"/>
              </a:cxn>
              <a:cxn ang="0">
                <a:pos x="143" y="35"/>
              </a:cxn>
              <a:cxn ang="0">
                <a:pos x="133" y="70"/>
              </a:cxn>
              <a:cxn ang="0">
                <a:pos x="126" y="80"/>
              </a:cxn>
              <a:cxn ang="0">
                <a:pos x="170" y="80"/>
              </a:cxn>
              <a:cxn ang="0">
                <a:pos x="193" y="94"/>
              </a:cxn>
              <a:cxn ang="0">
                <a:pos x="186" y="165"/>
              </a:cxn>
              <a:cxn ang="0">
                <a:pos x="186" y="165"/>
              </a:cxn>
              <a:cxn ang="0">
                <a:pos x="186" y="165"/>
              </a:cxn>
            </a:cxnLst>
            <a:rect l="0" t="0" r="r" b="b"/>
            <a:pathLst>
              <a:path w="215" h="192">
                <a:moveTo>
                  <a:pt x="205" y="90"/>
                </a:moveTo>
                <a:cubicBezTo>
                  <a:pt x="199" y="75"/>
                  <a:pt x="187" y="67"/>
                  <a:pt x="170" y="67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53" y="59"/>
                  <a:pt x="156" y="48"/>
                  <a:pt x="156" y="35"/>
                </a:cubicBezTo>
                <a:cubicBezTo>
                  <a:pt x="156" y="31"/>
                  <a:pt x="156" y="27"/>
                  <a:pt x="155" y="23"/>
                </a:cubicBezTo>
                <a:cubicBezTo>
                  <a:pt x="153" y="8"/>
                  <a:pt x="142" y="0"/>
                  <a:pt x="126" y="1"/>
                </a:cubicBezTo>
                <a:cubicBezTo>
                  <a:pt x="120" y="2"/>
                  <a:pt x="118" y="8"/>
                  <a:pt x="113" y="21"/>
                </a:cubicBezTo>
                <a:cubicBezTo>
                  <a:pt x="109" y="33"/>
                  <a:pt x="103" y="48"/>
                  <a:pt x="95" y="61"/>
                </a:cubicBezTo>
                <a:cubicBezTo>
                  <a:pt x="88" y="70"/>
                  <a:pt x="77" y="78"/>
                  <a:pt x="68" y="82"/>
                </a:cubicBezTo>
                <a:cubicBezTo>
                  <a:pt x="68" y="81"/>
                  <a:pt x="68" y="81"/>
                  <a:pt x="68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79"/>
                  <a:pt x="0" y="179"/>
                  <a:pt x="0" y="179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68" y="174"/>
                  <a:pt x="68" y="174"/>
                  <a:pt x="68" y="174"/>
                </a:cubicBezTo>
                <a:cubicBezTo>
                  <a:pt x="79" y="174"/>
                  <a:pt x="85" y="174"/>
                  <a:pt x="86" y="174"/>
                </a:cubicBezTo>
                <a:cubicBezTo>
                  <a:pt x="99" y="181"/>
                  <a:pt x="99" y="181"/>
                  <a:pt x="99" y="181"/>
                </a:cubicBezTo>
                <a:cubicBezTo>
                  <a:pt x="108" y="187"/>
                  <a:pt x="108" y="187"/>
                  <a:pt x="108" y="187"/>
                </a:cubicBezTo>
                <a:cubicBezTo>
                  <a:pt x="116" y="191"/>
                  <a:pt x="155" y="192"/>
                  <a:pt x="172" y="189"/>
                </a:cubicBezTo>
                <a:cubicBezTo>
                  <a:pt x="193" y="186"/>
                  <a:pt x="198" y="169"/>
                  <a:pt x="198" y="169"/>
                </a:cubicBezTo>
                <a:cubicBezTo>
                  <a:pt x="200" y="163"/>
                  <a:pt x="215" y="112"/>
                  <a:pt x="205" y="90"/>
                </a:cubicBezTo>
                <a:close/>
                <a:moveTo>
                  <a:pt x="186" y="165"/>
                </a:moveTo>
                <a:cubicBezTo>
                  <a:pt x="186" y="165"/>
                  <a:pt x="182" y="175"/>
                  <a:pt x="170" y="176"/>
                </a:cubicBezTo>
                <a:cubicBezTo>
                  <a:pt x="152" y="179"/>
                  <a:pt x="119" y="177"/>
                  <a:pt x="114" y="175"/>
                </a:cubicBezTo>
                <a:cubicBezTo>
                  <a:pt x="114" y="175"/>
                  <a:pt x="106" y="170"/>
                  <a:pt x="106" y="170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87" y="161"/>
                  <a:pt x="79" y="161"/>
                  <a:pt x="68" y="161"/>
                </a:cubicBezTo>
                <a:cubicBezTo>
                  <a:pt x="68" y="96"/>
                  <a:pt x="68" y="96"/>
                  <a:pt x="68" y="96"/>
                </a:cubicBezTo>
                <a:cubicBezTo>
                  <a:pt x="79" y="92"/>
                  <a:pt x="96" y="83"/>
                  <a:pt x="106" y="68"/>
                </a:cubicBezTo>
                <a:cubicBezTo>
                  <a:pt x="115" y="54"/>
                  <a:pt x="121" y="38"/>
                  <a:pt x="126" y="26"/>
                </a:cubicBezTo>
                <a:cubicBezTo>
                  <a:pt x="126" y="26"/>
                  <a:pt x="129" y="16"/>
                  <a:pt x="130" y="14"/>
                </a:cubicBezTo>
                <a:cubicBezTo>
                  <a:pt x="137" y="14"/>
                  <a:pt x="141" y="18"/>
                  <a:pt x="142" y="26"/>
                </a:cubicBezTo>
                <a:cubicBezTo>
                  <a:pt x="143" y="29"/>
                  <a:pt x="143" y="32"/>
                  <a:pt x="143" y="35"/>
                </a:cubicBezTo>
                <a:cubicBezTo>
                  <a:pt x="143" y="54"/>
                  <a:pt x="133" y="70"/>
                  <a:pt x="133" y="70"/>
                </a:cubicBezTo>
                <a:cubicBezTo>
                  <a:pt x="126" y="80"/>
                  <a:pt x="126" y="80"/>
                  <a:pt x="126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81" y="80"/>
                  <a:pt x="189" y="84"/>
                  <a:pt x="193" y="94"/>
                </a:cubicBezTo>
                <a:cubicBezTo>
                  <a:pt x="199" y="110"/>
                  <a:pt x="190" y="151"/>
                  <a:pt x="186" y="165"/>
                </a:cubicBezTo>
                <a:close/>
                <a:moveTo>
                  <a:pt x="186" y="165"/>
                </a:moveTo>
                <a:cubicBezTo>
                  <a:pt x="186" y="165"/>
                  <a:pt x="186" y="165"/>
                  <a:pt x="186" y="165"/>
                </a:cubicBezTo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105" name="Freeform 120"/>
          <p:cNvSpPr>
            <a:spLocks noEditPoints="1"/>
          </p:cNvSpPr>
          <p:nvPr/>
        </p:nvSpPr>
        <p:spPr bwMode="auto">
          <a:xfrm>
            <a:off x="10223873" y="1465713"/>
            <a:ext cx="526913" cy="451639"/>
          </a:xfrm>
          <a:custGeom>
            <a:avLst/>
            <a:gdLst/>
            <a:ahLst/>
            <a:cxnLst>
              <a:cxn ang="0">
                <a:pos x="11" y="58"/>
              </a:cxn>
              <a:cxn ang="0">
                <a:pos x="9" y="58"/>
              </a:cxn>
              <a:cxn ang="0">
                <a:pos x="0" y="49"/>
              </a:cxn>
              <a:cxn ang="0">
                <a:pos x="0" y="18"/>
              </a:cxn>
              <a:cxn ang="0">
                <a:pos x="9" y="9"/>
              </a:cxn>
              <a:cxn ang="0">
                <a:pos x="11" y="9"/>
              </a:cxn>
              <a:cxn ang="0">
                <a:pos x="11" y="58"/>
              </a:cxn>
              <a:cxn ang="0">
                <a:pos x="54" y="58"/>
              </a:cxn>
              <a:cxn ang="0">
                <a:pos x="15" y="58"/>
              </a:cxn>
              <a:cxn ang="0">
                <a:pos x="15" y="9"/>
              </a:cxn>
              <a:cxn ang="0">
                <a:pos x="20" y="9"/>
              </a:cxn>
              <a:cxn ang="0">
                <a:pos x="20" y="3"/>
              </a:cxn>
              <a:cxn ang="0">
                <a:pos x="24" y="0"/>
              </a:cxn>
              <a:cxn ang="0">
                <a:pos x="45" y="0"/>
              </a:cxn>
              <a:cxn ang="0">
                <a:pos x="49" y="3"/>
              </a:cxn>
              <a:cxn ang="0">
                <a:pos x="49" y="9"/>
              </a:cxn>
              <a:cxn ang="0">
                <a:pos x="54" y="9"/>
              </a:cxn>
              <a:cxn ang="0">
                <a:pos x="54" y="58"/>
              </a:cxn>
              <a:cxn ang="0">
                <a:pos x="44" y="9"/>
              </a:cxn>
              <a:cxn ang="0">
                <a:pos x="44" y="4"/>
              </a:cxn>
              <a:cxn ang="0">
                <a:pos x="25" y="4"/>
              </a:cxn>
              <a:cxn ang="0">
                <a:pos x="25" y="9"/>
              </a:cxn>
              <a:cxn ang="0">
                <a:pos x="44" y="9"/>
              </a:cxn>
              <a:cxn ang="0">
                <a:pos x="68" y="49"/>
              </a:cxn>
              <a:cxn ang="0">
                <a:pos x="60" y="58"/>
              </a:cxn>
              <a:cxn ang="0">
                <a:pos x="58" y="58"/>
              </a:cxn>
              <a:cxn ang="0">
                <a:pos x="58" y="9"/>
              </a:cxn>
              <a:cxn ang="0">
                <a:pos x="60" y="9"/>
              </a:cxn>
              <a:cxn ang="0">
                <a:pos x="68" y="18"/>
              </a:cxn>
              <a:cxn ang="0">
                <a:pos x="68" y="49"/>
              </a:cxn>
            </a:cxnLst>
            <a:rect l="0" t="0" r="r" b="b"/>
            <a:pathLst>
              <a:path w="68" h="58">
                <a:moveTo>
                  <a:pt x="11" y="58"/>
                </a:moveTo>
                <a:cubicBezTo>
                  <a:pt x="9" y="58"/>
                  <a:pt x="9" y="58"/>
                  <a:pt x="9" y="58"/>
                </a:cubicBezTo>
                <a:cubicBezTo>
                  <a:pt x="4" y="58"/>
                  <a:pt x="0" y="54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1" y="9"/>
                  <a:pt x="11" y="9"/>
                  <a:pt x="11" y="9"/>
                </a:cubicBezTo>
                <a:lnTo>
                  <a:pt x="11" y="58"/>
                </a:lnTo>
                <a:close/>
                <a:moveTo>
                  <a:pt x="54" y="58"/>
                </a:moveTo>
                <a:cubicBezTo>
                  <a:pt x="15" y="58"/>
                  <a:pt x="15" y="58"/>
                  <a:pt x="15" y="58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54" y="9"/>
                  <a:pt x="54" y="9"/>
                  <a:pt x="54" y="9"/>
                </a:cubicBezTo>
                <a:lnTo>
                  <a:pt x="54" y="58"/>
                </a:lnTo>
                <a:close/>
                <a:moveTo>
                  <a:pt x="44" y="9"/>
                </a:moveTo>
                <a:cubicBezTo>
                  <a:pt x="44" y="4"/>
                  <a:pt x="44" y="4"/>
                  <a:pt x="4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68" y="49"/>
                </a:moveTo>
                <a:cubicBezTo>
                  <a:pt x="68" y="54"/>
                  <a:pt x="65" y="58"/>
                  <a:pt x="60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9"/>
                  <a:pt x="68" y="13"/>
                  <a:pt x="68" y="18"/>
                </a:cubicBezTo>
                <a:lnTo>
                  <a:pt x="68" y="4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106" name="Freeform 158"/>
          <p:cNvSpPr>
            <a:spLocks noEditPoints="1"/>
          </p:cNvSpPr>
          <p:nvPr/>
        </p:nvSpPr>
        <p:spPr bwMode="auto">
          <a:xfrm>
            <a:off x="10224387" y="2607192"/>
            <a:ext cx="525885" cy="450758"/>
          </a:xfrm>
          <a:custGeom>
            <a:avLst/>
            <a:gdLst/>
            <a:ahLst/>
            <a:cxnLst>
              <a:cxn ang="0">
                <a:pos x="68" y="30"/>
              </a:cxn>
              <a:cxn ang="0">
                <a:pos x="0" y="30"/>
              </a:cxn>
              <a:cxn ang="0">
                <a:pos x="0" y="15"/>
              </a:cxn>
              <a:cxn ang="0">
                <a:pos x="7" y="9"/>
              </a:cxn>
              <a:cxn ang="0">
                <a:pos x="20" y="9"/>
              </a:cxn>
              <a:cxn ang="0">
                <a:pos x="20" y="3"/>
              </a:cxn>
              <a:cxn ang="0">
                <a:pos x="24" y="0"/>
              </a:cxn>
              <a:cxn ang="0">
                <a:pos x="45" y="0"/>
              </a:cxn>
              <a:cxn ang="0">
                <a:pos x="49" y="3"/>
              </a:cxn>
              <a:cxn ang="0">
                <a:pos x="49" y="9"/>
              </a:cxn>
              <a:cxn ang="0">
                <a:pos x="62" y="9"/>
              </a:cxn>
              <a:cxn ang="0">
                <a:pos x="68" y="15"/>
              </a:cxn>
              <a:cxn ang="0">
                <a:pos x="68" y="30"/>
              </a:cxn>
              <a:cxn ang="0">
                <a:pos x="68" y="52"/>
              </a:cxn>
              <a:cxn ang="0">
                <a:pos x="62" y="58"/>
              </a:cxn>
              <a:cxn ang="0">
                <a:pos x="7" y="58"/>
              </a:cxn>
              <a:cxn ang="0">
                <a:pos x="0" y="52"/>
              </a:cxn>
              <a:cxn ang="0">
                <a:pos x="0" y="34"/>
              </a:cxn>
              <a:cxn ang="0">
                <a:pos x="26" y="34"/>
              </a:cxn>
              <a:cxn ang="0">
                <a:pos x="26" y="40"/>
              </a:cxn>
              <a:cxn ang="0">
                <a:pos x="28" y="42"/>
              </a:cxn>
              <a:cxn ang="0">
                <a:pos x="41" y="42"/>
              </a:cxn>
              <a:cxn ang="0">
                <a:pos x="43" y="40"/>
              </a:cxn>
              <a:cxn ang="0">
                <a:pos x="43" y="34"/>
              </a:cxn>
              <a:cxn ang="0">
                <a:pos x="68" y="34"/>
              </a:cxn>
              <a:cxn ang="0">
                <a:pos x="68" y="52"/>
              </a:cxn>
              <a:cxn ang="0">
                <a:pos x="44" y="9"/>
              </a:cxn>
              <a:cxn ang="0">
                <a:pos x="44" y="5"/>
              </a:cxn>
              <a:cxn ang="0">
                <a:pos x="25" y="5"/>
              </a:cxn>
              <a:cxn ang="0">
                <a:pos x="25" y="9"/>
              </a:cxn>
              <a:cxn ang="0">
                <a:pos x="44" y="9"/>
              </a:cxn>
              <a:cxn ang="0">
                <a:pos x="39" y="39"/>
              </a:cxn>
              <a:cxn ang="0">
                <a:pos x="30" y="39"/>
              </a:cxn>
              <a:cxn ang="0">
                <a:pos x="30" y="34"/>
              </a:cxn>
              <a:cxn ang="0">
                <a:pos x="39" y="34"/>
              </a:cxn>
              <a:cxn ang="0">
                <a:pos x="39" y="39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107" name="Group 36"/>
          <p:cNvGrpSpPr/>
          <p:nvPr/>
        </p:nvGrpSpPr>
        <p:grpSpPr>
          <a:xfrm>
            <a:off x="7302720" y="5027156"/>
            <a:ext cx="443823" cy="661775"/>
            <a:chOff x="4669866" y="3800264"/>
            <a:chExt cx="279527" cy="416797"/>
          </a:xfrm>
          <a:solidFill>
            <a:schemeClr val="tx1"/>
          </a:solidFill>
        </p:grpSpPr>
        <p:sp>
          <p:nvSpPr>
            <p:cNvPr id="108" name="Freeform 141"/>
            <p:cNvSpPr>
              <a:spLocks noEditPoints="1"/>
            </p:cNvSpPr>
            <p:nvPr/>
          </p:nvSpPr>
          <p:spPr bwMode="auto">
            <a:xfrm>
              <a:off x="4669866" y="3800264"/>
              <a:ext cx="279527" cy="316965"/>
            </a:xfrm>
            <a:custGeom>
              <a:avLst/>
              <a:gdLst>
                <a:gd name="T0" fmla="*/ 84 w 84"/>
                <a:gd name="T1" fmla="*/ 42 h 95"/>
                <a:gd name="T2" fmla="*/ 42 w 84"/>
                <a:gd name="T3" fmla="*/ 0 h 95"/>
                <a:gd name="T4" fmla="*/ 0 w 84"/>
                <a:gd name="T5" fmla="*/ 42 h 95"/>
                <a:gd name="T6" fmla="*/ 28 w 84"/>
                <a:gd name="T7" fmla="*/ 81 h 95"/>
                <a:gd name="T8" fmla="*/ 25 w 84"/>
                <a:gd name="T9" fmla="*/ 81 h 95"/>
                <a:gd name="T10" fmla="*/ 25 w 84"/>
                <a:gd name="T11" fmla="*/ 95 h 95"/>
                <a:gd name="T12" fmla="*/ 60 w 84"/>
                <a:gd name="T13" fmla="*/ 95 h 95"/>
                <a:gd name="T14" fmla="*/ 60 w 84"/>
                <a:gd name="T15" fmla="*/ 81 h 95"/>
                <a:gd name="T16" fmla="*/ 57 w 84"/>
                <a:gd name="T17" fmla="*/ 81 h 95"/>
                <a:gd name="T18" fmla="*/ 84 w 84"/>
                <a:gd name="T19" fmla="*/ 42 h 95"/>
                <a:gd name="T20" fmla="*/ 42 w 84"/>
                <a:gd name="T21" fmla="*/ 77 h 95"/>
                <a:gd name="T22" fmla="*/ 7 w 84"/>
                <a:gd name="T23" fmla="*/ 42 h 95"/>
                <a:gd name="T24" fmla="*/ 42 w 84"/>
                <a:gd name="T25" fmla="*/ 7 h 95"/>
                <a:gd name="T26" fmla="*/ 77 w 84"/>
                <a:gd name="T27" fmla="*/ 42 h 95"/>
                <a:gd name="T28" fmla="*/ 42 w 84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0"/>
                    <a:pt x="12" y="75"/>
                    <a:pt x="2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73" y="75"/>
                    <a:pt x="84" y="60"/>
                    <a:pt x="84" y="42"/>
                  </a:cubicBezTo>
                  <a:close/>
                  <a:moveTo>
                    <a:pt x="42" y="77"/>
                  </a:moveTo>
                  <a:cubicBezTo>
                    <a:pt x="23" y="77"/>
                    <a:pt x="7" y="61"/>
                    <a:pt x="7" y="42"/>
                  </a:cubicBezTo>
                  <a:cubicBezTo>
                    <a:pt x="7" y="23"/>
                    <a:pt x="23" y="7"/>
                    <a:pt x="42" y="7"/>
                  </a:cubicBezTo>
                  <a:cubicBezTo>
                    <a:pt x="62" y="7"/>
                    <a:pt x="77" y="23"/>
                    <a:pt x="77" y="42"/>
                  </a:cubicBezTo>
                  <a:cubicBezTo>
                    <a:pt x="77" y="61"/>
                    <a:pt x="62" y="77"/>
                    <a:pt x="4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42"/>
            <p:cNvSpPr>
              <a:spLocks noChangeArrowheads="1"/>
            </p:cNvSpPr>
            <p:nvPr/>
          </p:nvSpPr>
          <p:spPr bwMode="auto">
            <a:xfrm>
              <a:off x="4752226" y="4127210"/>
              <a:ext cx="117302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10" name="Freeform 143"/>
            <p:cNvSpPr/>
            <p:nvPr/>
          </p:nvSpPr>
          <p:spPr bwMode="auto">
            <a:xfrm>
              <a:off x="4752226" y="4179623"/>
              <a:ext cx="117302" cy="37438"/>
            </a:xfrm>
            <a:custGeom>
              <a:avLst/>
              <a:gdLst>
                <a:gd name="T0" fmla="*/ 0 w 47"/>
                <a:gd name="T1" fmla="*/ 9 h 15"/>
                <a:gd name="T2" fmla="*/ 16 w 47"/>
                <a:gd name="T3" fmla="*/ 9 h 15"/>
                <a:gd name="T4" fmla="*/ 16 w 47"/>
                <a:gd name="T5" fmla="*/ 15 h 15"/>
                <a:gd name="T6" fmla="*/ 31 w 47"/>
                <a:gd name="T7" fmla="*/ 15 h 15"/>
                <a:gd name="T8" fmla="*/ 31 w 47"/>
                <a:gd name="T9" fmla="*/ 9 h 15"/>
                <a:gd name="T10" fmla="*/ 47 w 47"/>
                <a:gd name="T11" fmla="*/ 9 h 15"/>
                <a:gd name="T12" fmla="*/ 47 w 47"/>
                <a:gd name="T13" fmla="*/ 0 h 15"/>
                <a:gd name="T14" fmla="*/ 0 w 47"/>
                <a:gd name="T15" fmla="*/ 0 h 15"/>
                <a:gd name="T16" fmla="*/ 0 w 47"/>
                <a:gd name="T1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">
                  <a:moveTo>
                    <a:pt x="0" y="9"/>
                  </a:moveTo>
                  <a:lnTo>
                    <a:pt x="16" y="9"/>
                  </a:lnTo>
                  <a:lnTo>
                    <a:pt x="16" y="15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47" y="9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11" name="Freeform 144"/>
            <p:cNvSpPr>
              <a:spLocks noEditPoints="1"/>
            </p:cNvSpPr>
            <p:nvPr/>
          </p:nvSpPr>
          <p:spPr bwMode="auto">
            <a:xfrm>
              <a:off x="4769697" y="3890112"/>
              <a:ext cx="82362" cy="162227"/>
            </a:xfrm>
            <a:custGeom>
              <a:avLst/>
              <a:gdLst>
                <a:gd name="T0" fmla="*/ 32 w 33"/>
                <a:gd name="T1" fmla="*/ 3 h 65"/>
                <a:gd name="T2" fmla="*/ 28 w 33"/>
                <a:gd name="T3" fmla="*/ 0 h 65"/>
                <a:gd name="T4" fmla="*/ 16 w 33"/>
                <a:gd name="T5" fmla="*/ 5 h 65"/>
                <a:gd name="T6" fmla="*/ 4 w 33"/>
                <a:gd name="T7" fmla="*/ 0 h 65"/>
                <a:gd name="T8" fmla="*/ 0 w 33"/>
                <a:gd name="T9" fmla="*/ 3 h 65"/>
                <a:gd name="T10" fmla="*/ 0 w 33"/>
                <a:gd name="T11" fmla="*/ 3 h 65"/>
                <a:gd name="T12" fmla="*/ 0 w 33"/>
                <a:gd name="T13" fmla="*/ 3 h 65"/>
                <a:gd name="T14" fmla="*/ 15 w 33"/>
                <a:gd name="T15" fmla="*/ 65 h 65"/>
                <a:gd name="T16" fmla="*/ 19 w 33"/>
                <a:gd name="T17" fmla="*/ 65 h 65"/>
                <a:gd name="T18" fmla="*/ 33 w 33"/>
                <a:gd name="T19" fmla="*/ 3 h 65"/>
                <a:gd name="T20" fmla="*/ 33 w 33"/>
                <a:gd name="T21" fmla="*/ 3 h 65"/>
                <a:gd name="T22" fmla="*/ 33 w 33"/>
                <a:gd name="T23" fmla="*/ 3 h 65"/>
                <a:gd name="T24" fmla="*/ 33 w 33"/>
                <a:gd name="T25" fmla="*/ 3 h 65"/>
                <a:gd name="T26" fmla="*/ 32 w 33"/>
                <a:gd name="T27" fmla="*/ 3 h 65"/>
                <a:gd name="T28" fmla="*/ 16 w 33"/>
                <a:gd name="T29" fmla="*/ 57 h 65"/>
                <a:gd name="T30" fmla="*/ 4 w 33"/>
                <a:gd name="T31" fmla="*/ 4 h 65"/>
                <a:gd name="T32" fmla="*/ 16 w 33"/>
                <a:gd name="T33" fmla="*/ 8 h 65"/>
                <a:gd name="T34" fmla="*/ 29 w 33"/>
                <a:gd name="T35" fmla="*/ 4 h 65"/>
                <a:gd name="T36" fmla="*/ 16 w 33"/>
                <a:gd name="T3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65">
                  <a:moveTo>
                    <a:pt x="32" y="3"/>
                  </a:moveTo>
                  <a:lnTo>
                    <a:pt x="28" y="0"/>
                  </a:lnTo>
                  <a:lnTo>
                    <a:pt x="16" y="5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5" y="65"/>
                  </a:lnTo>
                  <a:lnTo>
                    <a:pt x="19" y="65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close/>
                  <a:moveTo>
                    <a:pt x="16" y="57"/>
                  </a:moveTo>
                  <a:lnTo>
                    <a:pt x="4" y="4"/>
                  </a:lnTo>
                  <a:lnTo>
                    <a:pt x="16" y="8"/>
                  </a:lnTo>
                  <a:lnTo>
                    <a:pt x="29" y="4"/>
                  </a:lnTo>
                  <a:lnTo>
                    <a:pt x="1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02"/>
          <p:cNvGrpSpPr/>
          <p:nvPr/>
        </p:nvGrpSpPr>
        <p:grpSpPr>
          <a:xfrm>
            <a:off x="1008391" y="3834489"/>
            <a:ext cx="424219" cy="562173"/>
            <a:chOff x="5441157" y="4440238"/>
            <a:chExt cx="319088" cy="465138"/>
          </a:xfrm>
          <a:solidFill>
            <a:schemeClr val="tx1"/>
          </a:solidFill>
        </p:grpSpPr>
        <p:sp>
          <p:nvSpPr>
            <p:cNvPr id="113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4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5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16" name="Freeform 17"/>
          <p:cNvSpPr>
            <a:spLocks noEditPoints="1"/>
          </p:cNvSpPr>
          <p:nvPr/>
        </p:nvSpPr>
        <p:spPr bwMode="auto">
          <a:xfrm>
            <a:off x="4151313" y="5085661"/>
            <a:ext cx="525221" cy="544764"/>
          </a:xfrm>
          <a:custGeom>
            <a:avLst/>
            <a:gdLst>
              <a:gd name="T0" fmla="*/ 109 w 215"/>
              <a:gd name="T1" fmla="*/ 0 h 223"/>
              <a:gd name="T2" fmla="*/ 0 w 215"/>
              <a:gd name="T3" fmla="*/ 78 h 223"/>
              <a:gd name="T4" fmla="*/ 0 w 215"/>
              <a:gd name="T5" fmla="*/ 223 h 223"/>
              <a:gd name="T6" fmla="*/ 215 w 215"/>
              <a:gd name="T7" fmla="*/ 223 h 223"/>
              <a:gd name="T8" fmla="*/ 215 w 215"/>
              <a:gd name="T9" fmla="*/ 78 h 223"/>
              <a:gd name="T10" fmla="*/ 109 w 215"/>
              <a:gd name="T11" fmla="*/ 0 h 223"/>
              <a:gd name="T12" fmla="*/ 195 w 215"/>
              <a:gd name="T13" fmla="*/ 214 h 223"/>
              <a:gd name="T14" fmla="*/ 140 w 215"/>
              <a:gd name="T15" fmla="*/ 159 h 223"/>
              <a:gd name="T16" fmla="*/ 75 w 215"/>
              <a:gd name="T17" fmla="*/ 159 h 223"/>
              <a:gd name="T18" fmla="*/ 20 w 215"/>
              <a:gd name="T19" fmla="*/ 214 h 223"/>
              <a:gd name="T20" fmla="*/ 9 w 215"/>
              <a:gd name="T21" fmla="*/ 214 h 223"/>
              <a:gd name="T22" fmla="*/ 75 w 215"/>
              <a:gd name="T23" fmla="*/ 150 h 223"/>
              <a:gd name="T24" fmla="*/ 9 w 215"/>
              <a:gd name="T25" fmla="*/ 85 h 223"/>
              <a:gd name="T26" fmla="*/ 9 w 215"/>
              <a:gd name="T27" fmla="*/ 83 h 223"/>
              <a:gd name="T28" fmla="*/ 109 w 215"/>
              <a:gd name="T29" fmla="*/ 13 h 223"/>
              <a:gd name="T30" fmla="*/ 207 w 215"/>
              <a:gd name="T31" fmla="*/ 83 h 223"/>
              <a:gd name="T32" fmla="*/ 207 w 215"/>
              <a:gd name="T33" fmla="*/ 85 h 223"/>
              <a:gd name="T34" fmla="*/ 142 w 215"/>
              <a:gd name="T35" fmla="*/ 150 h 223"/>
              <a:gd name="T36" fmla="*/ 207 w 215"/>
              <a:gd name="T37" fmla="*/ 214 h 223"/>
              <a:gd name="T38" fmla="*/ 207 w 215"/>
              <a:gd name="T39" fmla="*/ 214 h 223"/>
              <a:gd name="T40" fmla="*/ 195 w 215"/>
              <a:gd name="T41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23">
                <a:moveTo>
                  <a:pt x="109" y="0"/>
                </a:moveTo>
                <a:lnTo>
                  <a:pt x="0" y="78"/>
                </a:lnTo>
                <a:lnTo>
                  <a:pt x="0" y="223"/>
                </a:lnTo>
                <a:lnTo>
                  <a:pt x="215" y="223"/>
                </a:lnTo>
                <a:lnTo>
                  <a:pt x="215" y="78"/>
                </a:lnTo>
                <a:lnTo>
                  <a:pt x="109" y="0"/>
                </a:lnTo>
                <a:close/>
                <a:moveTo>
                  <a:pt x="195" y="214"/>
                </a:moveTo>
                <a:lnTo>
                  <a:pt x="140" y="159"/>
                </a:lnTo>
                <a:lnTo>
                  <a:pt x="75" y="159"/>
                </a:lnTo>
                <a:lnTo>
                  <a:pt x="20" y="214"/>
                </a:lnTo>
                <a:lnTo>
                  <a:pt x="9" y="214"/>
                </a:lnTo>
                <a:lnTo>
                  <a:pt x="75" y="150"/>
                </a:lnTo>
                <a:lnTo>
                  <a:pt x="9" y="85"/>
                </a:lnTo>
                <a:lnTo>
                  <a:pt x="9" y="83"/>
                </a:lnTo>
                <a:lnTo>
                  <a:pt x="109" y="13"/>
                </a:lnTo>
                <a:lnTo>
                  <a:pt x="207" y="83"/>
                </a:lnTo>
                <a:lnTo>
                  <a:pt x="207" y="85"/>
                </a:lnTo>
                <a:lnTo>
                  <a:pt x="142" y="150"/>
                </a:lnTo>
                <a:lnTo>
                  <a:pt x="207" y="214"/>
                </a:lnTo>
                <a:lnTo>
                  <a:pt x="207" y="214"/>
                </a:lnTo>
                <a:lnTo>
                  <a:pt x="195" y="2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" name="Group 84"/>
          <p:cNvGrpSpPr/>
          <p:nvPr/>
        </p:nvGrpSpPr>
        <p:grpSpPr>
          <a:xfrm>
            <a:off x="8213234" y="5006270"/>
            <a:ext cx="373519" cy="703546"/>
            <a:chOff x="8085138" y="1274763"/>
            <a:chExt cx="463550" cy="873125"/>
          </a:xfrm>
          <a:solidFill>
            <a:schemeClr val="tx1"/>
          </a:solidFill>
        </p:grpSpPr>
        <p:sp>
          <p:nvSpPr>
            <p:cNvPr id="118" name="Freeform 13"/>
            <p:cNvSpPr>
              <a:spLocks noEditPoints="1"/>
            </p:cNvSpPr>
            <p:nvPr/>
          </p:nvSpPr>
          <p:spPr bwMode="auto">
            <a:xfrm>
              <a:off x="8085138" y="1543050"/>
              <a:ext cx="463550" cy="604838"/>
            </a:xfrm>
            <a:custGeom>
              <a:avLst/>
              <a:gdLst/>
              <a:ahLst/>
              <a:cxnLst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56" y="88"/>
                </a:cxn>
                <a:cxn ang="0">
                  <a:pos x="56" y="111"/>
                </a:cxn>
                <a:cxn ang="0">
                  <a:pos x="32" y="111"/>
                </a:cxn>
                <a:cxn ang="0">
                  <a:pos x="21" y="121"/>
                </a:cxn>
                <a:cxn ang="0">
                  <a:pos x="21" y="174"/>
                </a:cxn>
                <a:cxn ang="0">
                  <a:pos x="27" y="193"/>
                </a:cxn>
                <a:cxn ang="0">
                  <a:pos x="46" y="219"/>
                </a:cxn>
                <a:cxn ang="0">
                  <a:pos x="53" y="238"/>
                </a:cxn>
                <a:cxn ang="0">
                  <a:pos x="53" y="259"/>
                </a:cxn>
                <a:cxn ang="0">
                  <a:pos x="63" y="270"/>
                </a:cxn>
                <a:cxn ang="0">
                  <a:pos x="74" y="270"/>
                </a:cxn>
                <a:cxn ang="0">
                  <a:pos x="76" y="274"/>
                </a:cxn>
                <a:cxn ang="0">
                  <a:pos x="74" y="283"/>
                </a:cxn>
                <a:cxn ang="0">
                  <a:pos x="76" y="291"/>
                </a:cxn>
                <a:cxn ang="0">
                  <a:pos x="74" y="300"/>
                </a:cxn>
                <a:cxn ang="0">
                  <a:pos x="83" y="313"/>
                </a:cxn>
                <a:cxn ang="0">
                  <a:pos x="99" y="313"/>
                </a:cxn>
                <a:cxn ang="0">
                  <a:pos x="99" y="317"/>
                </a:cxn>
                <a:cxn ang="0">
                  <a:pos x="108" y="330"/>
                </a:cxn>
                <a:cxn ang="0">
                  <a:pos x="146" y="330"/>
                </a:cxn>
                <a:cxn ang="0">
                  <a:pos x="156" y="317"/>
                </a:cxn>
                <a:cxn ang="0">
                  <a:pos x="155" y="313"/>
                </a:cxn>
                <a:cxn ang="0">
                  <a:pos x="171" y="313"/>
                </a:cxn>
                <a:cxn ang="0">
                  <a:pos x="181" y="300"/>
                </a:cxn>
                <a:cxn ang="0">
                  <a:pos x="178" y="291"/>
                </a:cxn>
                <a:cxn ang="0">
                  <a:pos x="181" y="283"/>
                </a:cxn>
                <a:cxn ang="0">
                  <a:pos x="178" y="274"/>
                </a:cxn>
                <a:cxn ang="0">
                  <a:pos x="180" y="270"/>
                </a:cxn>
                <a:cxn ang="0">
                  <a:pos x="191" y="270"/>
                </a:cxn>
                <a:cxn ang="0">
                  <a:pos x="202" y="259"/>
                </a:cxn>
                <a:cxn ang="0">
                  <a:pos x="202" y="238"/>
                </a:cxn>
                <a:cxn ang="0">
                  <a:pos x="208" y="219"/>
                </a:cxn>
                <a:cxn ang="0">
                  <a:pos x="227" y="193"/>
                </a:cxn>
                <a:cxn ang="0">
                  <a:pos x="233" y="174"/>
                </a:cxn>
                <a:cxn ang="0">
                  <a:pos x="233" y="121"/>
                </a:cxn>
                <a:cxn ang="0">
                  <a:pos x="223" y="111"/>
                </a:cxn>
                <a:cxn ang="0">
                  <a:pos x="198" y="111"/>
                </a:cxn>
                <a:cxn ang="0">
                  <a:pos x="199" y="109"/>
                </a:cxn>
                <a:cxn ang="0">
                  <a:pos x="199" y="50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87" y="80"/>
                </a:cxn>
                <a:cxn ang="0">
                  <a:pos x="167" y="58"/>
                </a:cxn>
                <a:cxn ang="0">
                  <a:pos x="167" y="109"/>
                </a:cxn>
                <a:cxn ang="0">
                  <a:pos x="168" y="111"/>
                </a:cxn>
                <a:cxn ang="0">
                  <a:pos x="87" y="111"/>
                </a:cxn>
                <a:cxn ang="0">
                  <a:pos x="87" y="80"/>
                </a:cxn>
                <a:cxn ang="0">
                  <a:pos x="87" y="80"/>
                </a:cxn>
                <a:cxn ang="0">
                  <a:pos x="87" y="80"/>
                </a:cxn>
              </a:cxnLst>
              <a:rect l="0" t="0" r="r" b="b"/>
              <a:pathLst>
                <a:path w="254" h="330">
                  <a:moveTo>
                    <a:pt x="229" y="3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6" y="62"/>
                    <a:pt x="0" y="73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7"/>
                    <a:pt x="26" y="96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6" y="111"/>
                    <a:pt x="21" y="115"/>
                    <a:pt x="21" y="121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80"/>
                    <a:pt x="24" y="189"/>
                    <a:pt x="27" y="193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50" y="224"/>
                    <a:pt x="53" y="232"/>
                    <a:pt x="53" y="238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53" y="265"/>
                    <a:pt x="58" y="270"/>
                    <a:pt x="63" y="270"/>
                  </a:cubicBezTo>
                  <a:cubicBezTo>
                    <a:pt x="74" y="270"/>
                    <a:pt x="74" y="270"/>
                    <a:pt x="74" y="270"/>
                  </a:cubicBezTo>
                  <a:cubicBezTo>
                    <a:pt x="75" y="271"/>
                    <a:pt x="75" y="273"/>
                    <a:pt x="76" y="274"/>
                  </a:cubicBezTo>
                  <a:cubicBezTo>
                    <a:pt x="75" y="276"/>
                    <a:pt x="74" y="279"/>
                    <a:pt x="74" y="283"/>
                  </a:cubicBezTo>
                  <a:cubicBezTo>
                    <a:pt x="74" y="286"/>
                    <a:pt x="75" y="289"/>
                    <a:pt x="76" y="291"/>
                  </a:cubicBezTo>
                  <a:cubicBezTo>
                    <a:pt x="75" y="294"/>
                    <a:pt x="74" y="297"/>
                    <a:pt x="74" y="300"/>
                  </a:cubicBezTo>
                  <a:cubicBezTo>
                    <a:pt x="74" y="307"/>
                    <a:pt x="78" y="313"/>
                    <a:pt x="83" y="313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99" y="314"/>
                    <a:pt x="99" y="316"/>
                    <a:pt x="99" y="317"/>
                  </a:cubicBezTo>
                  <a:cubicBezTo>
                    <a:pt x="99" y="324"/>
                    <a:pt x="103" y="330"/>
                    <a:pt x="108" y="330"/>
                  </a:cubicBezTo>
                  <a:cubicBezTo>
                    <a:pt x="146" y="330"/>
                    <a:pt x="146" y="330"/>
                    <a:pt x="146" y="330"/>
                  </a:cubicBezTo>
                  <a:cubicBezTo>
                    <a:pt x="151" y="330"/>
                    <a:pt x="156" y="324"/>
                    <a:pt x="156" y="317"/>
                  </a:cubicBezTo>
                  <a:cubicBezTo>
                    <a:pt x="156" y="316"/>
                    <a:pt x="155" y="314"/>
                    <a:pt x="155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7" y="313"/>
                    <a:pt x="181" y="307"/>
                    <a:pt x="181" y="300"/>
                  </a:cubicBezTo>
                  <a:cubicBezTo>
                    <a:pt x="181" y="297"/>
                    <a:pt x="180" y="294"/>
                    <a:pt x="178" y="291"/>
                  </a:cubicBezTo>
                  <a:cubicBezTo>
                    <a:pt x="180" y="289"/>
                    <a:pt x="181" y="286"/>
                    <a:pt x="181" y="283"/>
                  </a:cubicBezTo>
                  <a:cubicBezTo>
                    <a:pt x="181" y="279"/>
                    <a:pt x="180" y="276"/>
                    <a:pt x="178" y="274"/>
                  </a:cubicBezTo>
                  <a:cubicBezTo>
                    <a:pt x="179" y="273"/>
                    <a:pt x="180" y="271"/>
                    <a:pt x="180" y="270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7" y="270"/>
                    <a:pt x="202" y="265"/>
                    <a:pt x="202" y="259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2" y="232"/>
                    <a:pt x="204" y="224"/>
                    <a:pt x="208" y="219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31" y="189"/>
                    <a:pt x="233" y="180"/>
                    <a:pt x="233" y="174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3" y="115"/>
                    <a:pt x="229" y="111"/>
                    <a:pt x="223" y="111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9" y="109"/>
                    <a:pt x="199" y="109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lose/>
                  <a:moveTo>
                    <a:pt x="87" y="80"/>
                  </a:moveTo>
                  <a:cubicBezTo>
                    <a:pt x="167" y="58"/>
                    <a:pt x="167" y="58"/>
                    <a:pt x="167" y="5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10"/>
                    <a:pt x="168" y="111"/>
                  </a:cubicBezTo>
                  <a:cubicBezTo>
                    <a:pt x="87" y="111"/>
                    <a:pt x="87" y="111"/>
                    <a:pt x="87" y="111"/>
                  </a:cubicBezTo>
                  <a:lnTo>
                    <a:pt x="87" y="80"/>
                  </a:lnTo>
                  <a:close/>
                  <a:moveTo>
                    <a:pt x="87" y="80"/>
                  </a:moveTo>
                  <a:cubicBezTo>
                    <a:pt x="87" y="80"/>
                    <a:pt x="87" y="80"/>
                    <a:pt x="87" y="8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19" name="Freeform 14"/>
            <p:cNvSpPr>
              <a:spLocks noEditPoints="1"/>
            </p:cNvSpPr>
            <p:nvPr/>
          </p:nvSpPr>
          <p:spPr bwMode="auto">
            <a:xfrm>
              <a:off x="8085138" y="1436688"/>
              <a:ext cx="463550" cy="177800"/>
            </a:xfrm>
            <a:custGeom>
              <a:avLst/>
              <a:gdLst/>
              <a:ahLst/>
              <a:cxnLst>
                <a:cxn ang="0">
                  <a:pos x="229" y="2"/>
                </a:cxn>
                <a:cxn ang="0">
                  <a:pos x="16" y="59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2"/>
                </a:cxn>
                <a:cxn ang="0">
                  <a:pos x="229" y="2"/>
                </a:cxn>
                <a:cxn ang="0">
                  <a:pos x="229" y="2"/>
                </a:cxn>
              </a:cxnLst>
              <a:rect l="0" t="0" r="r" b="b"/>
              <a:pathLst>
                <a:path w="254" h="97">
                  <a:moveTo>
                    <a:pt x="229" y="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6" y="62"/>
                    <a:pt x="0" y="72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6"/>
                    <a:pt x="26" y="96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6"/>
                    <a:pt x="254" y="26"/>
                    <a:pt x="252" y="16"/>
                  </a:cubicBezTo>
                  <a:cubicBezTo>
                    <a:pt x="249" y="6"/>
                    <a:pt x="239" y="0"/>
                    <a:pt x="229" y="2"/>
                  </a:cubicBezTo>
                  <a:close/>
                  <a:moveTo>
                    <a:pt x="229" y="2"/>
                  </a:moveTo>
                  <a:cubicBezTo>
                    <a:pt x="229" y="2"/>
                    <a:pt x="229" y="2"/>
                    <a:pt x="229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20" name="Freeform 15"/>
            <p:cNvSpPr>
              <a:spLocks noEditPoints="1"/>
            </p:cNvSpPr>
            <p:nvPr/>
          </p:nvSpPr>
          <p:spPr bwMode="auto">
            <a:xfrm>
              <a:off x="8085138" y="1328738"/>
              <a:ext cx="463550" cy="177800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1" y="97"/>
                </a:cxn>
                <a:cxn ang="0">
                  <a:pos x="26" y="97"/>
                </a:cxn>
                <a:cxn ang="0">
                  <a:pos x="238" y="40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3" y="83"/>
                </a:cxn>
                <a:cxn ang="0">
                  <a:pos x="3" y="83"/>
                </a:cxn>
              </a:cxnLst>
              <a:rect l="0" t="0" r="r" b="b"/>
              <a:pathLst>
                <a:path w="254" h="97">
                  <a:moveTo>
                    <a:pt x="3" y="83"/>
                  </a:moveTo>
                  <a:cubicBezTo>
                    <a:pt x="5" y="92"/>
                    <a:pt x="13" y="97"/>
                    <a:pt x="21" y="97"/>
                  </a:cubicBezTo>
                  <a:cubicBezTo>
                    <a:pt x="23" y="97"/>
                    <a:pt x="24" y="97"/>
                    <a:pt x="26" y="97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63"/>
                    <a:pt x="0" y="73"/>
                    <a:pt x="3" y="83"/>
                  </a:cubicBezTo>
                  <a:close/>
                  <a:moveTo>
                    <a:pt x="3" y="83"/>
                  </a:moveTo>
                  <a:cubicBezTo>
                    <a:pt x="3" y="83"/>
                    <a:pt x="3" y="83"/>
                    <a:pt x="3" y="8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  <p:sp>
          <p:nvSpPr>
            <p:cNvPr id="121" name="Freeform 16"/>
            <p:cNvSpPr>
              <a:spLocks noEditPoints="1"/>
            </p:cNvSpPr>
            <p:nvPr/>
          </p:nvSpPr>
          <p:spPr bwMode="auto">
            <a:xfrm>
              <a:off x="8085138" y="1274763"/>
              <a:ext cx="273050" cy="125413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26" y="68"/>
                </a:cxn>
                <a:cxn ang="0">
                  <a:pos x="134" y="39"/>
                </a:cxn>
                <a:cxn ang="0">
                  <a:pos x="147" y="16"/>
                </a:cxn>
                <a:cxn ang="0">
                  <a:pos x="124" y="3"/>
                </a:cxn>
                <a:cxn ang="0">
                  <a:pos x="16" y="32"/>
                </a:cxn>
                <a:cxn ang="0">
                  <a:pos x="3" y="55"/>
                </a:cxn>
                <a:cxn ang="0">
                  <a:pos x="21" y="69"/>
                </a:cxn>
                <a:cxn ang="0">
                  <a:pos x="21" y="69"/>
                </a:cxn>
                <a:cxn ang="0">
                  <a:pos x="21" y="69"/>
                </a:cxn>
              </a:cxnLst>
              <a:rect l="0" t="0" r="r" b="b"/>
              <a:pathLst>
                <a:path w="150" h="69">
                  <a:moveTo>
                    <a:pt x="21" y="69"/>
                  </a:moveTo>
                  <a:cubicBezTo>
                    <a:pt x="23" y="69"/>
                    <a:pt x="24" y="69"/>
                    <a:pt x="26" y="6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44" y="36"/>
                    <a:pt x="150" y="26"/>
                    <a:pt x="147" y="16"/>
                  </a:cubicBezTo>
                  <a:cubicBezTo>
                    <a:pt x="144" y="6"/>
                    <a:pt x="134" y="0"/>
                    <a:pt x="124" y="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6" y="34"/>
                    <a:pt x="0" y="45"/>
                    <a:pt x="3" y="55"/>
                  </a:cubicBezTo>
                  <a:cubicBezTo>
                    <a:pt x="5" y="63"/>
                    <a:pt x="13" y="69"/>
                    <a:pt x="21" y="69"/>
                  </a:cubicBezTo>
                  <a:close/>
                  <a:moveTo>
                    <a:pt x="21" y="69"/>
                  </a:moveTo>
                  <a:cubicBezTo>
                    <a:pt x="21" y="69"/>
                    <a:pt x="21" y="69"/>
                    <a:pt x="21" y="6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22" name="Group 23"/>
          <p:cNvGrpSpPr/>
          <p:nvPr/>
        </p:nvGrpSpPr>
        <p:grpSpPr>
          <a:xfrm rot="5400000">
            <a:off x="5167383" y="5113221"/>
            <a:ext cx="489644" cy="489644"/>
            <a:chOff x="7287419" y="2577307"/>
            <a:chExt cx="464344" cy="464344"/>
          </a:xfrm>
          <a:solidFill>
            <a:schemeClr val="tx1"/>
          </a:solidFill>
        </p:grpSpPr>
        <p:sp>
          <p:nvSpPr>
            <p:cNvPr id="123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24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25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26" name="Freeform 11"/>
          <p:cNvSpPr/>
          <p:nvPr/>
        </p:nvSpPr>
        <p:spPr bwMode="auto">
          <a:xfrm>
            <a:off x="925565" y="5015720"/>
            <a:ext cx="556140" cy="554824"/>
          </a:xfrm>
          <a:custGeom>
            <a:avLst/>
            <a:gdLst>
              <a:gd name="T0" fmla="*/ 208 w 358"/>
              <a:gd name="T1" fmla="*/ 207 h 357"/>
              <a:gd name="T2" fmla="*/ 126 w 358"/>
              <a:gd name="T3" fmla="*/ 255 h 357"/>
              <a:gd name="T4" fmla="*/ 46 w 358"/>
              <a:gd name="T5" fmla="*/ 253 h 357"/>
              <a:gd name="T6" fmla="*/ 56 w 358"/>
              <a:gd name="T7" fmla="*/ 334 h 357"/>
              <a:gd name="T8" fmla="*/ 251 w 358"/>
              <a:gd name="T9" fmla="*/ 250 h 357"/>
              <a:gd name="T10" fmla="*/ 335 w 358"/>
              <a:gd name="T11" fmla="*/ 55 h 357"/>
              <a:gd name="T12" fmla="*/ 254 w 358"/>
              <a:gd name="T13" fmla="*/ 45 h 357"/>
              <a:gd name="T14" fmla="*/ 256 w 358"/>
              <a:gd name="T15" fmla="*/ 125 h 357"/>
              <a:gd name="T16" fmla="*/ 208 w 358"/>
              <a:gd name="T17" fmla="*/ 20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" h="357">
                <a:moveTo>
                  <a:pt x="208" y="207"/>
                </a:moveTo>
                <a:cubicBezTo>
                  <a:pt x="177" y="239"/>
                  <a:pt x="140" y="269"/>
                  <a:pt x="126" y="255"/>
                </a:cubicBezTo>
                <a:cubicBezTo>
                  <a:pt x="105" y="234"/>
                  <a:pt x="92" y="216"/>
                  <a:pt x="46" y="253"/>
                </a:cubicBezTo>
                <a:cubicBezTo>
                  <a:pt x="0" y="290"/>
                  <a:pt x="36" y="314"/>
                  <a:pt x="56" y="334"/>
                </a:cubicBezTo>
                <a:cubicBezTo>
                  <a:pt x="79" y="357"/>
                  <a:pt x="165" y="335"/>
                  <a:pt x="251" y="250"/>
                </a:cubicBezTo>
                <a:cubicBezTo>
                  <a:pt x="336" y="165"/>
                  <a:pt x="358" y="78"/>
                  <a:pt x="335" y="55"/>
                </a:cubicBezTo>
                <a:cubicBezTo>
                  <a:pt x="315" y="35"/>
                  <a:pt x="290" y="0"/>
                  <a:pt x="254" y="45"/>
                </a:cubicBezTo>
                <a:cubicBezTo>
                  <a:pt x="217" y="91"/>
                  <a:pt x="235" y="104"/>
                  <a:pt x="256" y="125"/>
                </a:cubicBezTo>
                <a:cubicBezTo>
                  <a:pt x="270" y="139"/>
                  <a:pt x="240" y="176"/>
                  <a:pt x="208" y="2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sp>
        <p:nvSpPr>
          <p:cNvPr id="127" name="Freeform 116"/>
          <p:cNvSpPr>
            <a:spLocks noEditPoints="1"/>
          </p:cNvSpPr>
          <p:nvPr/>
        </p:nvSpPr>
        <p:spPr bwMode="auto">
          <a:xfrm>
            <a:off x="10188987" y="5117445"/>
            <a:ext cx="596685" cy="481197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  <p:grpSp>
        <p:nvGrpSpPr>
          <p:cNvPr id="128" name="Group 12"/>
          <p:cNvGrpSpPr>
            <a:grpSpLocks noChangeAspect="1"/>
          </p:cNvGrpSpPr>
          <p:nvPr/>
        </p:nvGrpSpPr>
        <p:grpSpPr bwMode="auto">
          <a:xfrm>
            <a:off x="10188767" y="3775243"/>
            <a:ext cx="597124" cy="541640"/>
            <a:chOff x="2535" y="1120"/>
            <a:chExt cx="635" cy="576"/>
          </a:xfrm>
          <a:solidFill>
            <a:schemeClr val="tx1"/>
          </a:solidFill>
        </p:grpSpPr>
        <p:sp>
          <p:nvSpPr>
            <p:cNvPr id="129" name="Freeform 13"/>
            <p:cNvSpPr/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4"/>
            <p:cNvSpPr/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5"/>
            <p:cNvSpPr/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6"/>
            <p:cNvSpPr/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7"/>
            <p:cNvSpPr/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8"/>
            <p:cNvSpPr/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9"/>
            <p:cNvSpPr/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6" name="Freeform 110"/>
          <p:cNvSpPr>
            <a:spLocks noEditPoints="1"/>
          </p:cNvSpPr>
          <p:nvPr/>
        </p:nvSpPr>
        <p:spPr bwMode="auto">
          <a:xfrm>
            <a:off x="5177340" y="3842994"/>
            <a:ext cx="499615" cy="463642"/>
          </a:xfrm>
          <a:custGeom>
            <a:avLst/>
            <a:gdLst/>
            <a:ahLst/>
            <a:cxnLst>
              <a:cxn ang="0">
                <a:pos x="8" y="10"/>
              </a:cxn>
              <a:cxn ang="0">
                <a:pos x="0" y="10"/>
              </a:cxn>
              <a:cxn ang="0">
                <a:pos x="0" y="5"/>
              </a:cxn>
              <a:cxn ang="0">
                <a:pos x="8" y="5"/>
              </a:cxn>
              <a:cxn ang="0">
                <a:pos x="8" y="10"/>
              </a:cxn>
              <a:cxn ang="0">
                <a:pos x="33" y="30"/>
              </a:cxn>
              <a:cxn ang="0">
                <a:pos x="0" y="30"/>
              </a:cxn>
              <a:cxn ang="0">
                <a:pos x="0" y="25"/>
              </a:cxn>
              <a:cxn ang="0">
                <a:pos x="33" y="25"/>
              </a:cxn>
              <a:cxn ang="0">
                <a:pos x="33" y="30"/>
              </a:cxn>
              <a:cxn ang="0">
                <a:pos x="13" y="49"/>
              </a:cxn>
              <a:cxn ang="0">
                <a:pos x="0" y="49"/>
              </a:cxn>
              <a:cxn ang="0">
                <a:pos x="0" y="44"/>
              </a:cxn>
              <a:cxn ang="0">
                <a:pos x="13" y="44"/>
              </a:cxn>
              <a:cxn ang="0">
                <a:pos x="13" y="49"/>
              </a:cxn>
              <a:cxn ang="0">
                <a:pos x="24" y="3"/>
              </a:cxn>
              <a:cxn ang="0">
                <a:pos x="24" y="13"/>
              </a:cxn>
              <a:cxn ang="0">
                <a:pos x="22" y="15"/>
              </a:cxn>
              <a:cxn ang="0">
                <a:pos x="12" y="15"/>
              </a:cxn>
              <a:cxn ang="0">
                <a:pos x="9" y="13"/>
              </a:cxn>
              <a:cxn ang="0">
                <a:pos x="9" y="3"/>
              </a:cxn>
              <a:cxn ang="0">
                <a:pos x="12" y="0"/>
              </a:cxn>
              <a:cxn ang="0">
                <a:pos x="22" y="0"/>
              </a:cxn>
              <a:cxn ang="0">
                <a:pos x="24" y="3"/>
              </a:cxn>
              <a:cxn ang="0">
                <a:pos x="29" y="42"/>
              </a:cxn>
              <a:cxn ang="0">
                <a:pos x="29" y="51"/>
              </a:cxn>
              <a:cxn ang="0">
                <a:pos x="26" y="54"/>
              </a:cxn>
              <a:cxn ang="0">
                <a:pos x="17" y="54"/>
              </a:cxn>
              <a:cxn ang="0">
                <a:pos x="14" y="51"/>
              </a:cxn>
              <a:cxn ang="0">
                <a:pos x="14" y="42"/>
              </a:cxn>
              <a:cxn ang="0">
                <a:pos x="17" y="39"/>
              </a:cxn>
              <a:cxn ang="0">
                <a:pos x="26" y="39"/>
              </a:cxn>
              <a:cxn ang="0">
                <a:pos x="29" y="42"/>
              </a:cxn>
              <a:cxn ang="0">
                <a:pos x="58" y="10"/>
              </a:cxn>
              <a:cxn ang="0">
                <a:pos x="25" y="10"/>
              </a:cxn>
              <a:cxn ang="0">
                <a:pos x="25" y="5"/>
              </a:cxn>
              <a:cxn ang="0">
                <a:pos x="58" y="5"/>
              </a:cxn>
              <a:cxn ang="0">
                <a:pos x="58" y="10"/>
              </a:cxn>
              <a:cxn ang="0">
                <a:pos x="58" y="49"/>
              </a:cxn>
              <a:cxn ang="0">
                <a:pos x="30" y="49"/>
              </a:cxn>
              <a:cxn ang="0">
                <a:pos x="30" y="44"/>
              </a:cxn>
              <a:cxn ang="0">
                <a:pos x="58" y="44"/>
              </a:cxn>
              <a:cxn ang="0">
                <a:pos x="58" y="49"/>
              </a:cxn>
              <a:cxn ang="0">
                <a:pos x="48" y="22"/>
              </a:cxn>
              <a:cxn ang="0">
                <a:pos x="48" y="32"/>
              </a:cxn>
              <a:cxn ang="0">
                <a:pos x="46" y="34"/>
              </a:cxn>
              <a:cxn ang="0">
                <a:pos x="36" y="34"/>
              </a:cxn>
              <a:cxn ang="0">
                <a:pos x="34" y="32"/>
              </a:cxn>
              <a:cxn ang="0">
                <a:pos x="34" y="22"/>
              </a:cxn>
              <a:cxn ang="0">
                <a:pos x="36" y="20"/>
              </a:cxn>
              <a:cxn ang="0">
                <a:pos x="46" y="20"/>
              </a:cxn>
              <a:cxn ang="0">
                <a:pos x="48" y="22"/>
              </a:cxn>
              <a:cxn ang="0">
                <a:pos x="58" y="30"/>
              </a:cxn>
              <a:cxn ang="0">
                <a:pos x="50" y="30"/>
              </a:cxn>
              <a:cxn ang="0">
                <a:pos x="50" y="25"/>
              </a:cxn>
              <a:cxn ang="0">
                <a:pos x="58" y="25"/>
              </a:cxn>
              <a:cxn ang="0">
                <a:pos x="58" y="30"/>
              </a:cxn>
            </a:cxnLst>
            <a:rect l="0" t="0" r="r" b="b"/>
            <a:pathLst>
              <a:path w="58" h="54">
                <a:moveTo>
                  <a:pt x="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8" y="5"/>
                  <a:pt x="8" y="5"/>
                  <a:pt x="8" y="5"/>
                </a:cubicBezTo>
                <a:lnTo>
                  <a:pt x="8" y="10"/>
                </a:lnTo>
                <a:close/>
                <a:moveTo>
                  <a:pt x="33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30"/>
                </a:lnTo>
                <a:close/>
                <a:moveTo>
                  <a:pt x="13" y="49"/>
                </a:moveTo>
                <a:cubicBezTo>
                  <a:pt x="0" y="49"/>
                  <a:pt x="0" y="49"/>
                  <a:pt x="0" y="49"/>
                </a:cubicBezTo>
                <a:cubicBezTo>
                  <a:pt x="0" y="44"/>
                  <a:pt x="0" y="44"/>
                  <a:pt x="0" y="44"/>
                </a:cubicBezTo>
                <a:cubicBezTo>
                  <a:pt x="13" y="44"/>
                  <a:pt x="13" y="44"/>
                  <a:pt x="13" y="44"/>
                </a:cubicBezTo>
                <a:lnTo>
                  <a:pt x="13" y="49"/>
                </a:lnTo>
                <a:close/>
                <a:moveTo>
                  <a:pt x="24" y="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4"/>
                  <a:pt x="23" y="15"/>
                  <a:pt x="2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9" y="14"/>
                  <a:pt x="9" y="1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1" y="0"/>
                  <a:pt x="1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2"/>
                  <a:pt x="24" y="3"/>
                </a:cubicBezTo>
                <a:close/>
                <a:moveTo>
                  <a:pt x="29" y="42"/>
                </a:moveTo>
                <a:cubicBezTo>
                  <a:pt x="29" y="51"/>
                  <a:pt x="29" y="51"/>
                  <a:pt x="29" y="51"/>
                </a:cubicBezTo>
                <a:cubicBezTo>
                  <a:pt x="29" y="53"/>
                  <a:pt x="28" y="54"/>
                  <a:pt x="2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3"/>
                  <a:pt x="14" y="51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0"/>
                  <a:pt x="15" y="39"/>
                  <a:pt x="17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8" y="39"/>
                  <a:pt x="29" y="40"/>
                  <a:pt x="29" y="42"/>
                </a:cubicBezTo>
                <a:close/>
                <a:moveTo>
                  <a:pt x="5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5" y="5"/>
                  <a:pt x="25" y="5"/>
                  <a:pt x="25" y="5"/>
                </a:cubicBezTo>
                <a:cubicBezTo>
                  <a:pt x="58" y="5"/>
                  <a:pt x="58" y="5"/>
                  <a:pt x="58" y="5"/>
                </a:cubicBezTo>
                <a:lnTo>
                  <a:pt x="58" y="10"/>
                </a:lnTo>
                <a:close/>
                <a:moveTo>
                  <a:pt x="58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30" y="44"/>
                  <a:pt x="30" y="44"/>
                  <a:pt x="30" y="44"/>
                </a:cubicBezTo>
                <a:cubicBezTo>
                  <a:pt x="58" y="44"/>
                  <a:pt x="58" y="44"/>
                  <a:pt x="58" y="44"/>
                </a:cubicBezTo>
                <a:lnTo>
                  <a:pt x="58" y="49"/>
                </a:lnTo>
                <a:close/>
                <a:moveTo>
                  <a:pt x="48" y="2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7" y="34"/>
                  <a:pt x="4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4" y="33"/>
                  <a:pt x="34" y="3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1"/>
                  <a:pt x="35" y="20"/>
                  <a:pt x="3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8" y="22"/>
                </a:cubicBezTo>
                <a:close/>
                <a:moveTo>
                  <a:pt x="58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58" y="3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244813" y="1422323"/>
            <a:ext cx="1702374" cy="1763244"/>
            <a:chOff x="4520779" y="1797455"/>
            <a:chExt cx="3150442" cy="3263089"/>
          </a:xfrm>
        </p:grpSpPr>
        <p:sp>
          <p:nvSpPr>
            <p:cNvPr id="6" name="矩形: 圆角 5"/>
            <p:cNvSpPr/>
            <p:nvPr/>
          </p:nvSpPr>
          <p:spPr>
            <a:xfrm>
              <a:off x="4670797" y="1941239"/>
              <a:ext cx="2850407" cy="2975520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520779" y="1797455"/>
              <a:ext cx="3150442" cy="3263089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269105" y="1980778"/>
            <a:ext cx="365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3600" dirty="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60431" y="3737983"/>
            <a:ext cx="1669642" cy="544769"/>
            <a:chOff x="1880217" y="3663337"/>
            <a:chExt cx="3150442" cy="1027923"/>
          </a:xfrm>
        </p:grpSpPr>
        <p:sp>
          <p:nvSpPr>
            <p:cNvPr id="11" name="矩形: 圆角 10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77649" y="3737983"/>
            <a:ext cx="1669642" cy="544769"/>
            <a:chOff x="1880217" y="3663337"/>
            <a:chExt cx="3150442" cy="1027923"/>
          </a:xfrm>
        </p:grpSpPr>
        <p:sp>
          <p:nvSpPr>
            <p:cNvPr id="15" name="矩形: 圆角 14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94867" y="3737983"/>
            <a:ext cx="1669642" cy="544769"/>
            <a:chOff x="1880217" y="3663337"/>
            <a:chExt cx="3150442" cy="1027923"/>
          </a:xfrm>
        </p:grpSpPr>
        <p:sp>
          <p:nvSpPr>
            <p:cNvPr id="18" name="矩形: 圆角 17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012085" y="3737983"/>
            <a:ext cx="1669642" cy="544769"/>
            <a:chOff x="1880217" y="3663337"/>
            <a:chExt cx="3150442" cy="1027923"/>
          </a:xfrm>
        </p:grpSpPr>
        <p:sp>
          <p:nvSpPr>
            <p:cNvPr id="21" name="矩形: 圆角 20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279590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阶段工作概述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96808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阶段工作成果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14026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阶段工作不足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31243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后期工作计划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0886" y="412175"/>
            <a:ext cx="10986308" cy="8089409"/>
            <a:chOff x="208690" y="441204"/>
            <a:chExt cx="10986308" cy="808940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8780000">
              <a:off x="6599387" y="4468098"/>
              <a:ext cx="2964441" cy="1666023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8780000">
              <a:off x="4350535" y="4681755"/>
              <a:ext cx="2955821" cy="165712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8771862">
              <a:off x="6729934" y="6245835"/>
              <a:ext cx="2924516" cy="1645040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8780000">
              <a:off x="8878227" y="5223993"/>
              <a:ext cx="2967360" cy="166618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8780000">
              <a:off x="2651871" y="5344889"/>
              <a:ext cx="2913281" cy="163645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rot="18780000">
              <a:off x="1084496" y="5883991"/>
              <a:ext cx="2688177" cy="151076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18780000">
              <a:off x="1883233" y="1086361"/>
              <a:ext cx="2953607" cy="1663294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18780000">
              <a:off x="1750159" y="3236513"/>
              <a:ext cx="2935719" cy="1655531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 rot="18780000">
              <a:off x="-430064" y="4386957"/>
              <a:ext cx="2927621" cy="1650113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screen"/>
            <a:stretch>
              <a:fillRect/>
            </a:stretch>
          </p:blipFill>
          <p:spPr>
            <a:xfrm rot="18771862">
              <a:off x="-259021" y="1603194"/>
              <a:ext cx="2652918" cy="1492266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</p:grpSp>
      <p:sp>
        <p:nvSpPr>
          <p:cNvPr id="28" name="文本框 27"/>
          <p:cNvSpPr txBox="1"/>
          <p:nvPr/>
        </p:nvSpPr>
        <p:spPr>
          <a:xfrm>
            <a:off x="5828445" y="739080"/>
            <a:ext cx="535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Aharoni" panose="02010803020104030203" pitchFamily="2" charset="-79"/>
              </a:rPr>
              <a:t>PPT DESIGN</a:t>
            </a:r>
            <a:endParaRPr kumimoji="0" lang="zh-CN" altLang="en-US" sz="7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75570" y="1985214"/>
            <a:ext cx="661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1713028" y="869509"/>
            <a:ext cx="0" cy="19176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482196" y="3002845"/>
            <a:ext cx="461665" cy="213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</a:rPr>
              <a:t>DESIGE IS MY LIFE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hlinkClick r:id="rId11"/>
          </p:cNvPr>
          <p:cNvSpPr/>
          <p:nvPr/>
        </p:nvSpPr>
        <p:spPr>
          <a:xfrm>
            <a:off x="6124910" y="2584835"/>
            <a:ext cx="4762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http://chn.docer.com/works?userid=29435457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1688" y="2146643"/>
            <a:ext cx="2944623" cy="4938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7784" y="2905400"/>
            <a:ext cx="2938527" cy="493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28768" y="366878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添加过渡页标题</a:t>
            </a:r>
            <a:endParaRPr lang="zh-CN" altLang="en-US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62028" y="4684743"/>
            <a:ext cx="926794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amet, consectetur adipisicing elit, sed do eiusmod tempor incididunt ut labore et dolore magna aliqua. Lorem ipsum dolor sit amet, consectetur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4" t="5460" r="32033" b="6586"/>
          <a:stretch>
            <a:fillRect/>
          </a:stretch>
        </p:blipFill>
        <p:spPr>
          <a:xfrm>
            <a:off x="4757058" y="1651517"/>
            <a:ext cx="2677886" cy="3909526"/>
          </a:xfrm>
          <a:custGeom>
            <a:avLst/>
            <a:gdLst>
              <a:gd name="connsiteX0" fmla="*/ 0 w 2677886"/>
              <a:gd name="connsiteY0" fmla="*/ 0 h 3909526"/>
              <a:gd name="connsiteX1" fmla="*/ 2677886 w 2677886"/>
              <a:gd name="connsiteY1" fmla="*/ 0 h 3909526"/>
              <a:gd name="connsiteX2" fmla="*/ 2677886 w 2677886"/>
              <a:gd name="connsiteY2" fmla="*/ 3909526 h 3909526"/>
              <a:gd name="connsiteX3" fmla="*/ 0 w 2677886"/>
              <a:gd name="connsiteY3" fmla="*/ 3909526 h 390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886" h="3909526">
                <a:moveTo>
                  <a:pt x="0" y="0"/>
                </a:moveTo>
                <a:lnTo>
                  <a:pt x="2677886" y="0"/>
                </a:lnTo>
                <a:lnTo>
                  <a:pt x="2677886" y="3909526"/>
                </a:lnTo>
                <a:lnTo>
                  <a:pt x="0" y="3909526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t="5560" r="40655" b="7473"/>
          <a:stretch>
            <a:fillRect/>
          </a:stretch>
        </p:blipFill>
        <p:spPr>
          <a:xfrm>
            <a:off x="1352021" y="1651517"/>
            <a:ext cx="2677886" cy="3909526"/>
          </a:xfrm>
          <a:custGeom>
            <a:avLst/>
            <a:gdLst>
              <a:gd name="connsiteX0" fmla="*/ 0 w 2677886"/>
              <a:gd name="connsiteY0" fmla="*/ 0 h 3909526"/>
              <a:gd name="connsiteX1" fmla="*/ 2677886 w 2677886"/>
              <a:gd name="connsiteY1" fmla="*/ 0 h 3909526"/>
              <a:gd name="connsiteX2" fmla="*/ 2677886 w 2677886"/>
              <a:gd name="connsiteY2" fmla="*/ 3909526 h 3909526"/>
              <a:gd name="connsiteX3" fmla="*/ 0 w 2677886"/>
              <a:gd name="connsiteY3" fmla="*/ 3909526 h 390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886" h="3909526">
                <a:moveTo>
                  <a:pt x="0" y="0"/>
                </a:moveTo>
                <a:lnTo>
                  <a:pt x="2677886" y="0"/>
                </a:lnTo>
                <a:lnTo>
                  <a:pt x="2677886" y="3909526"/>
                </a:lnTo>
                <a:lnTo>
                  <a:pt x="0" y="3909526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0" t="4770" r="25188" b="1766"/>
          <a:stretch>
            <a:fillRect/>
          </a:stretch>
        </p:blipFill>
        <p:spPr>
          <a:xfrm>
            <a:off x="8162094" y="1651517"/>
            <a:ext cx="2677886" cy="3909526"/>
          </a:xfrm>
          <a:custGeom>
            <a:avLst/>
            <a:gdLst>
              <a:gd name="connsiteX0" fmla="*/ 0 w 2677886"/>
              <a:gd name="connsiteY0" fmla="*/ 0 h 3909526"/>
              <a:gd name="connsiteX1" fmla="*/ 2677886 w 2677886"/>
              <a:gd name="connsiteY1" fmla="*/ 0 h 3909526"/>
              <a:gd name="connsiteX2" fmla="*/ 2677886 w 2677886"/>
              <a:gd name="connsiteY2" fmla="*/ 3909526 h 3909526"/>
              <a:gd name="connsiteX3" fmla="*/ 0 w 2677886"/>
              <a:gd name="connsiteY3" fmla="*/ 3909526 h 390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886" h="3909526">
                <a:moveTo>
                  <a:pt x="0" y="0"/>
                </a:moveTo>
                <a:lnTo>
                  <a:pt x="2677886" y="0"/>
                </a:lnTo>
                <a:lnTo>
                  <a:pt x="2677886" y="3909526"/>
                </a:lnTo>
                <a:lnTo>
                  <a:pt x="0" y="3909526"/>
                </a:lnTo>
                <a:close/>
              </a:path>
            </a:pathLst>
          </a:custGeom>
        </p:spPr>
      </p:pic>
      <p:sp>
        <p:nvSpPr>
          <p:cNvPr id="24" name="矩形 23"/>
          <p:cNvSpPr/>
          <p:nvPr/>
        </p:nvSpPr>
        <p:spPr>
          <a:xfrm>
            <a:off x="1352021" y="3806890"/>
            <a:ext cx="2677886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750729" y="3806890"/>
            <a:ext cx="2677886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62093" y="3806890"/>
            <a:ext cx="2677886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1983078" y="3620924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65058" y="4268808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388114" y="3620924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70094" y="4268808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8793150" y="3620924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75131" y="4268808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9" y="2241207"/>
            <a:ext cx="4575888" cy="28701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83" y="2229632"/>
            <a:ext cx="4325317" cy="28835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68974" y="2229632"/>
            <a:ext cx="5254052" cy="288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387467" y="4473702"/>
            <a:ext cx="1417065" cy="387548"/>
          </a:xfrm>
          <a:prstGeom prst="roundRect">
            <a:avLst>
              <a:gd name="adj" fmla="val 50000"/>
            </a:avLst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94221" y="3055085"/>
            <a:ext cx="4797231" cy="133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1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10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1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or incididunt ut labore et dolore magna aliqua. Lorem ipsum dolor sit amet, consectetur Lorem ipsum dolor sit</a:t>
            </a:r>
            <a:endParaRPr lang="en-US" altLang="zh-CN" sz="11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85522" y="25236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工作概述</a:t>
            </a:r>
            <a:endParaRPr lang="zh-CN" altLang="en-US" sz="28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28768" y="366878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添加过渡页标题</a:t>
            </a:r>
            <a:endParaRPr lang="zh-CN" altLang="en-US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62028" y="4684743"/>
            <a:ext cx="926794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consectetur Lorem ipsum dolor sit amet, consectetur adipisicing elit, sed do eiusmod tempor incididunt ut labore et dolore magna aliqua. Lorem ipsum dolor sit amet, consectetur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1245637" y="2430240"/>
            <a:ext cx="2752531" cy="3564294"/>
          </a:xfrm>
          <a:prstGeom prst="roundRect">
            <a:avLst>
              <a:gd name="adj" fmla="val 61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4719735" y="2430240"/>
            <a:ext cx="2752531" cy="3564294"/>
          </a:xfrm>
          <a:prstGeom prst="roundRect">
            <a:avLst>
              <a:gd name="adj" fmla="val 61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193833" y="2430240"/>
            <a:ext cx="2752531" cy="3564294"/>
          </a:xfrm>
          <a:prstGeom prst="roundRect">
            <a:avLst>
              <a:gd name="adj" fmla="val 61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964093" y="1772431"/>
            <a:ext cx="1315618" cy="1315618"/>
            <a:chOff x="1964093" y="1772431"/>
            <a:chExt cx="1315618" cy="1315618"/>
          </a:xfrm>
        </p:grpSpPr>
        <p:sp>
          <p:nvSpPr>
            <p:cNvPr id="12" name="椭圆 11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Freeform 43"/>
            <p:cNvSpPr>
              <a:spLocks noEditPoints="1"/>
            </p:cNvSpPr>
            <p:nvPr/>
          </p:nvSpPr>
          <p:spPr bwMode="auto">
            <a:xfrm>
              <a:off x="2478528" y="2266187"/>
              <a:ext cx="286748" cy="328107"/>
            </a:xfrm>
            <a:custGeom>
              <a:avLst/>
              <a:gdLst>
                <a:gd name="T0" fmla="*/ 102 w 160"/>
                <a:gd name="T1" fmla="*/ 0 h 183"/>
                <a:gd name="T2" fmla="*/ 158 w 160"/>
                <a:gd name="T3" fmla="*/ 53 h 183"/>
                <a:gd name="T4" fmla="*/ 160 w 160"/>
                <a:gd name="T5" fmla="*/ 58 h 183"/>
                <a:gd name="T6" fmla="*/ 155 w 160"/>
                <a:gd name="T7" fmla="*/ 178 h 183"/>
                <a:gd name="T8" fmla="*/ 155 w 160"/>
                <a:gd name="T9" fmla="*/ 178 h 183"/>
                <a:gd name="T10" fmla="*/ 19 w 160"/>
                <a:gd name="T11" fmla="*/ 183 h 183"/>
                <a:gd name="T12" fmla="*/ 6 w 160"/>
                <a:gd name="T13" fmla="*/ 178 h 183"/>
                <a:gd name="T14" fmla="*/ 0 w 160"/>
                <a:gd name="T15" fmla="*/ 19 h 183"/>
                <a:gd name="T16" fmla="*/ 19 w 160"/>
                <a:gd name="T17" fmla="*/ 0 h 183"/>
                <a:gd name="T18" fmla="*/ 39 w 160"/>
                <a:gd name="T19" fmla="*/ 140 h 183"/>
                <a:gd name="T20" fmla="*/ 114 w 160"/>
                <a:gd name="T21" fmla="*/ 136 h 183"/>
                <a:gd name="T22" fmla="*/ 39 w 160"/>
                <a:gd name="T23" fmla="*/ 132 h 183"/>
                <a:gd name="T24" fmla="*/ 39 w 160"/>
                <a:gd name="T25" fmla="*/ 140 h 183"/>
                <a:gd name="T26" fmla="*/ 39 w 160"/>
                <a:gd name="T27" fmla="*/ 111 h 183"/>
                <a:gd name="T28" fmla="*/ 92 w 160"/>
                <a:gd name="T29" fmla="*/ 106 h 183"/>
                <a:gd name="T30" fmla="*/ 39 w 160"/>
                <a:gd name="T31" fmla="*/ 102 h 183"/>
                <a:gd name="T32" fmla="*/ 39 w 160"/>
                <a:gd name="T33" fmla="*/ 111 h 183"/>
                <a:gd name="T34" fmla="*/ 39 w 160"/>
                <a:gd name="T35" fmla="*/ 81 h 183"/>
                <a:gd name="T36" fmla="*/ 125 w 160"/>
                <a:gd name="T37" fmla="*/ 77 h 183"/>
                <a:gd name="T38" fmla="*/ 39 w 160"/>
                <a:gd name="T39" fmla="*/ 72 h 183"/>
                <a:gd name="T40" fmla="*/ 39 w 160"/>
                <a:gd name="T41" fmla="*/ 81 h 183"/>
                <a:gd name="T42" fmla="*/ 98 w 160"/>
                <a:gd name="T43" fmla="*/ 14 h 183"/>
                <a:gd name="T44" fmla="*/ 15 w 160"/>
                <a:gd name="T45" fmla="*/ 16 h 183"/>
                <a:gd name="T46" fmla="*/ 14 w 160"/>
                <a:gd name="T47" fmla="*/ 165 h 183"/>
                <a:gd name="T48" fmla="*/ 15 w 160"/>
                <a:gd name="T49" fmla="*/ 168 h 183"/>
                <a:gd name="T50" fmla="*/ 142 w 160"/>
                <a:gd name="T51" fmla="*/ 169 h 183"/>
                <a:gd name="T52" fmla="*/ 145 w 160"/>
                <a:gd name="T53" fmla="*/ 168 h 183"/>
                <a:gd name="T54" fmla="*/ 146 w 160"/>
                <a:gd name="T55" fmla="*/ 62 h 183"/>
                <a:gd name="T56" fmla="*/ 103 w 160"/>
                <a:gd name="T57" fmla="*/ 58 h 183"/>
                <a:gd name="T58" fmla="*/ 98 w 160"/>
                <a:gd name="T59" fmla="*/ 46 h 183"/>
                <a:gd name="T60" fmla="*/ 139 w 160"/>
                <a:gd name="T61" fmla="*/ 54 h 183"/>
                <a:gd name="T62" fmla="*/ 107 w 160"/>
                <a:gd name="T63" fmla="*/ 21 h 183"/>
                <a:gd name="T64" fmla="*/ 109 w 160"/>
                <a:gd name="T65" fmla="*/ 52 h 183"/>
                <a:gd name="T66" fmla="*/ 114 w 160"/>
                <a:gd name="T67" fmla="*/ 5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83">
                  <a:moveTo>
                    <a:pt x="19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1"/>
                    <a:pt x="107" y="2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0" y="55"/>
                    <a:pt x="160" y="56"/>
                    <a:pt x="160" y="5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0" y="170"/>
                    <a:pt x="158" y="174"/>
                    <a:pt x="155" y="178"/>
                  </a:cubicBezTo>
                  <a:cubicBezTo>
                    <a:pt x="155" y="178"/>
                    <a:pt x="155" y="178"/>
                    <a:pt x="155" y="178"/>
                  </a:cubicBezTo>
                  <a:cubicBezTo>
                    <a:pt x="155" y="178"/>
                    <a:pt x="155" y="178"/>
                    <a:pt x="155" y="178"/>
                  </a:cubicBezTo>
                  <a:cubicBezTo>
                    <a:pt x="151" y="181"/>
                    <a:pt x="147" y="183"/>
                    <a:pt x="142" y="183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4" y="183"/>
                    <a:pt x="9" y="181"/>
                    <a:pt x="6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" y="174"/>
                    <a:pt x="0" y="170"/>
                    <a:pt x="0" y="16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lose/>
                  <a:moveTo>
                    <a:pt x="39" y="140"/>
                  </a:moveTo>
                  <a:cubicBezTo>
                    <a:pt x="39" y="140"/>
                    <a:pt x="39" y="140"/>
                    <a:pt x="39" y="140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2" y="140"/>
                    <a:pt x="114" y="139"/>
                    <a:pt x="114" y="136"/>
                  </a:cubicBezTo>
                  <a:cubicBezTo>
                    <a:pt x="114" y="134"/>
                    <a:pt x="112" y="132"/>
                    <a:pt x="110" y="132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5" y="134"/>
                    <a:pt x="35" y="136"/>
                  </a:cubicBezTo>
                  <a:cubicBezTo>
                    <a:pt x="35" y="139"/>
                    <a:pt x="37" y="140"/>
                    <a:pt x="39" y="140"/>
                  </a:cubicBezTo>
                  <a:close/>
                  <a:moveTo>
                    <a:pt x="39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90" y="111"/>
                    <a:pt x="92" y="109"/>
                    <a:pt x="92" y="106"/>
                  </a:cubicBezTo>
                  <a:cubicBezTo>
                    <a:pt x="92" y="104"/>
                    <a:pt x="90" y="102"/>
                    <a:pt x="8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7" y="102"/>
                    <a:pt x="35" y="104"/>
                    <a:pt x="35" y="106"/>
                  </a:cubicBezTo>
                  <a:cubicBezTo>
                    <a:pt x="35" y="109"/>
                    <a:pt x="37" y="111"/>
                    <a:pt x="39" y="111"/>
                  </a:cubicBezTo>
                  <a:close/>
                  <a:moveTo>
                    <a:pt x="39" y="81"/>
                  </a:moveTo>
                  <a:cubicBezTo>
                    <a:pt x="39" y="81"/>
                    <a:pt x="39" y="81"/>
                    <a:pt x="39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4" y="81"/>
                    <a:pt x="125" y="79"/>
                    <a:pt x="125" y="77"/>
                  </a:cubicBezTo>
                  <a:cubicBezTo>
                    <a:pt x="125" y="74"/>
                    <a:pt x="124" y="72"/>
                    <a:pt x="121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7" y="72"/>
                    <a:pt x="35" y="74"/>
                    <a:pt x="35" y="77"/>
                  </a:cubicBezTo>
                  <a:cubicBezTo>
                    <a:pt x="35" y="79"/>
                    <a:pt x="37" y="81"/>
                    <a:pt x="39" y="81"/>
                  </a:cubicBezTo>
                  <a:close/>
                  <a:moveTo>
                    <a:pt x="98" y="14"/>
                  </a:moveTo>
                  <a:cubicBezTo>
                    <a:pt x="98" y="14"/>
                    <a:pt x="98" y="14"/>
                    <a:pt x="9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6" y="15"/>
                    <a:pt x="15" y="16"/>
                  </a:cubicBezTo>
                  <a:cubicBezTo>
                    <a:pt x="15" y="16"/>
                    <a:pt x="14" y="18"/>
                    <a:pt x="14" y="19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6"/>
                    <a:pt x="15" y="167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6" y="169"/>
                    <a:pt x="18" y="169"/>
                    <a:pt x="19" y="169"/>
                  </a:cubicBezTo>
                  <a:cubicBezTo>
                    <a:pt x="142" y="169"/>
                    <a:pt x="142" y="169"/>
                    <a:pt x="142" y="169"/>
                  </a:cubicBezTo>
                  <a:cubicBezTo>
                    <a:pt x="143" y="169"/>
                    <a:pt x="144" y="169"/>
                    <a:pt x="145" y="16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46" y="167"/>
                    <a:pt x="146" y="166"/>
                    <a:pt x="146" y="165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0" y="62"/>
                    <a:pt x="106" y="61"/>
                    <a:pt x="103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5"/>
                    <a:pt x="98" y="51"/>
                    <a:pt x="98" y="46"/>
                  </a:cubicBezTo>
                  <a:cubicBezTo>
                    <a:pt x="98" y="14"/>
                    <a:pt x="98" y="14"/>
                    <a:pt x="98" y="14"/>
                  </a:cubicBezTo>
                  <a:close/>
                  <a:moveTo>
                    <a:pt x="139" y="54"/>
                  </a:moveTo>
                  <a:cubicBezTo>
                    <a:pt x="139" y="54"/>
                    <a:pt x="139" y="54"/>
                    <a:pt x="139" y="5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8"/>
                    <a:pt x="107" y="50"/>
                    <a:pt x="10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0" y="53"/>
                    <a:pt x="112" y="54"/>
                    <a:pt x="114" y="54"/>
                  </a:cubicBezTo>
                  <a:cubicBezTo>
                    <a:pt x="139" y="54"/>
                    <a:pt x="139" y="54"/>
                    <a:pt x="139" y="54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912289" y="1772431"/>
            <a:ext cx="1315618" cy="1315618"/>
            <a:chOff x="8912289" y="1772431"/>
            <a:chExt cx="1315618" cy="1315618"/>
          </a:xfrm>
        </p:grpSpPr>
        <p:sp>
          <p:nvSpPr>
            <p:cNvPr id="21" name="椭圆 20"/>
            <p:cNvSpPr/>
            <p:nvPr/>
          </p:nvSpPr>
          <p:spPr>
            <a:xfrm>
              <a:off x="8912289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72506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Freeform 40"/>
            <p:cNvSpPr>
              <a:spLocks noEditPoints="1"/>
            </p:cNvSpPr>
            <p:nvPr/>
          </p:nvSpPr>
          <p:spPr bwMode="auto">
            <a:xfrm>
              <a:off x="9418452" y="2278594"/>
              <a:ext cx="303292" cy="303292"/>
            </a:xfrm>
            <a:custGeom>
              <a:avLst/>
              <a:gdLst>
                <a:gd name="T0" fmla="*/ 136 w 169"/>
                <a:gd name="T1" fmla="*/ 126 h 169"/>
                <a:gd name="T2" fmla="*/ 154 w 169"/>
                <a:gd name="T3" fmla="*/ 77 h 169"/>
                <a:gd name="T4" fmla="*/ 148 w 169"/>
                <a:gd name="T5" fmla="*/ 47 h 169"/>
                <a:gd name="T6" fmla="*/ 131 w 169"/>
                <a:gd name="T7" fmla="*/ 22 h 169"/>
                <a:gd name="T8" fmla="*/ 106 w 169"/>
                <a:gd name="T9" fmla="*/ 6 h 169"/>
                <a:gd name="T10" fmla="*/ 23 w 169"/>
                <a:gd name="T11" fmla="*/ 22 h 169"/>
                <a:gd name="T12" fmla="*/ 0 w 169"/>
                <a:gd name="T13" fmla="*/ 77 h 169"/>
                <a:gd name="T14" fmla="*/ 6 w 169"/>
                <a:gd name="T15" fmla="*/ 106 h 169"/>
                <a:gd name="T16" fmla="*/ 23 w 169"/>
                <a:gd name="T17" fmla="*/ 131 h 169"/>
                <a:gd name="T18" fmla="*/ 48 w 169"/>
                <a:gd name="T19" fmla="*/ 148 h 169"/>
                <a:gd name="T20" fmla="*/ 106 w 169"/>
                <a:gd name="T21" fmla="*/ 148 h 169"/>
                <a:gd name="T22" fmla="*/ 157 w 169"/>
                <a:gd name="T23" fmla="*/ 166 h 169"/>
                <a:gd name="T24" fmla="*/ 167 w 169"/>
                <a:gd name="T25" fmla="*/ 156 h 169"/>
                <a:gd name="T26" fmla="*/ 121 w 169"/>
                <a:gd name="T27" fmla="*/ 121 h 169"/>
                <a:gd name="T28" fmla="*/ 121 w 169"/>
                <a:gd name="T29" fmla="*/ 121 h 169"/>
                <a:gd name="T30" fmla="*/ 77 w 169"/>
                <a:gd name="T31" fmla="*/ 139 h 169"/>
                <a:gd name="T32" fmla="*/ 53 w 169"/>
                <a:gd name="T33" fmla="*/ 135 h 169"/>
                <a:gd name="T34" fmla="*/ 33 w 169"/>
                <a:gd name="T35" fmla="*/ 121 h 169"/>
                <a:gd name="T36" fmla="*/ 19 w 169"/>
                <a:gd name="T37" fmla="*/ 101 h 169"/>
                <a:gd name="T38" fmla="*/ 14 w 169"/>
                <a:gd name="T39" fmla="*/ 77 h 169"/>
                <a:gd name="T40" fmla="*/ 33 w 169"/>
                <a:gd name="T41" fmla="*/ 32 h 169"/>
                <a:gd name="T42" fmla="*/ 101 w 169"/>
                <a:gd name="T43" fmla="*/ 19 h 169"/>
                <a:gd name="T44" fmla="*/ 122 w 169"/>
                <a:gd name="T45" fmla="*/ 33 h 169"/>
                <a:gd name="T46" fmla="*/ 135 w 169"/>
                <a:gd name="T47" fmla="*/ 53 h 169"/>
                <a:gd name="T48" fmla="*/ 135 w 169"/>
                <a:gd name="T49" fmla="*/ 101 h 169"/>
                <a:gd name="T50" fmla="*/ 58 w 169"/>
                <a:gd name="T51" fmla="*/ 31 h 169"/>
                <a:gd name="T52" fmla="*/ 49 w 169"/>
                <a:gd name="T53" fmla="*/ 35 h 169"/>
                <a:gd name="T54" fmla="*/ 42 w 169"/>
                <a:gd name="T55" fmla="*/ 41 h 169"/>
                <a:gd name="T56" fmla="*/ 36 w 169"/>
                <a:gd name="T57" fmla="*/ 49 h 169"/>
                <a:gd name="T58" fmla="*/ 34 w 169"/>
                <a:gd name="T59" fmla="*/ 63 h 169"/>
                <a:gd name="T60" fmla="*/ 43 w 169"/>
                <a:gd name="T61" fmla="*/ 54 h 169"/>
                <a:gd name="T62" fmla="*/ 54 w 169"/>
                <a:gd name="T63" fmla="*/ 42 h 169"/>
                <a:gd name="T64" fmla="*/ 63 w 169"/>
                <a:gd name="T65" fmla="*/ 33 h 169"/>
                <a:gd name="T66" fmla="*/ 123 w 169"/>
                <a:gd name="T67" fmla="*/ 72 h 169"/>
                <a:gd name="T68" fmla="*/ 118 w 169"/>
                <a:gd name="T69" fmla="*/ 77 h 169"/>
                <a:gd name="T70" fmla="*/ 115 w 169"/>
                <a:gd name="T71" fmla="*/ 93 h 169"/>
                <a:gd name="T72" fmla="*/ 93 w 169"/>
                <a:gd name="T73" fmla="*/ 115 h 169"/>
                <a:gd name="T74" fmla="*/ 73 w 169"/>
                <a:gd name="T75" fmla="*/ 122 h 169"/>
                <a:gd name="T76" fmla="*/ 96 w 169"/>
                <a:gd name="T77" fmla="*/ 123 h 169"/>
                <a:gd name="T78" fmla="*/ 123 w 169"/>
                <a:gd name="T79" fmla="*/ 96 h 169"/>
                <a:gd name="T80" fmla="*/ 127 w 169"/>
                <a:gd name="T81" fmla="*/ 7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169">
                  <a:moveTo>
                    <a:pt x="167" y="156"/>
                  </a:moveTo>
                  <a:cubicBezTo>
                    <a:pt x="136" y="126"/>
                    <a:pt x="136" y="126"/>
                    <a:pt x="136" y="126"/>
                  </a:cubicBezTo>
                  <a:cubicBezTo>
                    <a:pt x="141" y="120"/>
                    <a:pt x="145" y="113"/>
                    <a:pt x="148" y="106"/>
                  </a:cubicBezTo>
                  <a:cubicBezTo>
                    <a:pt x="152" y="97"/>
                    <a:pt x="154" y="87"/>
                    <a:pt x="154" y="77"/>
                  </a:cubicBezTo>
                  <a:cubicBezTo>
                    <a:pt x="154" y="66"/>
                    <a:pt x="152" y="57"/>
                    <a:pt x="148" y="48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4" y="38"/>
                    <a:pt x="139" y="30"/>
                    <a:pt x="132" y="23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24" y="15"/>
                    <a:pt x="116" y="10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97" y="2"/>
                    <a:pt x="87" y="0"/>
                    <a:pt x="77" y="0"/>
                  </a:cubicBezTo>
                  <a:cubicBezTo>
                    <a:pt x="56" y="0"/>
                    <a:pt x="37" y="8"/>
                    <a:pt x="23" y="22"/>
                  </a:cubicBezTo>
                  <a:cubicBezTo>
                    <a:pt x="16" y="29"/>
                    <a:pt x="10" y="38"/>
                    <a:pt x="6" y="47"/>
                  </a:cubicBezTo>
                  <a:cubicBezTo>
                    <a:pt x="2" y="56"/>
                    <a:pt x="0" y="66"/>
                    <a:pt x="0" y="77"/>
                  </a:cubicBezTo>
                  <a:cubicBezTo>
                    <a:pt x="0" y="87"/>
                    <a:pt x="2" y="97"/>
                    <a:pt x="6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0" y="115"/>
                    <a:pt x="16" y="124"/>
                    <a:pt x="23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30" y="138"/>
                    <a:pt x="38" y="144"/>
                    <a:pt x="48" y="148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57" y="151"/>
                    <a:pt x="67" y="153"/>
                    <a:pt x="77" y="153"/>
                  </a:cubicBezTo>
                  <a:cubicBezTo>
                    <a:pt x="87" y="153"/>
                    <a:pt x="97" y="151"/>
                    <a:pt x="106" y="148"/>
                  </a:cubicBezTo>
                  <a:cubicBezTo>
                    <a:pt x="114" y="145"/>
                    <a:pt x="120" y="141"/>
                    <a:pt x="126" y="136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9" y="169"/>
                    <a:pt x="164" y="169"/>
                    <a:pt x="167" y="166"/>
                  </a:cubicBezTo>
                  <a:cubicBezTo>
                    <a:pt x="169" y="163"/>
                    <a:pt x="169" y="159"/>
                    <a:pt x="167" y="156"/>
                  </a:cubicBezTo>
                  <a:close/>
                  <a:moveTo>
                    <a:pt x="121" y="121"/>
                  </a:move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6" y="127"/>
                    <a:pt x="109" y="131"/>
                    <a:pt x="101" y="135"/>
                  </a:cubicBezTo>
                  <a:cubicBezTo>
                    <a:pt x="94" y="138"/>
                    <a:pt x="86" y="139"/>
                    <a:pt x="77" y="139"/>
                  </a:cubicBezTo>
                  <a:cubicBezTo>
                    <a:pt x="69" y="139"/>
                    <a:pt x="60" y="138"/>
                    <a:pt x="53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45" y="131"/>
                    <a:pt x="39" y="127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27" y="115"/>
                    <a:pt x="22" y="108"/>
                    <a:pt x="19" y="101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6" y="93"/>
                    <a:pt x="14" y="85"/>
                    <a:pt x="14" y="77"/>
                  </a:cubicBezTo>
                  <a:cubicBezTo>
                    <a:pt x="14" y="68"/>
                    <a:pt x="16" y="60"/>
                    <a:pt x="19" y="53"/>
                  </a:cubicBezTo>
                  <a:cubicBezTo>
                    <a:pt x="22" y="45"/>
                    <a:pt x="27" y="38"/>
                    <a:pt x="33" y="32"/>
                  </a:cubicBezTo>
                  <a:cubicBezTo>
                    <a:pt x="44" y="21"/>
                    <a:pt x="60" y="14"/>
                    <a:pt x="77" y="14"/>
                  </a:cubicBezTo>
                  <a:cubicBezTo>
                    <a:pt x="86" y="14"/>
                    <a:pt x="94" y="16"/>
                    <a:pt x="101" y="19"/>
                  </a:cubicBezTo>
                  <a:cubicBezTo>
                    <a:pt x="109" y="22"/>
                    <a:pt x="116" y="27"/>
                    <a:pt x="121" y="32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7" y="38"/>
                    <a:pt x="132" y="45"/>
                    <a:pt x="135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8" y="60"/>
                    <a:pt x="140" y="68"/>
                    <a:pt x="140" y="77"/>
                  </a:cubicBezTo>
                  <a:cubicBezTo>
                    <a:pt x="140" y="85"/>
                    <a:pt x="138" y="93"/>
                    <a:pt x="135" y="101"/>
                  </a:cubicBezTo>
                  <a:cubicBezTo>
                    <a:pt x="132" y="108"/>
                    <a:pt x="127" y="115"/>
                    <a:pt x="121" y="121"/>
                  </a:cubicBezTo>
                  <a:close/>
                  <a:moveTo>
                    <a:pt x="58" y="31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55" y="32"/>
                    <a:pt x="52" y="34"/>
                    <a:pt x="49" y="35"/>
                  </a:cubicBezTo>
                  <a:cubicBezTo>
                    <a:pt x="47" y="37"/>
                    <a:pt x="44" y="39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44"/>
                    <a:pt x="38" y="46"/>
                    <a:pt x="36" y="49"/>
                  </a:cubicBezTo>
                  <a:cubicBezTo>
                    <a:pt x="34" y="51"/>
                    <a:pt x="33" y="54"/>
                    <a:pt x="31" y="57"/>
                  </a:cubicBezTo>
                  <a:cubicBezTo>
                    <a:pt x="30" y="59"/>
                    <a:pt x="31" y="62"/>
                    <a:pt x="34" y="63"/>
                  </a:cubicBezTo>
                  <a:cubicBezTo>
                    <a:pt x="36" y="64"/>
                    <a:pt x="38" y="63"/>
                    <a:pt x="39" y="61"/>
                  </a:cubicBezTo>
                  <a:cubicBezTo>
                    <a:pt x="40" y="58"/>
                    <a:pt x="41" y="56"/>
                    <a:pt x="43" y="54"/>
                  </a:cubicBezTo>
                  <a:cubicBezTo>
                    <a:pt x="44" y="51"/>
                    <a:pt x="46" y="49"/>
                    <a:pt x="48" y="47"/>
                  </a:cubicBezTo>
                  <a:cubicBezTo>
                    <a:pt x="50" y="46"/>
                    <a:pt x="52" y="44"/>
                    <a:pt x="54" y="42"/>
                  </a:cubicBezTo>
                  <a:cubicBezTo>
                    <a:pt x="56" y="41"/>
                    <a:pt x="59" y="40"/>
                    <a:pt x="61" y="39"/>
                  </a:cubicBezTo>
                  <a:cubicBezTo>
                    <a:pt x="63" y="38"/>
                    <a:pt x="64" y="35"/>
                    <a:pt x="63" y="33"/>
                  </a:cubicBezTo>
                  <a:cubicBezTo>
                    <a:pt x="62" y="31"/>
                    <a:pt x="60" y="30"/>
                    <a:pt x="58" y="31"/>
                  </a:cubicBezTo>
                  <a:close/>
                  <a:moveTo>
                    <a:pt x="123" y="72"/>
                  </a:moveTo>
                  <a:cubicBezTo>
                    <a:pt x="123" y="72"/>
                    <a:pt x="123" y="72"/>
                    <a:pt x="123" y="72"/>
                  </a:cubicBezTo>
                  <a:cubicBezTo>
                    <a:pt x="120" y="72"/>
                    <a:pt x="118" y="74"/>
                    <a:pt x="118" y="77"/>
                  </a:cubicBezTo>
                  <a:cubicBezTo>
                    <a:pt x="118" y="82"/>
                    <a:pt x="117" y="87"/>
                    <a:pt x="115" y="92"/>
                  </a:cubicBezTo>
                  <a:cubicBezTo>
                    <a:pt x="115" y="93"/>
                    <a:pt x="115" y="93"/>
                    <a:pt x="115" y="93"/>
                  </a:cubicBezTo>
                  <a:cubicBezTo>
                    <a:pt x="113" y="97"/>
                    <a:pt x="110" y="102"/>
                    <a:pt x="106" y="106"/>
                  </a:cubicBezTo>
                  <a:cubicBezTo>
                    <a:pt x="102" y="110"/>
                    <a:pt x="98" y="113"/>
                    <a:pt x="93" y="115"/>
                  </a:cubicBezTo>
                  <a:cubicBezTo>
                    <a:pt x="88" y="117"/>
                    <a:pt x="83" y="118"/>
                    <a:pt x="77" y="118"/>
                  </a:cubicBezTo>
                  <a:cubicBezTo>
                    <a:pt x="75" y="118"/>
                    <a:pt x="73" y="120"/>
                    <a:pt x="73" y="122"/>
                  </a:cubicBezTo>
                  <a:cubicBezTo>
                    <a:pt x="73" y="124"/>
                    <a:pt x="75" y="126"/>
                    <a:pt x="77" y="126"/>
                  </a:cubicBezTo>
                  <a:cubicBezTo>
                    <a:pt x="84" y="126"/>
                    <a:pt x="90" y="125"/>
                    <a:pt x="96" y="123"/>
                  </a:cubicBezTo>
                  <a:cubicBezTo>
                    <a:pt x="102" y="120"/>
                    <a:pt x="108" y="117"/>
                    <a:pt x="112" y="112"/>
                  </a:cubicBezTo>
                  <a:cubicBezTo>
                    <a:pt x="117" y="107"/>
                    <a:pt x="121" y="102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6" y="90"/>
                    <a:pt x="127" y="83"/>
                    <a:pt x="127" y="77"/>
                  </a:cubicBezTo>
                  <a:cubicBezTo>
                    <a:pt x="127" y="74"/>
                    <a:pt x="125" y="72"/>
                    <a:pt x="123" y="72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38191" y="1772431"/>
            <a:ext cx="1315618" cy="1315618"/>
            <a:chOff x="5438191" y="1772431"/>
            <a:chExt cx="1315618" cy="1315618"/>
          </a:xfrm>
        </p:grpSpPr>
        <p:sp>
          <p:nvSpPr>
            <p:cNvPr id="17" name="椭圆 16"/>
            <p:cNvSpPr/>
            <p:nvPr/>
          </p:nvSpPr>
          <p:spPr>
            <a:xfrm>
              <a:off x="5438191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98408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5930569" y="2293069"/>
              <a:ext cx="330863" cy="274342"/>
            </a:xfrm>
            <a:custGeom>
              <a:avLst/>
              <a:gdLst>
                <a:gd name="T0" fmla="*/ 30 w 184"/>
                <a:gd name="T1" fmla="*/ 153 h 153"/>
                <a:gd name="T2" fmla="*/ 23 w 184"/>
                <a:gd name="T3" fmla="*/ 146 h 153"/>
                <a:gd name="T4" fmla="*/ 30 w 184"/>
                <a:gd name="T5" fmla="*/ 139 h 153"/>
                <a:gd name="T6" fmla="*/ 154 w 184"/>
                <a:gd name="T7" fmla="*/ 139 h 153"/>
                <a:gd name="T8" fmla="*/ 161 w 184"/>
                <a:gd name="T9" fmla="*/ 146 h 153"/>
                <a:gd name="T10" fmla="*/ 154 w 184"/>
                <a:gd name="T11" fmla="*/ 153 h 153"/>
                <a:gd name="T12" fmla="*/ 30 w 184"/>
                <a:gd name="T13" fmla="*/ 153 h 153"/>
                <a:gd name="T14" fmla="*/ 7 w 184"/>
                <a:gd name="T15" fmla="*/ 0 h 153"/>
                <a:gd name="T16" fmla="*/ 7 w 184"/>
                <a:gd name="T17" fmla="*/ 0 h 153"/>
                <a:gd name="T18" fmla="*/ 7 w 184"/>
                <a:gd name="T19" fmla="*/ 0 h 153"/>
                <a:gd name="T20" fmla="*/ 177 w 184"/>
                <a:gd name="T21" fmla="*/ 0 h 153"/>
                <a:gd name="T22" fmla="*/ 184 w 184"/>
                <a:gd name="T23" fmla="*/ 7 h 153"/>
                <a:gd name="T24" fmla="*/ 184 w 184"/>
                <a:gd name="T25" fmla="*/ 7 h 153"/>
                <a:gd name="T26" fmla="*/ 184 w 184"/>
                <a:gd name="T27" fmla="*/ 120 h 153"/>
                <a:gd name="T28" fmla="*/ 177 w 184"/>
                <a:gd name="T29" fmla="*/ 127 h 153"/>
                <a:gd name="T30" fmla="*/ 176 w 184"/>
                <a:gd name="T31" fmla="*/ 127 h 153"/>
                <a:gd name="T32" fmla="*/ 7 w 184"/>
                <a:gd name="T33" fmla="*/ 127 h 153"/>
                <a:gd name="T34" fmla="*/ 0 w 184"/>
                <a:gd name="T35" fmla="*/ 120 h 153"/>
                <a:gd name="T36" fmla="*/ 0 w 184"/>
                <a:gd name="T37" fmla="*/ 119 h 153"/>
                <a:gd name="T38" fmla="*/ 0 w 184"/>
                <a:gd name="T39" fmla="*/ 7 h 153"/>
                <a:gd name="T40" fmla="*/ 7 w 184"/>
                <a:gd name="T41" fmla="*/ 0 h 153"/>
                <a:gd name="T42" fmla="*/ 170 w 184"/>
                <a:gd name="T43" fmla="*/ 14 h 153"/>
                <a:gd name="T44" fmla="*/ 170 w 184"/>
                <a:gd name="T45" fmla="*/ 14 h 153"/>
                <a:gd name="T46" fmla="*/ 14 w 184"/>
                <a:gd name="T47" fmla="*/ 14 h 153"/>
                <a:gd name="T48" fmla="*/ 14 w 184"/>
                <a:gd name="T49" fmla="*/ 112 h 153"/>
                <a:gd name="T50" fmla="*/ 170 w 184"/>
                <a:gd name="T51" fmla="*/ 112 h 153"/>
                <a:gd name="T52" fmla="*/ 170 w 184"/>
                <a:gd name="T53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153">
                  <a:moveTo>
                    <a:pt x="30" y="153"/>
                  </a:moveTo>
                  <a:cubicBezTo>
                    <a:pt x="26" y="153"/>
                    <a:pt x="23" y="150"/>
                    <a:pt x="23" y="146"/>
                  </a:cubicBezTo>
                  <a:cubicBezTo>
                    <a:pt x="23" y="142"/>
                    <a:pt x="26" y="139"/>
                    <a:pt x="30" y="139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8" y="139"/>
                    <a:pt x="161" y="142"/>
                    <a:pt x="161" y="146"/>
                  </a:cubicBezTo>
                  <a:cubicBezTo>
                    <a:pt x="161" y="150"/>
                    <a:pt x="158" y="153"/>
                    <a:pt x="154" y="153"/>
                  </a:cubicBezTo>
                  <a:cubicBezTo>
                    <a:pt x="30" y="153"/>
                    <a:pt x="30" y="153"/>
                    <a:pt x="30" y="153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0" y="0"/>
                    <a:pt x="184" y="3"/>
                    <a:pt x="184" y="7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4" y="124"/>
                    <a:pt x="180" y="127"/>
                    <a:pt x="177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24"/>
                    <a:pt x="0" y="12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170" y="14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70" y="14"/>
                    <a:pt x="170" y="14"/>
                    <a:pt x="170" y="14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70125" y="3341441"/>
            <a:ext cx="2503555" cy="1988421"/>
            <a:chOff x="981325" y="4255161"/>
            <a:chExt cx="2503555" cy="1988421"/>
          </a:xfrm>
        </p:grpSpPr>
        <p:sp>
          <p:nvSpPr>
            <p:cNvPr id="31" name="矩形 30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81325" y="4928286"/>
              <a:ext cx="2503555" cy="131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consectetur adipisicing elit, sed do eiusmod tempor incididunt ut labore consectetur adipisicing elit, sed do eiusmod tempor incididunt ut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sp>
        <p:nvSpPr>
          <p:cNvPr id="34" name="矩形: 圆角 33"/>
          <p:cNvSpPr/>
          <p:nvPr/>
        </p:nvSpPr>
        <p:spPr>
          <a:xfrm>
            <a:off x="2084662" y="5480816"/>
            <a:ext cx="1074480" cy="25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37193" y="3341441"/>
            <a:ext cx="2503555" cy="1988421"/>
            <a:chOff x="981325" y="4255161"/>
            <a:chExt cx="2503555" cy="1988421"/>
          </a:xfrm>
        </p:grpSpPr>
        <p:sp>
          <p:nvSpPr>
            <p:cNvPr id="36" name="矩形 35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981325" y="4928286"/>
              <a:ext cx="2503555" cy="131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consectetur adipisicing elit, sed do eiusmod tempor incididunt ut labore consectetur adipisicing elit, sed do eiusmod tempor incididunt ut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5551730" y="5480816"/>
            <a:ext cx="1074480" cy="25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18321" y="3341441"/>
            <a:ext cx="2503555" cy="1988421"/>
            <a:chOff x="981325" y="4255161"/>
            <a:chExt cx="2503555" cy="1988421"/>
          </a:xfrm>
        </p:grpSpPr>
        <p:sp>
          <p:nvSpPr>
            <p:cNvPr id="41" name="矩形 40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81325" y="4928286"/>
              <a:ext cx="2503555" cy="131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consectetur adipisicing elit, sed do eiusmod tempor incididunt ut labore consectetur adipisicing elit, sed do eiusmod tempor incididunt ut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sp>
        <p:nvSpPr>
          <p:cNvPr id="44" name="矩形: 圆角 43"/>
          <p:cNvSpPr/>
          <p:nvPr/>
        </p:nvSpPr>
        <p:spPr>
          <a:xfrm>
            <a:off x="9032858" y="5480816"/>
            <a:ext cx="1074480" cy="25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819950" y="3071693"/>
            <a:ext cx="919482" cy="209939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6"/>
          </p:cNvCxnSpPr>
          <p:nvPr/>
        </p:nvCxnSpPr>
        <p:spPr>
          <a:xfrm flipV="1">
            <a:off x="4359020" y="2497669"/>
            <a:ext cx="1091694" cy="284856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4" idx="1"/>
          </p:cNvCxnSpPr>
          <p:nvPr/>
        </p:nvCxnSpPr>
        <p:spPr>
          <a:xfrm>
            <a:off x="6548736" y="2782525"/>
            <a:ext cx="794060" cy="66556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92239" y="3867235"/>
            <a:ext cx="1166190" cy="39928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t="9695" r="25471" b="13893"/>
          <a:stretch>
            <a:fillRect/>
          </a:stretch>
        </p:blipFill>
        <p:spPr>
          <a:xfrm>
            <a:off x="578182" y="2806209"/>
            <a:ext cx="1245582" cy="1245582"/>
          </a:xfrm>
          <a:custGeom>
            <a:avLst/>
            <a:gdLst>
              <a:gd name="connsiteX0" fmla="*/ 622791 w 1245582"/>
              <a:gd name="connsiteY0" fmla="*/ 0 h 1245582"/>
              <a:gd name="connsiteX1" fmla="*/ 1245582 w 1245582"/>
              <a:gd name="connsiteY1" fmla="*/ 622791 h 1245582"/>
              <a:gd name="connsiteX2" fmla="*/ 622791 w 1245582"/>
              <a:gd name="connsiteY2" fmla="*/ 1245582 h 1245582"/>
              <a:gd name="connsiteX3" fmla="*/ 0 w 1245582"/>
              <a:gd name="connsiteY3" fmla="*/ 622791 h 1245582"/>
              <a:gd name="connsiteX4" fmla="*/ 622791 w 1245582"/>
              <a:gd name="connsiteY4" fmla="*/ 0 h 12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5582" h="1245582">
                <a:moveTo>
                  <a:pt x="622791" y="0"/>
                </a:moveTo>
                <a:cubicBezTo>
                  <a:pt x="966749" y="0"/>
                  <a:pt x="1245582" y="278833"/>
                  <a:pt x="1245582" y="622791"/>
                </a:cubicBezTo>
                <a:cubicBezTo>
                  <a:pt x="1245582" y="966749"/>
                  <a:pt x="966749" y="1245582"/>
                  <a:pt x="622791" y="1245582"/>
                </a:cubicBezTo>
                <a:cubicBezTo>
                  <a:pt x="278833" y="1245582"/>
                  <a:pt x="0" y="966749"/>
                  <a:pt x="0" y="622791"/>
                </a:cubicBezTo>
                <a:cubicBezTo>
                  <a:pt x="0" y="278833"/>
                  <a:pt x="278833" y="0"/>
                  <a:pt x="622791" y="0"/>
                </a:cubicBez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6" t="214" r="2544" b="38246"/>
          <a:stretch>
            <a:fillRect/>
          </a:stretch>
        </p:blipFill>
        <p:spPr>
          <a:xfrm>
            <a:off x="5225260" y="1628041"/>
            <a:ext cx="1598552" cy="1598552"/>
          </a:xfrm>
          <a:custGeom>
            <a:avLst/>
            <a:gdLst>
              <a:gd name="connsiteX0" fmla="*/ 799276 w 1598552"/>
              <a:gd name="connsiteY0" fmla="*/ 0 h 1598552"/>
              <a:gd name="connsiteX1" fmla="*/ 1598552 w 1598552"/>
              <a:gd name="connsiteY1" fmla="*/ 799276 h 1598552"/>
              <a:gd name="connsiteX2" fmla="*/ 799276 w 1598552"/>
              <a:gd name="connsiteY2" fmla="*/ 1598552 h 1598552"/>
              <a:gd name="connsiteX3" fmla="*/ 0 w 1598552"/>
              <a:gd name="connsiteY3" fmla="*/ 799276 h 1598552"/>
              <a:gd name="connsiteX4" fmla="*/ 799276 w 1598552"/>
              <a:gd name="connsiteY4" fmla="*/ 0 h 159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552" h="1598552">
                <a:moveTo>
                  <a:pt x="799276" y="0"/>
                </a:moveTo>
                <a:cubicBezTo>
                  <a:pt x="1240704" y="0"/>
                  <a:pt x="1598552" y="357848"/>
                  <a:pt x="1598552" y="799276"/>
                </a:cubicBezTo>
                <a:cubicBezTo>
                  <a:pt x="1598552" y="1240704"/>
                  <a:pt x="1240704" y="1598552"/>
                  <a:pt x="799276" y="1598552"/>
                </a:cubicBezTo>
                <a:cubicBezTo>
                  <a:pt x="357848" y="1598552"/>
                  <a:pt x="0" y="1240704"/>
                  <a:pt x="0" y="799276"/>
                </a:cubicBezTo>
                <a:cubicBezTo>
                  <a:pt x="0" y="357848"/>
                  <a:pt x="357848" y="0"/>
                  <a:pt x="799276" y="0"/>
                </a:cubicBezTo>
                <a:close/>
              </a:path>
            </a:pathLst>
          </a:custGeom>
        </p:spPr>
      </p:pic>
      <p:grpSp>
        <p:nvGrpSpPr>
          <p:cNvPr id="39" name="组合 38"/>
          <p:cNvGrpSpPr/>
          <p:nvPr/>
        </p:nvGrpSpPr>
        <p:grpSpPr>
          <a:xfrm>
            <a:off x="9364758" y="2916906"/>
            <a:ext cx="1665516" cy="1665516"/>
            <a:chOff x="9747313" y="2970968"/>
            <a:chExt cx="1665516" cy="1665516"/>
          </a:xfrm>
        </p:grpSpPr>
        <p:sp>
          <p:nvSpPr>
            <p:cNvPr id="16" name="椭圆 15"/>
            <p:cNvSpPr/>
            <p:nvPr/>
          </p:nvSpPr>
          <p:spPr>
            <a:xfrm>
              <a:off x="9747313" y="2970968"/>
              <a:ext cx="1665516" cy="166551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34" name="Freeform 265"/>
            <p:cNvSpPr>
              <a:spLocks noEditPoints="1"/>
            </p:cNvSpPr>
            <p:nvPr/>
          </p:nvSpPr>
          <p:spPr bwMode="auto">
            <a:xfrm>
              <a:off x="10323529" y="3531149"/>
              <a:ext cx="513085" cy="545154"/>
            </a:xfrm>
            <a:custGeom>
              <a:avLst/>
              <a:gdLst>
                <a:gd name="T0" fmla="*/ 140 w 172"/>
                <a:gd name="T1" fmla="*/ 120 h 184"/>
                <a:gd name="T2" fmla="*/ 163 w 172"/>
                <a:gd name="T3" fmla="*/ 129 h 184"/>
                <a:gd name="T4" fmla="*/ 163 w 172"/>
                <a:gd name="T5" fmla="*/ 129 h 184"/>
                <a:gd name="T6" fmla="*/ 172 w 172"/>
                <a:gd name="T7" fmla="*/ 152 h 184"/>
                <a:gd name="T8" fmla="*/ 140 w 172"/>
                <a:gd name="T9" fmla="*/ 184 h 184"/>
                <a:gd name="T10" fmla="*/ 108 w 172"/>
                <a:gd name="T11" fmla="*/ 152 h 184"/>
                <a:gd name="T12" fmla="*/ 110 w 172"/>
                <a:gd name="T13" fmla="*/ 141 h 184"/>
                <a:gd name="T14" fmla="*/ 76 w 172"/>
                <a:gd name="T15" fmla="*/ 121 h 184"/>
                <a:gd name="T16" fmla="*/ 74 w 172"/>
                <a:gd name="T17" fmla="*/ 123 h 184"/>
                <a:gd name="T18" fmla="*/ 74 w 172"/>
                <a:gd name="T19" fmla="*/ 123 h 184"/>
                <a:gd name="T20" fmla="*/ 44 w 172"/>
                <a:gd name="T21" fmla="*/ 135 h 184"/>
                <a:gd name="T22" fmla="*/ 0 w 172"/>
                <a:gd name="T23" fmla="*/ 92 h 184"/>
                <a:gd name="T24" fmla="*/ 44 w 172"/>
                <a:gd name="T25" fmla="*/ 48 h 184"/>
                <a:gd name="T26" fmla="*/ 74 w 172"/>
                <a:gd name="T27" fmla="*/ 61 h 184"/>
                <a:gd name="T28" fmla="*/ 74 w 172"/>
                <a:gd name="T29" fmla="*/ 61 h 184"/>
                <a:gd name="T30" fmla="*/ 74 w 172"/>
                <a:gd name="T31" fmla="*/ 61 h 184"/>
                <a:gd name="T32" fmla="*/ 76 w 172"/>
                <a:gd name="T33" fmla="*/ 63 h 184"/>
                <a:gd name="T34" fmla="*/ 110 w 172"/>
                <a:gd name="T35" fmla="*/ 42 h 184"/>
                <a:gd name="T36" fmla="*/ 108 w 172"/>
                <a:gd name="T37" fmla="*/ 32 h 184"/>
                <a:gd name="T38" fmla="*/ 140 w 172"/>
                <a:gd name="T39" fmla="*/ 0 h 184"/>
                <a:gd name="T40" fmla="*/ 172 w 172"/>
                <a:gd name="T41" fmla="*/ 32 h 184"/>
                <a:gd name="T42" fmla="*/ 140 w 172"/>
                <a:gd name="T43" fmla="*/ 64 h 184"/>
                <a:gd name="T44" fmla="*/ 118 w 172"/>
                <a:gd name="T45" fmla="*/ 55 h 184"/>
                <a:gd name="T46" fmla="*/ 117 w 172"/>
                <a:gd name="T47" fmla="*/ 54 h 184"/>
                <a:gd name="T48" fmla="*/ 84 w 172"/>
                <a:gd name="T49" fmla="*/ 75 h 184"/>
                <a:gd name="T50" fmla="*/ 87 w 172"/>
                <a:gd name="T51" fmla="*/ 92 h 184"/>
                <a:gd name="T52" fmla="*/ 84 w 172"/>
                <a:gd name="T53" fmla="*/ 109 h 184"/>
                <a:gd name="T54" fmla="*/ 117 w 172"/>
                <a:gd name="T55" fmla="*/ 129 h 184"/>
                <a:gd name="T56" fmla="*/ 118 w 172"/>
                <a:gd name="T57" fmla="*/ 129 h 184"/>
                <a:gd name="T58" fmla="*/ 118 w 172"/>
                <a:gd name="T59" fmla="*/ 129 h 184"/>
                <a:gd name="T60" fmla="*/ 118 w 172"/>
                <a:gd name="T61" fmla="*/ 129 h 184"/>
                <a:gd name="T62" fmla="*/ 140 w 172"/>
                <a:gd name="T63" fmla="*/ 120 h 184"/>
                <a:gd name="T64" fmla="*/ 153 w 172"/>
                <a:gd name="T65" fmla="*/ 139 h 184"/>
                <a:gd name="T66" fmla="*/ 153 w 172"/>
                <a:gd name="T67" fmla="*/ 139 h 184"/>
                <a:gd name="T68" fmla="*/ 140 w 172"/>
                <a:gd name="T69" fmla="*/ 134 h 184"/>
                <a:gd name="T70" fmla="*/ 128 w 172"/>
                <a:gd name="T71" fmla="*/ 139 h 184"/>
                <a:gd name="T72" fmla="*/ 128 w 172"/>
                <a:gd name="T73" fmla="*/ 139 h 184"/>
                <a:gd name="T74" fmla="*/ 122 w 172"/>
                <a:gd name="T75" fmla="*/ 152 h 184"/>
                <a:gd name="T76" fmla="*/ 140 w 172"/>
                <a:gd name="T77" fmla="*/ 169 h 184"/>
                <a:gd name="T78" fmla="*/ 158 w 172"/>
                <a:gd name="T79" fmla="*/ 152 h 184"/>
                <a:gd name="T80" fmla="*/ 153 w 172"/>
                <a:gd name="T81" fmla="*/ 139 h 184"/>
                <a:gd name="T82" fmla="*/ 153 w 172"/>
                <a:gd name="T83" fmla="*/ 139 h 184"/>
                <a:gd name="T84" fmla="*/ 64 w 172"/>
                <a:gd name="T85" fmla="*/ 71 h 184"/>
                <a:gd name="T86" fmla="*/ 64 w 172"/>
                <a:gd name="T87" fmla="*/ 71 h 184"/>
                <a:gd name="T88" fmla="*/ 44 w 172"/>
                <a:gd name="T89" fmla="*/ 62 h 184"/>
                <a:gd name="T90" fmla="*/ 14 w 172"/>
                <a:gd name="T91" fmla="*/ 92 h 184"/>
                <a:gd name="T92" fmla="*/ 44 w 172"/>
                <a:gd name="T93" fmla="*/ 121 h 184"/>
                <a:gd name="T94" fmla="*/ 64 w 172"/>
                <a:gd name="T95" fmla="*/ 113 h 184"/>
                <a:gd name="T96" fmla="*/ 64 w 172"/>
                <a:gd name="T97" fmla="*/ 113 h 184"/>
                <a:gd name="T98" fmla="*/ 73 w 172"/>
                <a:gd name="T99" fmla="*/ 92 h 184"/>
                <a:gd name="T100" fmla="*/ 64 w 172"/>
                <a:gd name="T101" fmla="*/ 71 h 184"/>
                <a:gd name="T102" fmla="*/ 64 w 172"/>
                <a:gd name="T103" fmla="*/ 71 h 184"/>
                <a:gd name="T104" fmla="*/ 140 w 172"/>
                <a:gd name="T105" fmla="*/ 14 h 184"/>
                <a:gd name="T106" fmla="*/ 140 w 172"/>
                <a:gd name="T107" fmla="*/ 14 h 184"/>
                <a:gd name="T108" fmla="*/ 122 w 172"/>
                <a:gd name="T109" fmla="*/ 32 h 184"/>
                <a:gd name="T110" fmla="*/ 125 w 172"/>
                <a:gd name="T111" fmla="*/ 41 h 184"/>
                <a:gd name="T112" fmla="*/ 125 w 172"/>
                <a:gd name="T113" fmla="*/ 42 h 184"/>
                <a:gd name="T114" fmla="*/ 127 w 172"/>
                <a:gd name="T115" fmla="*/ 44 h 184"/>
                <a:gd name="T116" fmla="*/ 128 w 172"/>
                <a:gd name="T117" fmla="*/ 45 h 184"/>
                <a:gd name="T118" fmla="*/ 140 w 172"/>
                <a:gd name="T119" fmla="*/ 50 h 184"/>
                <a:gd name="T120" fmla="*/ 158 w 172"/>
                <a:gd name="T121" fmla="*/ 32 h 184"/>
                <a:gd name="T122" fmla="*/ 140 w 172"/>
                <a:gd name="T123" fmla="*/ 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184">
                  <a:moveTo>
                    <a:pt x="140" y="120"/>
                  </a:moveTo>
                  <a:cubicBezTo>
                    <a:pt x="149" y="120"/>
                    <a:pt x="157" y="123"/>
                    <a:pt x="163" y="129"/>
                  </a:cubicBezTo>
                  <a:cubicBezTo>
                    <a:pt x="163" y="129"/>
                    <a:pt x="163" y="129"/>
                    <a:pt x="163" y="129"/>
                  </a:cubicBezTo>
                  <a:cubicBezTo>
                    <a:pt x="168" y="135"/>
                    <a:pt x="172" y="143"/>
                    <a:pt x="172" y="152"/>
                  </a:cubicBezTo>
                  <a:cubicBezTo>
                    <a:pt x="172" y="169"/>
                    <a:pt x="158" y="184"/>
                    <a:pt x="140" y="184"/>
                  </a:cubicBezTo>
                  <a:cubicBezTo>
                    <a:pt x="123" y="184"/>
                    <a:pt x="108" y="169"/>
                    <a:pt x="108" y="152"/>
                  </a:cubicBezTo>
                  <a:cubicBezTo>
                    <a:pt x="108" y="148"/>
                    <a:pt x="109" y="145"/>
                    <a:pt x="110" y="14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6" y="121"/>
                    <a:pt x="75" y="122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66" y="131"/>
                    <a:pt x="55" y="135"/>
                    <a:pt x="44" y="135"/>
                  </a:cubicBezTo>
                  <a:cubicBezTo>
                    <a:pt x="20" y="135"/>
                    <a:pt x="0" y="116"/>
                    <a:pt x="0" y="92"/>
                  </a:cubicBezTo>
                  <a:cubicBezTo>
                    <a:pt x="0" y="68"/>
                    <a:pt x="20" y="48"/>
                    <a:pt x="44" y="48"/>
                  </a:cubicBezTo>
                  <a:cubicBezTo>
                    <a:pt x="56" y="48"/>
                    <a:pt x="66" y="53"/>
                    <a:pt x="74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2"/>
                    <a:pt x="76" y="62"/>
                    <a:pt x="76" y="63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09" y="39"/>
                    <a:pt x="108" y="36"/>
                    <a:pt x="108" y="32"/>
                  </a:cubicBezTo>
                  <a:cubicBezTo>
                    <a:pt x="108" y="14"/>
                    <a:pt x="123" y="0"/>
                    <a:pt x="140" y="0"/>
                  </a:cubicBezTo>
                  <a:cubicBezTo>
                    <a:pt x="158" y="0"/>
                    <a:pt x="172" y="15"/>
                    <a:pt x="172" y="32"/>
                  </a:cubicBezTo>
                  <a:cubicBezTo>
                    <a:pt x="172" y="50"/>
                    <a:pt x="158" y="64"/>
                    <a:pt x="140" y="64"/>
                  </a:cubicBezTo>
                  <a:cubicBezTo>
                    <a:pt x="131" y="64"/>
                    <a:pt x="123" y="60"/>
                    <a:pt x="118" y="55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6" y="80"/>
                    <a:pt x="87" y="86"/>
                    <a:pt x="87" y="92"/>
                  </a:cubicBezTo>
                  <a:cubicBezTo>
                    <a:pt x="87" y="98"/>
                    <a:pt x="86" y="104"/>
                    <a:pt x="84" y="10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23" y="123"/>
                    <a:pt x="131" y="120"/>
                    <a:pt x="140" y="120"/>
                  </a:cubicBezTo>
                  <a:close/>
                  <a:moveTo>
                    <a:pt x="153" y="139"/>
                  </a:moveTo>
                  <a:cubicBezTo>
                    <a:pt x="153" y="139"/>
                    <a:pt x="153" y="139"/>
                    <a:pt x="153" y="139"/>
                  </a:cubicBezTo>
                  <a:cubicBezTo>
                    <a:pt x="150" y="136"/>
                    <a:pt x="145" y="134"/>
                    <a:pt x="140" y="134"/>
                  </a:cubicBezTo>
                  <a:cubicBezTo>
                    <a:pt x="135" y="134"/>
                    <a:pt x="131" y="136"/>
                    <a:pt x="128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4" y="142"/>
                    <a:pt x="122" y="147"/>
                    <a:pt x="122" y="152"/>
                  </a:cubicBezTo>
                  <a:cubicBezTo>
                    <a:pt x="122" y="162"/>
                    <a:pt x="130" y="169"/>
                    <a:pt x="140" y="169"/>
                  </a:cubicBezTo>
                  <a:cubicBezTo>
                    <a:pt x="150" y="169"/>
                    <a:pt x="158" y="162"/>
                    <a:pt x="158" y="152"/>
                  </a:cubicBezTo>
                  <a:cubicBezTo>
                    <a:pt x="158" y="147"/>
                    <a:pt x="156" y="142"/>
                    <a:pt x="153" y="139"/>
                  </a:cubicBezTo>
                  <a:cubicBezTo>
                    <a:pt x="153" y="139"/>
                    <a:pt x="153" y="139"/>
                    <a:pt x="153" y="139"/>
                  </a:cubicBezTo>
                  <a:close/>
                  <a:moveTo>
                    <a:pt x="64" y="71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9" y="66"/>
                    <a:pt x="52" y="62"/>
                    <a:pt x="44" y="62"/>
                  </a:cubicBezTo>
                  <a:cubicBezTo>
                    <a:pt x="27" y="62"/>
                    <a:pt x="14" y="76"/>
                    <a:pt x="14" y="92"/>
                  </a:cubicBezTo>
                  <a:cubicBezTo>
                    <a:pt x="14" y="108"/>
                    <a:pt x="27" y="121"/>
                    <a:pt x="44" y="121"/>
                  </a:cubicBezTo>
                  <a:cubicBezTo>
                    <a:pt x="52" y="121"/>
                    <a:pt x="59" y="118"/>
                    <a:pt x="64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70" y="107"/>
                    <a:pt x="73" y="100"/>
                    <a:pt x="73" y="92"/>
                  </a:cubicBezTo>
                  <a:cubicBezTo>
                    <a:pt x="73" y="84"/>
                    <a:pt x="70" y="76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lose/>
                  <a:moveTo>
                    <a:pt x="140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30" y="14"/>
                    <a:pt x="122" y="22"/>
                    <a:pt x="122" y="32"/>
                  </a:cubicBezTo>
                  <a:cubicBezTo>
                    <a:pt x="122" y="35"/>
                    <a:pt x="123" y="39"/>
                    <a:pt x="125" y="41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6" y="43"/>
                    <a:pt x="126" y="43"/>
                    <a:pt x="127" y="44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31" y="48"/>
                    <a:pt x="135" y="50"/>
                    <a:pt x="140" y="50"/>
                  </a:cubicBezTo>
                  <a:cubicBezTo>
                    <a:pt x="150" y="50"/>
                    <a:pt x="158" y="42"/>
                    <a:pt x="158" y="32"/>
                  </a:cubicBezTo>
                  <a:cubicBezTo>
                    <a:pt x="158" y="22"/>
                    <a:pt x="150" y="14"/>
                    <a:pt x="14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97055" y="3302344"/>
            <a:ext cx="995184" cy="995184"/>
            <a:chOff x="7579610" y="3356406"/>
            <a:chExt cx="995184" cy="995184"/>
          </a:xfrm>
        </p:grpSpPr>
        <p:sp>
          <p:nvSpPr>
            <p:cNvPr id="14" name="椭圆 13"/>
            <p:cNvSpPr/>
            <p:nvPr/>
          </p:nvSpPr>
          <p:spPr>
            <a:xfrm>
              <a:off x="7579610" y="3356406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Freeform 305"/>
            <p:cNvSpPr>
              <a:spLocks noEditPoints="1"/>
            </p:cNvSpPr>
            <p:nvPr/>
          </p:nvSpPr>
          <p:spPr bwMode="auto">
            <a:xfrm>
              <a:off x="7933958" y="3675272"/>
              <a:ext cx="286489" cy="357453"/>
            </a:xfrm>
            <a:custGeom>
              <a:avLst/>
              <a:gdLst>
                <a:gd name="T0" fmla="*/ 12 w 148"/>
                <a:gd name="T1" fmla="*/ 125 h 184"/>
                <a:gd name="T2" fmla="*/ 11 w 148"/>
                <a:gd name="T3" fmla="*/ 123 h 184"/>
                <a:gd name="T4" fmla="*/ 9 w 148"/>
                <a:gd name="T5" fmla="*/ 110 h 184"/>
                <a:gd name="T6" fmla="*/ 8 w 148"/>
                <a:gd name="T7" fmla="*/ 99 h 184"/>
                <a:gd name="T8" fmla="*/ 4 w 148"/>
                <a:gd name="T9" fmla="*/ 97 h 184"/>
                <a:gd name="T10" fmla="*/ 0 w 148"/>
                <a:gd name="T11" fmla="*/ 89 h 184"/>
                <a:gd name="T12" fmla="*/ 7 w 148"/>
                <a:gd name="T13" fmla="*/ 76 h 184"/>
                <a:gd name="T14" fmla="*/ 12 w 148"/>
                <a:gd name="T15" fmla="*/ 69 h 184"/>
                <a:gd name="T16" fmla="*/ 14 w 148"/>
                <a:gd name="T17" fmla="*/ 67 h 184"/>
                <a:gd name="T18" fmla="*/ 14 w 148"/>
                <a:gd name="T19" fmla="*/ 60 h 184"/>
                <a:gd name="T20" fmla="*/ 13 w 148"/>
                <a:gd name="T21" fmla="*/ 55 h 184"/>
                <a:gd name="T22" fmla="*/ 17 w 148"/>
                <a:gd name="T23" fmla="*/ 33 h 184"/>
                <a:gd name="T24" fmla="*/ 81 w 148"/>
                <a:gd name="T25" fmla="*/ 0 h 184"/>
                <a:gd name="T26" fmla="*/ 143 w 148"/>
                <a:gd name="T27" fmla="*/ 48 h 184"/>
                <a:gd name="T28" fmla="*/ 118 w 148"/>
                <a:gd name="T29" fmla="*/ 125 h 184"/>
                <a:gd name="T30" fmla="*/ 116 w 148"/>
                <a:gd name="T31" fmla="*/ 133 h 184"/>
                <a:gd name="T32" fmla="*/ 127 w 148"/>
                <a:gd name="T33" fmla="*/ 174 h 184"/>
                <a:gd name="T34" fmla="*/ 113 w 148"/>
                <a:gd name="T35" fmla="*/ 179 h 184"/>
                <a:gd name="T36" fmla="*/ 102 w 148"/>
                <a:gd name="T37" fmla="*/ 134 h 184"/>
                <a:gd name="T38" fmla="*/ 107 w 148"/>
                <a:gd name="T39" fmla="*/ 115 h 184"/>
                <a:gd name="T40" fmla="*/ 130 w 148"/>
                <a:gd name="T41" fmla="*/ 52 h 184"/>
                <a:gd name="T42" fmla="*/ 80 w 148"/>
                <a:gd name="T43" fmla="*/ 14 h 184"/>
                <a:gd name="T44" fmla="*/ 30 w 148"/>
                <a:gd name="T45" fmla="*/ 39 h 184"/>
                <a:gd name="T46" fmla="*/ 26 w 148"/>
                <a:gd name="T47" fmla="*/ 52 h 184"/>
                <a:gd name="T48" fmla="*/ 28 w 148"/>
                <a:gd name="T49" fmla="*/ 58 h 184"/>
                <a:gd name="T50" fmla="*/ 28 w 148"/>
                <a:gd name="T51" fmla="*/ 68 h 184"/>
                <a:gd name="T52" fmla="*/ 24 w 148"/>
                <a:gd name="T53" fmla="*/ 76 h 184"/>
                <a:gd name="T54" fmla="*/ 19 w 148"/>
                <a:gd name="T55" fmla="*/ 84 h 184"/>
                <a:gd name="T56" fmla="*/ 17 w 148"/>
                <a:gd name="T57" fmla="*/ 86 h 184"/>
                <a:gd name="T58" fmla="*/ 20 w 148"/>
                <a:gd name="T59" fmla="*/ 87 h 184"/>
                <a:gd name="T60" fmla="*/ 21 w 148"/>
                <a:gd name="T61" fmla="*/ 103 h 184"/>
                <a:gd name="T62" fmla="*/ 22 w 148"/>
                <a:gd name="T63" fmla="*/ 106 h 184"/>
                <a:gd name="T64" fmla="*/ 23 w 148"/>
                <a:gd name="T65" fmla="*/ 113 h 184"/>
                <a:gd name="T66" fmla="*/ 23 w 148"/>
                <a:gd name="T67" fmla="*/ 115 h 184"/>
                <a:gd name="T68" fmla="*/ 25 w 148"/>
                <a:gd name="T69" fmla="*/ 119 h 184"/>
                <a:gd name="T70" fmla="*/ 26 w 148"/>
                <a:gd name="T71" fmla="*/ 133 h 184"/>
                <a:gd name="T72" fmla="*/ 40 w 148"/>
                <a:gd name="T73" fmla="*/ 136 h 184"/>
                <a:gd name="T74" fmla="*/ 64 w 148"/>
                <a:gd name="T75" fmla="*/ 176 h 184"/>
                <a:gd name="T76" fmla="*/ 50 w 148"/>
                <a:gd name="T77" fmla="*/ 176 h 184"/>
                <a:gd name="T78" fmla="*/ 40 w 148"/>
                <a:gd name="T79" fmla="*/ 150 h 184"/>
                <a:gd name="T80" fmla="*/ 13 w 148"/>
                <a:gd name="T81" fmla="*/ 139 h 184"/>
                <a:gd name="T82" fmla="*/ 12 w 148"/>
                <a:gd name="T83" fmla="*/ 131 h 184"/>
                <a:gd name="T84" fmla="*/ 88 w 148"/>
                <a:gd name="T85" fmla="*/ 40 h 184"/>
                <a:gd name="T86" fmla="*/ 83 w 148"/>
                <a:gd name="T87" fmla="*/ 79 h 184"/>
                <a:gd name="T88" fmla="*/ 63 w 148"/>
                <a:gd name="T89" fmla="*/ 79 h 184"/>
                <a:gd name="T90" fmla="*/ 59 w 148"/>
                <a:gd name="T91" fmla="*/ 40 h 184"/>
                <a:gd name="T92" fmla="*/ 75 w 148"/>
                <a:gd name="T93" fmla="*/ 78 h 184"/>
                <a:gd name="T94" fmla="*/ 80 w 148"/>
                <a:gd name="T95" fmla="*/ 39 h 184"/>
                <a:gd name="T96" fmla="*/ 72 w 148"/>
                <a:gd name="T97" fmla="*/ 78 h 184"/>
                <a:gd name="T98" fmla="*/ 75 w 148"/>
                <a:gd name="T99" fmla="*/ 78 h 184"/>
                <a:gd name="T100" fmla="*/ 73 w 148"/>
                <a:gd name="T101" fmla="*/ 91 h 184"/>
                <a:gd name="T102" fmla="*/ 81 w 148"/>
                <a:gd name="T103" fmla="*/ 94 h 184"/>
                <a:gd name="T104" fmla="*/ 81 w 148"/>
                <a:gd name="T105" fmla="*/ 108 h 184"/>
                <a:gd name="T106" fmla="*/ 66 w 148"/>
                <a:gd name="T107" fmla="*/ 108 h 184"/>
                <a:gd name="T108" fmla="*/ 63 w 148"/>
                <a:gd name="T109" fmla="*/ 101 h 184"/>
                <a:gd name="T110" fmla="*/ 73 w 148"/>
                <a:gd name="T111" fmla="*/ 91 h 184"/>
                <a:gd name="T112" fmla="*/ 75 w 148"/>
                <a:gd name="T113" fmla="*/ 100 h 184"/>
                <a:gd name="T114" fmla="*/ 72 w 148"/>
                <a:gd name="T115" fmla="*/ 100 h 184"/>
                <a:gd name="T116" fmla="*/ 72 w 148"/>
                <a:gd name="T117" fmla="*/ 101 h 184"/>
                <a:gd name="T118" fmla="*/ 72 w 148"/>
                <a:gd name="T119" fmla="*/ 102 h 184"/>
                <a:gd name="T120" fmla="*/ 75 w 148"/>
                <a:gd name="T121" fmla="*/ 102 h 184"/>
                <a:gd name="T122" fmla="*/ 75 w 148"/>
                <a:gd name="T123" fmla="*/ 101 h 184"/>
                <a:gd name="T124" fmla="*/ 75 w 148"/>
                <a:gd name="T125" fmla="*/ 10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84">
                  <a:moveTo>
                    <a:pt x="13" y="126"/>
                  </a:moveTo>
                  <a:cubicBezTo>
                    <a:pt x="13" y="126"/>
                    <a:pt x="13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4"/>
                    <a:pt x="11" y="123"/>
                    <a:pt x="11" y="123"/>
                  </a:cubicBezTo>
                  <a:cubicBezTo>
                    <a:pt x="9" y="121"/>
                    <a:pt x="8" y="118"/>
                    <a:pt x="8" y="116"/>
                  </a:cubicBezTo>
                  <a:cubicBezTo>
                    <a:pt x="8" y="114"/>
                    <a:pt x="8" y="112"/>
                    <a:pt x="9" y="110"/>
                  </a:cubicBezTo>
                  <a:cubicBezTo>
                    <a:pt x="8" y="108"/>
                    <a:pt x="7" y="106"/>
                    <a:pt x="7" y="104"/>
                  </a:cubicBezTo>
                  <a:cubicBezTo>
                    <a:pt x="7" y="102"/>
                    <a:pt x="7" y="100"/>
                    <a:pt x="8" y="99"/>
                  </a:cubicBezTo>
                  <a:cubicBezTo>
                    <a:pt x="6" y="98"/>
                    <a:pt x="5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2" y="95"/>
                    <a:pt x="1" y="92"/>
                    <a:pt x="0" y="9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5"/>
                    <a:pt x="5" y="80"/>
                    <a:pt x="7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0" y="73"/>
                    <a:pt x="11" y="71"/>
                    <a:pt x="12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8"/>
                    <a:pt x="14" y="67"/>
                    <a:pt x="14" y="67"/>
                  </a:cubicBezTo>
                  <a:cubicBezTo>
                    <a:pt x="14" y="65"/>
                    <a:pt x="14" y="64"/>
                    <a:pt x="14" y="63"/>
                  </a:cubicBezTo>
                  <a:cubicBezTo>
                    <a:pt x="14" y="62"/>
                    <a:pt x="14" y="61"/>
                    <a:pt x="14" y="60"/>
                  </a:cubicBezTo>
                  <a:cubicBezTo>
                    <a:pt x="14" y="59"/>
                    <a:pt x="13" y="58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ubicBezTo>
                    <a:pt x="12" y="52"/>
                    <a:pt x="13" y="47"/>
                    <a:pt x="13" y="44"/>
                  </a:cubicBezTo>
                  <a:cubicBezTo>
                    <a:pt x="14" y="40"/>
                    <a:pt x="15" y="37"/>
                    <a:pt x="17" y="33"/>
                  </a:cubicBezTo>
                  <a:cubicBezTo>
                    <a:pt x="22" y="22"/>
                    <a:pt x="30" y="13"/>
                    <a:pt x="41" y="7"/>
                  </a:cubicBezTo>
                  <a:cubicBezTo>
                    <a:pt x="53" y="1"/>
                    <a:pt x="67" y="0"/>
                    <a:pt x="81" y="0"/>
                  </a:cubicBezTo>
                  <a:cubicBezTo>
                    <a:pt x="95" y="1"/>
                    <a:pt x="109" y="5"/>
                    <a:pt x="120" y="14"/>
                  </a:cubicBezTo>
                  <a:cubicBezTo>
                    <a:pt x="131" y="22"/>
                    <a:pt x="139" y="34"/>
                    <a:pt x="143" y="48"/>
                  </a:cubicBezTo>
                  <a:cubicBezTo>
                    <a:pt x="148" y="63"/>
                    <a:pt x="147" y="77"/>
                    <a:pt x="141" y="91"/>
                  </a:cubicBezTo>
                  <a:cubicBezTo>
                    <a:pt x="136" y="103"/>
                    <a:pt x="127" y="115"/>
                    <a:pt x="118" y="125"/>
                  </a:cubicBezTo>
                  <a:cubicBezTo>
                    <a:pt x="117" y="125"/>
                    <a:pt x="116" y="126"/>
                    <a:pt x="116" y="127"/>
                  </a:cubicBezTo>
                  <a:cubicBezTo>
                    <a:pt x="116" y="128"/>
                    <a:pt x="116" y="131"/>
                    <a:pt x="116" y="133"/>
                  </a:cubicBezTo>
                  <a:cubicBezTo>
                    <a:pt x="117" y="140"/>
                    <a:pt x="119" y="147"/>
                    <a:pt x="121" y="153"/>
                  </a:cubicBezTo>
                  <a:cubicBezTo>
                    <a:pt x="123" y="160"/>
                    <a:pt x="125" y="168"/>
                    <a:pt x="127" y="174"/>
                  </a:cubicBezTo>
                  <a:cubicBezTo>
                    <a:pt x="128" y="178"/>
                    <a:pt x="126" y="182"/>
                    <a:pt x="122" y="183"/>
                  </a:cubicBezTo>
                  <a:cubicBezTo>
                    <a:pt x="119" y="184"/>
                    <a:pt x="115" y="182"/>
                    <a:pt x="113" y="179"/>
                  </a:cubicBezTo>
                  <a:cubicBezTo>
                    <a:pt x="111" y="171"/>
                    <a:pt x="109" y="164"/>
                    <a:pt x="107" y="157"/>
                  </a:cubicBezTo>
                  <a:cubicBezTo>
                    <a:pt x="105" y="150"/>
                    <a:pt x="103" y="142"/>
                    <a:pt x="102" y="134"/>
                  </a:cubicBezTo>
                  <a:cubicBezTo>
                    <a:pt x="102" y="131"/>
                    <a:pt x="102" y="127"/>
                    <a:pt x="102" y="124"/>
                  </a:cubicBezTo>
                  <a:cubicBezTo>
                    <a:pt x="103" y="120"/>
                    <a:pt x="105" y="118"/>
                    <a:pt x="107" y="115"/>
                  </a:cubicBezTo>
                  <a:cubicBezTo>
                    <a:pt x="115" y="106"/>
                    <a:pt x="123" y="96"/>
                    <a:pt x="128" y="85"/>
                  </a:cubicBezTo>
                  <a:cubicBezTo>
                    <a:pt x="133" y="74"/>
                    <a:pt x="134" y="64"/>
                    <a:pt x="130" y="52"/>
                  </a:cubicBezTo>
                  <a:cubicBezTo>
                    <a:pt x="127" y="42"/>
                    <a:pt x="121" y="32"/>
                    <a:pt x="112" y="25"/>
                  </a:cubicBezTo>
                  <a:cubicBezTo>
                    <a:pt x="103" y="18"/>
                    <a:pt x="92" y="15"/>
                    <a:pt x="80" y="14"/>
                  </a:cubicBezTo>
                  <a:cubicBezTo>
                    <a:pt x="69" y="14"/>
                    <a:pt x="57" y="15"/>
                    <a:pt x="47" y="20"/>
                  </a:cubicBezTo>
                  <a:cubicBezTo>
                    <a:pt x="39" y="24"/>
                    <a:pt x="33" y="30"/>
                    <a:pt x="30" y="39"/>
                  </a:cubicBezTo>
                  <a:cubicBezTo>
                    <a:pt x="29" y="41"/>
                    <a:pt x="28" y="44"/>
                    <a:pt x="27" y="47"/>
                  </a:cubicBezTo>
                  <a:cubicBezTo>
                    <a:pt x="27" y="48"/>
                    <a:pt x="26" y="50"/>
                    <a:pt x="26" y="52"/>
                  </a:cubicBezTo>
                  <a:cubicBezTo>
                    <a:pt x="26" y="52"/>
                    <a:pt x="27" y="53"/>
                    <a:pt x="27" y="54"/>
                  </a:cubicBezTo>
                  <a:cubicBezTo>
                    <a:pt x="27" y="55"/>
                    <a:pt x="27" y="57"/>
                    <a:pt x="28" y="58"/>
                  </a:cubicBezTo>
                  <a:cubicBezTo>
                    <a:pt x="28" y="60"/>
                    <a:pt x="28" y="61"/>
                    <a:pt x="28" y="63"/>
                  </a:cubicBezTo>
                  <a:cubicBezTo>
                    <a:pt x="28" y="65"/>
                    <a:pt x="28" y="66"/>
                    <a:pt x="28" y="68"/>
                  </a:cubicBezTo>
                  <a:cubicBezTo>
                    <a:pt x="27" y="71"/>
                    <a:pt x="26" y="74"/>
                    <a:pt x="25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9"/>
                    <a:pt x="21" y="81"/>
                    <a:pt x="20" y="8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6"/>
                    <a:pt x="17" y="86"/>
                  </a:cubicBezTo>
                  <a:cubicBezTo>
                    <a:pt x="18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92"/>
                    <a:pt x="24" y="97"/>
                    <a:pt x="21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5"/>
                    <a:pt x="20" y="103"/>
                    <a:pt x="21" y="104"/>
                  </a:cubicBezTo>
                  <a:cubicBezTo>
                    <a:pt x="22" y="104"/>
                    <a:pt x="22" y="105"/>
                    <a:pt x="22" y="106"/>
                  </a:cubicBezTo>
                  <a:cubicBezTo>
                    <a:pt x="23" y="107"/>
                    <a:pt x="23" y="108"/>
                    <a:pt x="23" y="109"/>
                  </a:cubicBezTo>
                  <a:cubicBezTo>
                    <a:pt x="24" y="110"/>
                    <a:pt x="24" y="112"/>
                    <a:pt x="23" y="113"/>
                  </a:cubicBezTo>
                  <a:cubicBezTo>
                    <a:pt x="23" y="114"/>
                    <a:pt x="23" y="114"/>
                    <a:pt x="22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24" y="117"/>
                    <a:pt x="25" y="118"/>
                    <a:pt x="25" y="119"/>
                  </a:cubicBezTo>
                  <a:cubicBezTo>
                    <a:pt x="29" y="123"/>
                    <a:pt x="28" y="127"/>
                    <a:pt x="26" y="132"/>
                  </a:cubicBezTo>
                  <a:cubicBezTo>
                    <a:pt x="26" y="132"/>
                    <a:pt x="26" y="132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1" y="136"/>
                    <a:pt x="35" y="136"/>
                    <a:pt x="40" y="136"/>
                  </a:cubicBezTo>
                  <a:cubicBezTo>
                    <a:pt x="58" y="136"/>
                    <a:pt x="62" y="143"/>
                    <a:pt x="64" y="162"/>
                  </a:cubicBezTo>
                  <a:cubicBezTo>
                    <a:pt x="64" y="167"/>
                    <a:pt x="65" y="172"/>
                    <a:pt x="64" y="176"/>
                  </a:cubicBezTo>
                  <a:cubicBezTo>
                    <a:pt x="64" y="180"/>
                    <a:pt x="61" y="184"/>
                    <a:pt x="57" y="184"/>
                  </a:cubicBezTo>
                  <a:cubicBezTo>
                    <a:pt x="53" y="184"/>
                    <a:pt x="50" y="180"/>
                    <a:pt x="50" y="176"/>
                  </a:cubicBezTo>
                  <a:cubicBezTo>
                    <a:pt x="50" y="172"/>
                    <a:pt x="50" y="168"/>
                    <a:pt x="50" y="163"/>
                  </a:cubicBezTo>
                  <a:cubicBezTo>
                    <a:pt x="49" y="154"/>
                    <a:pt x="49" y="150"/>
                    <a:pt x="40" y="150"/>
                  </a:cubicBezTo>
                  <a:cubicBezTo>
                    <a:pt x="32" y="150"/>
                    <a:pt x="26" y="149"/>
                    <a:pt x="19" y="145"/>
                  </a:cubicBezTo>
                  <a:cubicBezTo>
                    <a:pt x="16" y="143"/>
                    <a:pt x="14" y="141"/>
                    <a:pt x="13" y="139"/>
                  </a:cubicBezTo>
                  <a:cubicBezTo>
                    <a:pt x="12" y="136"/>
                    <a:pt x="11" y="134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29"/>
                    <a:pt x="13" y="128"/>
                    <a:pt x="13" y="126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91"/>
                    <a:pt x="65" y="91"/>
                    <a:pt x="63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7" y="26"/>
                    <a:pt x="90" y="26"/>
                    <a:pt x="88" y="40"/>
                  </a:cubicBezTo>
                  <a:close/>
                  <a:moveTo>
                    <a:pt x="75" y="78"/>
                  </a:moveTo>
                  <a:cubicBezTo>
                    <a:pt x="75" y="78"/>
                    <a:pt x="75" y="78"/>
                    <a:pt x="75" y="78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8"/>
                    <a:pt x="67" y="38"/>
                    <a:pt x="67" y="39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80"/>
                    <a:pt x="75" y="80"/>
                    <a:pt x="75" y="78"/>
                  </a:cubicBezTo>
                  <a:close/>
                  <a:moveTo>
                    <a:pt x="73" y="91"/>
                  </a:moveTo>
                  <a:cubicBezTo>
                    <a:pt x="73" y="91"/>
                    <a:pt x="73" y="91"/>
                    <a:pt x="73" y="91"/>
                  </a:cubicBezTo>
                  <a:cubicBezTo>
                    <a:pt x="76" y="91"/>
                    <a:pt x="79" y="92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2" y="96"/>
                    <a:pt x="83" y="98"/>
                    <a:pt x="83" y="101"/>
                  </a:cubicBezTo>
                  <a:cubicBezTo>
                    <a:pt x="83" y="104"/>
                    <a:pt x="82" y="106"/>
                    <a:pt x="81" y="108"/>
                  </a:cubicBezTo>
                  <a:cubicBezTo>
                    <a:pt x="79" y="110"/>
                    <a:pt x="76" y="111"/>
                    <a:pt x="73" y="111"/>
                  </a:cubicBezTo>
                  <a:cubicBezTo>
                    <a:pt x="71" y="111"/>
                    <a:pt x="68" y="110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4" y="106"/>
                    <a:pt x="63" y="104"/>
                    <a:pt x="63" y="101"/>
                  </a:cubicBezTo>
                  <a:cubicBezTo>
                    <a:pt x="63" y="98"/>
                    <a:pt x="64" y="96"/>
                    <a:pt x="66" y="94"/>
                  </a:cubicBezTo>
                  <a:cubicBezTo>
                    <a:pt x="68" y="92"/>
                    <a:pt x="71" y="91"/>
                    <a:pt x="73" y="91"/>
                  </a:cubicBezTo>
                  <a:close/>
                  <a:moveTo>
                    <a:pt x="75" y="100"/>
                  </a:moveTo>
                  <a:cubicBezTo>
                    <a:pt x="75" y="100"/>
                    <a:pt x="75" y="100"/>
                    <a:pt x="75" y="100"/>
                  </a:cubicBezTo>
                  <a:cubicBezTo>
                    <a:pt x="74" y="100"/>
                    <a:pt x="74" y="99"/>
                    <a:pt x="73" y="99"/>
                  </a:cubicBezTo>
                  <a:cubicBezTo>
                    <a:pt x="73" y="99"/>
                    <a:pt x="73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1"/>
                    <a:pt x="72" y="101"/>
                  </a:cubicBezTo>
                  <a:cubicBezTo>
                    <a:pt x="72" y="101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4" y="103"/>
                    <a:pt x="74" y="103"/>
                    <a:pt x="75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5" y="100"/>
                    <a:pt x="75" y="100"/>
                  </a:cubicBezTo>
                  <a:cubicBezTo>
                    <a:pt x="75" y="100"/>
                    <a:pt x="75" y="100"/>
                    <a:pt x="75" y="100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93504" y="1949767"/>
            <a:ext cx="1665516" cy="1665516"/>
            <a:chOff x="3076059" y="2003829"/>
            <a:chExt cx="1665516" cy="1665516"/>
          </a:xfrm>
        </p:grpSpPr>
        <p:sp>
          <p:nvSpPr>
            <p:cNvPr id="11" name="椭圆 10"/>
            <p:cNvSpPr/>
            <p:nvPr/>
          </p:nvSpPr>
          <p:spPr>
            <a:xfrm>
              <a:off x="3076059" y="2003829"/>
              <a:ext cx="1665516" cy="1665516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35" name="Freeform 297"/>
            <p:cNvSpPr>
              <a:spLocks noEditPoints="1"/>
            </p:cNvSpPr>
            <p:nvPr/>
          </p:nvSpPr>
          <p:spPr bwMode="auto">
            <a:xfrm>
              <a:off x="3634236" y="2562006"/>
              <a:ext cx="549162" cy="549162"/>
            </a:xfrm>
            <a:custGeom>
              <a:avLst/>
              <a:gdLst>
                <a:gd name="T0" fmla="*/ 23 w 185"/>
                <a:gd name="T1" fmla="*/ 136 h 186"/>
                <a:gd name="T2" fmla="*/ 13 w 185"/>
                <a:gd name="T3" fmla="*/ 153 h 186"/>
                <a:gd name="T4" fmla="*/ 7 w 185"/>
                <a:gd name="T5" fmla="*/ 147 h 186"/>
                <a:gd name="T6" fmla="*/ 149 w 185"/>
                <a:gd name="T7" fmla="*/ 63 h 186"/>
                <a:gd name="T8" fmla="*/ 123 w 185"/>
                <a:gd name="T9" fmla="*/ 89 h 186"/>
                <a:gd name="T10" fmla="*/ 123 w 185"/>
                <a:gd name="T11" fmla="*/ 37 h 186"/>
                <a:gd name="T12" fmla="*/ 123 w 185"/>
                <a:gd name="T13" fmla="*/ 45 h 186"/>
                <a:gd name="T14" fmla="*/ 105 w 185"/>
                <a:gd name="T15" fmla="*/ 63 h 186"/>
                <a:gd name="T16" fmla="*/ 141 w 185"/>
                <a:gd name="T17" fmla="*/ 63 h 186"/>
                <a:gd name="T18" fmla="*/ 26 w 185"/>
                <a:gd name="T19" fmla="*/ 121 h 186"/>
                <a:gd name="T20" fmla="*/ 27 w 185"/>
                <a:gd name="T21" fmla="*/ 105 h 186"/>
                <a:gd name="T22" fmla="*/ 26 w 185"/>
                <a:gd name="T23" fmla="*/ 100 h 186"/>
                <a:gd name="T24" fmla="*/ 7 w 185"/>
                <a:gd name="T25" fmla="*/ 105 h 186"/>
                <a:gd name="T26" fmla="*/ 1 w 185"/>
                <a:gd name="T27" fmla="*/ 76 h 186"/>
                <a:gd name="T28" fmla="*/ 14 w 185"/>
                <a:gd name="T29" fmla="*/ 50 h 186"/>
                <a:gd name="T30" fmla="*/ 37 w 185"/>
                <a:gd name="T31" fmla="*/ 37 h 186"/>
                <a:gd name="T32" fmla="*/ 60 w 185"/>
                <a:gd name="T33" fmla="*/ 37 h 186"/>
                <a:gd name="T34" fmla="*/ 60 w 185"/>
                <a:gd name="T35" fmla="*/ 36 h 186"/>
                <a:gd name="T36" fmla="*/ 175 w 185"/>
                <a:gd name="T37" fmla="*/ 6 h 186"/>
                <a:gd name="T38" fmla="*/ 180 w 185"/>
                <a:gd name="T39" fmla="*/ 11 h 186"/>
                <a:gd name="T40" fmla="*/ 180 w 185"/>
                <a:gd name="T41" fmla="*/ 72 h 186"/>
                <a:gd name="T42" fmla="*/ 149 w 185"/>
                <a:gd name="T43" fmla="*/ 126 h 186"/>
                <a:gd name="T44" fmla="*/ 148 w 185"/>
                <a:gd name="T45" fmla="*/ 149 h 186"/>
                <a:gd name="T46" fmla="*/ 135 w 185"/>
                <a:gd name="T47" fmla="*/ 172 h 186"/>
                <a:gd name="T48" fmla="*/ 82 w 185"/>
                <a:gd name="T49" fmla="*/ 180 h 186"/>
                <a:gd name="T50" fmla="*/ 80 w 185"/>
                <a:gd name="T51" fmla="*/ 169 h 186"/>
                <a:gd name="T52" fmla="*/ 87 w 185"/>
                <a:gd name="T53" fmla="*/ 158 h 186"/>
                <a:gd name="T54" fmla="*/ 64 w 185"/>
                <a:gd name="T55" fmla="*/ 160 h 186"/>
                <a:gd name="T56" fmla="*/ 59 w 185"/>
                <a:gd name="T57" fmla="*/ 158 h 186"/>
                <a:gd name="T58" fmla="*/ 26 w 185"/>
                <a:gd name="T59" fmla="*/ 121 h 186"/>
                <a:gd name="T60" fmla="*/ 41 w 185"/>
                <a:gd name="T61" fmla="*/ 107 h 186"/>
                <a:gd name="T62" fmla="*/ 67 w 185"/>
                <a:gd name="T63" fmla="*/ 146 h 186"/>
                <a:gd name="T64" fmla="*/ 94 w 185"/>
                <a:gd name="T65" fmla="*/ 142 h 186"/>
                <a:gd name="T66" fmla="*/ 103 w 185"/>
                <a:gd name="T67" fmla="*/ 149 h 186"/>
                <a:gd name="T68" fmla="*/ 96 w 185"/>
                <a:gd name="T69" fmla="*/ 171 h 186"/>
                <a:gd name="T70" fmla="*/ 126 w 185"/>
                <a:gd name="T71" fmla="*/ 162 h 186"/>
                <a:gd name="T72" fmla="*/ 135 w 185"/>
                <a:gd name="T73" fmla="*/ 146 h 186"/>
                <a:gd name="T74" fmla="*/ 135 w 185"/>
                <a:gd name="T75" fmla="*/ 120 h 186"/>
                <a:gd name="T76" fmla="*/ 139 w 185"/>
                <a:gd name="T77" fmla="*/ 116 h 186"/>
                <a:gd name="T78" fmla="*/ 166 w 185"/>
                <a:gd name="T79" fmla="*/ 69 h 186"/>
                <a:gd name="T80" fmla="*/ 117 w 185"/>
                <a:gd name="T81" fmla="*/ 19 h 186"/>
                <a:gd name="T82" fmla="*/ 68 w 185"/>
                <a:gd name="T83" fmla="*/ 48 h 186"/>
                <a:gd name="T84" fmla="*/ 66 w 185"/>
                <a:gd name="T85" fmla="*/ 51 h 186"/>
                <a:gd name="T86" fmla="*/ 40 w 185"/>
                <a:gd name="T87" fmla="*/ 51 h 186"/>
                <a:gd name="T88" fmla="*/ 24 w 185"/>
                <a:gd name="T89" fmla="*/ 60 h 186"/>
                <a:gd name="T90" fmla="*/ 15 w 185"/>
                <a:gd name="T91" fmla="*/ 89 h 186"/>
                <a:gd name="T92" fmla="*/ 36 w 185"/>
                <a:gd name="T93" fmla="*/ 83 h 186"/>
                <a:gd name="T94" fmla="*/ 44 w 185"/>
                <a:gd name="T95" fmla="*/ 92 h 186"/>
                <a:gd name="T96" fmla="*/ 43 w 185"/>
                <a:gd name="T97" fmla="*/ 162 h 186"/>
                <a:gd name="T98" fmla="*/ 49 w 185"/>
                <a:gd name="T99" fmla="*/ 162 h 186"/>
                <a:gd name="T100" fmla="*/ 39 w 185"/>
                <a:gd name="T101" fmla="*/ 179 h 186"/>
                <a:gd name="T102" fmla="*/ 33 w 185"/>
                <a:gd name="T103" fmla="*/ 173 h 186"/>
                <a:gd name="T104" fmla="*/ 30 w 185"/>
                <a:gd name="T105" fmla="*/ 149 h 186"/>
                <a:gd name="T106" fmla="*/ 36 w 185"/>
                <a:gd name="T107" fmla="*/ 149 h 186"/>
                <a:gd name="T108" fmla="*/ 13 w 185"/>
                <a:gd name="T109" fmla="*/ 179 h 186"/>
                <a:gd name="T110" fmla="*/ 7 w 185"/>
                <a:gd name="T111" fmla="*/ 17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" h="186">
                  <a:moveTo>
                    <a:pt x="17" y="136"/>
                  </a:moveTo>
                  <a:cubicBezTo>
                    <a:pt x="19" y="135"/>
                    <a:pt x="22" y="135"/>
                    <a:pt x="23" y="136"/>
                  </a:cubicBezTo>
                  <a:cubicBezTo>
                    <a:pt x="25" y="138"/>
                    <a:pt x="25" y="141"/>
                    <a:pt x="23" y="14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5"/>
                    <a:pt x="8" y="155"/>
                    <a:pt x="7" y="153"/>
                  </a:cubicBezTo>
                  <a:cubicBezTo>
                    <a:pt x="5" y="151"/>
                    <a:pt x="5" y="149"/>
                    <a:pt x="7" y="147"/>
                  </a:cubicBezTo>
                  <a:cubicBezTo>
                    <a:pt x="17" y="136"/>
                    <a:pt x="17" y="136"/>
                    <a:pt x="17" y="136"/>
                  </a:cubicBezTo>
                  <a:close/>
                  <a:moveTo>
                    <a:pt x="149" y="63"/>
                  </a:moveTo>
                  <a:cubicBezTo>
                    <a:pt x="149" y="63"/>
                    <a:pt x="149" y="63"/>
                    <a:pt x="149" y="63"/>
                  </a:cubicBezTo>
                  <a:cubicBezTo>
                    <a:pt x="149" y="78"/>
                    <a:pt x="137" y="89"/>
                    <a:pt x="123" y="89"/>
                  </a:cubicBezTo>
                  <a:cubicBezTo>
                    <a:pt x="108" y="89"/>
                    <a:pt x="96" y="78"/>
                    <a:pt x="96" y="63"/>
                  </a:cubicBezTo>
                  <a:cubicBezTo>
                    <a:pt x="96" y="49"/>
                    <a:pt x="108" y="37"/>
                    <a:pt x="123" y="37"/>
                  </a:cubicBezTo>
                  <a:cubicBezTo>
                    <a:pt x="137" y="37"/>
                    <a:pt x="149" y="49"/>
                    <a:pt x="149" y="63"/>
                  </a:cubicBezTo>
                  <a:close/>
                  <a:moveTo>
                    <a:pt x="123" y="45"/>
                  </a:moveTo>
                  <a:cubicBezTo>
                    <a:pt x="123" y="45"/>
                    <a:pt x="123" y="45"/>
                    <a:pt x="123" y="45"/>
                  </a:cubicBezTo>
                  <a:cubicBezTo>
                    <a:pt x="113" y="45"/>
                    <a:pt x="105" y="53"/>
                    <a:pt x="105" y="63"/>
                  </a:cubicBezTo>
                  <a:cubicBezTo>
                    <a:pt x="105" y="73"/>
                    <a:pt x="113" y="81"/>
                    <a:pt x="123" y="81"/>
                  </a:cubicBezTo>
                  <a:cubicBezTo>
                    <a:pt x="133" y="81"/>
                    <a:pt x="141" y="73"/>
                    <a:pt x="141" y="63"/>
                  </a:cubicBezTo>
                  <a:cubicBezTo>
                    <a:pt x="141" y="53"/>
                    <a:pt x="133" y="45"/>
                    <a:pt x="123" y="45"/>
                  </a:cubicBezTo>
                  <a:close/>
                  <a:moveTo>
                    <a:pt x="26" y="121"/>
                  </a:moveTo>
                  <a:cubicBezTo>
                    <a:pt x="26" y="121"/>
                    <a:pt x="26" y="121"/>
                    <a:pt x="26" y="121"/>
                  </a:cubicBezTo>
                  <a:cubicBezTo>
                    <a:pt x="26" y="116"/>
                    <a:pt x="26" y="110"/>
                    <a:pt x="27" y="105"/>
                  </a:cubicBezTo>
                  <a:cubicBezTo>
                    <a:pt x="27" y="103"/>
                    <a:pt x="27" y="101"/>
                    <a:pt x="28" y="99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3" y="101"/>
                    <a:pt x="19" y="103"/>
                    <a:pt x="17" y="106"/>
                  </a:cubicBezTo>
                  <a:cubicBezTo>
                    <a:pt x="14" y="108"/>
                    <a:pt x="9" y="108"/>
                    <a:pt x="7" y="105"/>
                  </a:cubicBezTo>
                  <a:cubicBezTo>
                    <a:pt x="6" y="105"/>
                    <a:pt x="6" y="104"/>
                    <a:pt x="5" y="104"/>
                  </a:cubicBezTo>
                  <a:cubicBezTo>
                    <a:pt x="1" y="95"/>
                    <a:pt x="0" y="85"/>
                    <a:pt x="1" y="76"/>
                  </a:cubicBezTo>
                  <a:cubicBezTo>
                    <a:pt x="3" y="66"/>
                    <a:pt x="7" y="57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1" y="43"/>
                    <a:pt x="29" y="39"/>
                    <a:pt x="37" y="37"/>
                  </a:cubicBezTo>
                  <a:cubicBezTo>
                    <a:pt x="44" y="36"/>
                    <a:pt x="52" y="36"/>
                    <a:pt x="59" y="38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76" y="21"/>
                    <a:pt x="94" y="11"/>
                    <a:pt x="113" y="6"/>
                  </a:cubicBezTo>
                  <a:cubicBezTo>
                    <a:pt x="134" y="0"/>
                    <a:pt x="155" y="0"/>
                    <a:pt x="175" y="6"/>
                  </a:cubicBezTo>
                  <a:cubicBezTo>
                    <a:pt x="177" y="7"/>
                    <a:pt x="179" y="8"/>
                    <a:pt x="180" y="11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85" y="31"/>
                    <a:pt x="185" y="52"/>
                    <a:pt x="180" y="72"/>
                  </a:cubicBezTo>
                  <a:cubicBezTo>
                    <a:pt x="175" y="92"/>
                    <a:pt x="164" y="110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50" y="134"/>
                    <a:pt x="150" y="141"/>
                    <a:pt x="148" y="149"/>
                  </a:cubicBezTo>
                  <a:cubicBezTo>
                    <a:pt x="147" y="157"/>
                    <a:pt x="142" y="165"/>
                    <a:pt x="136" y="172"/>
                  </a:cubicBezTo>
                  <a:cubicBezTo>
                    <a:pt x="135" y="172"/>
                    <a:pt x="135" y="172"/>
                    <a:pt x="135" y="172"/>
                  </a:cubicBezTo>
                  <a:cubicBezTo>
                    <a:pt x="128" y="179"/>
                    <a:pt x="119" y="183"/>
                    <a:pt x="110" y="185"/>
                  </a:cubicBezTo>
                  <a:cubicBezTo>
                    <a:pt x="101" y="186"/>
                    <a:pt x="91" y="185"/>
                    <a:pt x="82" y="180"/>
                  </a:cubicBezTo>
                  <a:cubicBezTo>
                    <a:pt x="78" y="179"/>
                    <a:pt x="77" y="174"/>
                    <a:pt x="79" y="171"/>
                  </a:cubicBezTo>
                  <a:cubicBezTo>
                    <a:pt x="79" y="170"/>
                    <a:pt x="79" y="170"/>
                    <a:pt x="80" y="169"/>
                  </a:cubicBezTo>
                  <a:cubicBezTo>
                    <a:pt x="83" y="166"/>
                    <a:pt x="85" y="163"/>
                    <a:pt x="86" y="160"/>
                  </a:cubicBezTo>
                  <a:cubicBezTo>
                    <a:pt x="87" y="158"/>
                    <a:pt x="87" y="158"/>
                    <a:pt x="87" y="158"/>
                  </a:cubicBezTo>
                  <a:cubicBezTo>
                    <a:pt x="85" y="159"/>
                    <a:pt x="83" y="159"/>
                    <a:pt x="81" y="159"/>
                  </a:cubicBezTo>
                  <a:cubicBezTo>
                    <a:pt x="75" y="160"/>
                    <a:pt x="70" y="160"/>
                    <a:pt x="64" y="160"/>
                  </a:cubicBezTo>
                  <a:cubicBezTo>
                    <a:pt x="62" y="160"/>
                    <a:pt x="60" y="159"/>
                    <a:pt x="5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5"/>
                    <a:pt x="26" y="123"/>
                    <a:pt x="26" y="121"/>
                  </a:cubicBezTo>
                  <a:close/>
                  <a:moveTo>
                    <a:pt x="41" y="107"/>
                  </a:moveTo>
                  <a:cubicBezTo>
                    <a:pt x="41" y="107"/>
                    <a:pt x="41" y="107"/>
                    <a:pt x="41" y="107"/>
                  </a:cubicBezTo>
                  <a:cubicBezTo>
                    <a:pt x="40" y="111"/>
                    <a:pt x="40" y="115"/>
                    <a:pt x="40" y="119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71" y="146"/>
                    <a:pt x="75" y="146"/>
                    <a:pt x="79" y="145"/>
                  </a:cubicBezTo>
                  <a:cubicBezTo>
                    <a:pt x="84" y="144"/>
                    <a:pt x="89" y="144"/>
                    <a:pt x="94" y="142"/>
                  </a:cubicBezTo>
                  <a:cubicBezTo>
                    <a:pt x="94" y="142"/>
                    <a:pt x="95" y="142"/>
                    <a:pt x="96" y="142"/>
                  </a:cubicBezTo>
                  <a:cubicBezTo>
                    <a:pt x="100" y="142"/>
                    <a:pt x="103" y="145"/>
                    <a:pt x="103" y="149"/>
                  </a:cubicBezTo>
                  <a:cubicBezTo>
                    <a:pt x="102" y="155"/>
                    <a:pt x="101" y="160"/>
                    <a:pt x="99" y="165"/>
                  </a:cubicBezTo>
                  <a:cubicBezTo>
                    <a:pt x="98" y="167"/>
                    <a:pt x="97" y="169"/>
                    <a:pt x="96" y="171"/>
                  </a:cubicBezTo>
                  <a:cubicBezTo>
                    <a:pt x="100" y="171"/>
                    <a:pt x="104" y="171"/>
                    <a:pt x="108" y="171"/>
                  </a:cubicBezTo>
                  <a:cubicBezTo>
                    <a:pt x="114" y="170"/>
                    <a:pt x="121" y="167"/>
                    <a:pt x="126" y="162"/>
                  </a:cubicBezTo>
                  <a:cubicBezTo>
                    <a:pt x="126" y="162"/>
                    <a:pt x="126" y="162"/>
                    <a:pt x="126" y="162"/>
                  </a:cubicBezTo>
                  <a:cubicBezTo>
                    <a:pt x="130" y="157"/>
                    <a:pt x="133" y="151"/>
                    <a:pt x="135" y="146"/>
                  </a:cubicBezTo>
                  <a:cubicBezTo>
                    <a:pt x="136" y="139"/>
                    <a:pt x="135" y="133"/>
                    <a:pt x="133" y="127"/>
                  </a:cubicBezTo>
                  <a:cubicBezTo>
                    <a:pt x="132" y="125"/>
                    <a:pt x="133" y="122"/>
                    <a:pt x="135" y="120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9" y="116"/>
                    <a:pt x="139" y="116"/>
                    <a:pt x="139" y="116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53" y="102"/>
                    <a:pt x="162" y="86"/>
                    <a:pt x="166" y="69"/>
                  </a:cubicBezTo>
                  <a:cubicBezTo>
                    <a:pt x="171" y="52"/>
                    <a:pt x="171" y="35"/>
                    <a:pt x="167" y="18"/>
                  </a:cubicBezTo>
                  <a:cubicBezTo>
                    <a:pt x="151" y="15"/>
                    <a:pt x="134" y="15"/>
                    <a:pt x="117" y="19"/>
                  </a:cubicBezTo>
                  <a:cubicBezTo>
                    <a:pt x="100" y="24"/>
                    <a:pt x="84" y="33"/>
                    <a:pt x="70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5" y="53"/>
                    <a:pt x="61" y="54"/>
                    <a:pt x="59" y="53"/>
                  </a:cubicBezTo>
                  <a:cubicBezTo>
                    <a:pt x="53" y="50"/>
                    <a:pt x="46" y="50"/>
                    <a:pt x="40" y="51"/>
                  </a:cubicBezTo>
                  <a:cubicBezTo>
                    <a:pt x="34" y="52"/>
                    <a:pt x="29" y="55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19" y="65"/>
                    <a:pt x="16" y="71"/>
                    <a:pt x="15" y="78"/>
                  </a:cubicBezTo>
                  <a:cubicBezTo>
                    <a:pt x="14" y="82"/>
                    <a:pt x="14" y="86"/>
                    <a:pt x="15" y="89"/>
                  </a:cubicBezTo>
                  <a:cubicBezTo>
                    <a:pt x="17" y="88"/>
                    <a:pt x="19" y="87"/>
                    <a:pt x="21" y="87"/>
                  </a:cubicBezTo>
                  <a:cubicBezTo>
                    <a:pt x="26" y="85"/>
                    <a:pt x="31" y="84"/>
                    <a:pt x="36" y="83"/>
                  </a:cubicBezTo>
                  <a:cubicBezTo>
                    <a:pt x="37" y="83"/>
                    <a:pt x="38" y="83"/>
                    <a:pt x="39" y="84"/>
                  </a:cubicBezTo>
                  <a:cubicBezTo>
                    <a:pt x="43" y="84"/>
                    <a:pt x="45" y="88"/>
                    <a:pt x="44" y="92"/>
                  </a:cubicBezTo>
                  <a:cubicBezTo>
                    <a:pt x="42" y="97"/>
                    <a:pt x="41" y="102"/>
                    <a:pt x="41" y="107"/>
                  </a:cubicBezTo>
                  <a:close/>
                  <a:moveTo>
                    <a:pt x="43" y="162"/>
                  </a:moveTo>
                  <a:cubicBezTo>
                    <a:pt x="43" y="162"/>
                    <a:pt x="43" y="162"/>
                    <a:pt x="43" y="162"/>
                  </a:cubicBezTo>
                  <a:cubicBezTo>
                    <a:pt x="45" y="161"/>
                    <a:pt x="48" y="161"/>
                    <a:pt x="49" y="162"/>
                  </a:cubicBezTo>
                  <a:cubicBezTo>
                    <a:pt x="51" y="164"/>
                    <a:pt x="51" y="167"/>
                    <a:pt x="49" y="168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7" y="181"/>
                    <a:pt x="35" y="181"/>
                    <a:pt x="33" y="179"/>
                  </a:cubicBezTo>
                  <a:cubicBezTo>
                    <a:pt x="31" y="177"/>
                    <a:pt x="31" y="174"/>
                    <a:pt x="33" y="173"/>
                  </a:cubicBezTo>
                  <a:cubicBezTo>
                    <a:pt x="43" y="162"/>
                    <a:pt x="43" y="162"/>
                    <a:pt x="43" y="162"/>
                  </a:cubicBezTo>
                  <a:close/>
                  <a:moveTo>
                    <a:pt x="30" y="149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32" y="148"/>
                    <a:pt x="35" y="148"/>
                    <a:pt x="36" y="149"/>
                  </a:cubicBezTo>
                  <a:cubicBezTo>
                    <a:pt x="38" y="151"/>
                    <a:pt x="38" y="154"/>
                    <a:pt x="36" y="155"/>
                  </a:cubicBezTo>
                  <a:cubicBezTo>
                    <a:pt x="13" y="179"/>
                    <a:pt x="13" y="179"/>
                    <a:pt x="13" y="179"/>
                  </a:cubicBezTo>
                  <a:cubicBezTo>
                    <a:pt x="11" y="181"/>
                    <a:pt x="8" y="181"/>
                    <a:pt x="7" y="179"/>
                  </a:cubicBezTo>
                  <a:cubicBezTo>
                    <a:pt x="5" y="178"/>
                    <a:pt x="5" y="175"/>
                    <a:pt x="7" y="173"/>
                  </a:cubicBezTo>
                  <a:cubicBezTo>
                    <a:pt x="30" y="149"/>
                    <a:pt x="30" y="149"/>
                    <a:pt x="30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79691" y="3865641"/>
            <a:ext cx="2503555" cy="1431731"/>
            <a:chOff x="981325" y="4255161"/>
            <a:chExt cx="2503555" cy="1431731"/>
          </a:xfrm>
        </p:grpSpPr>
        <p:sp>
          <p:nvSpPr>
            <p:cNvPr id="41" name="矩形 40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81325" y="4928286"/>
              <a:ext cx="2503555" cy="758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</a:t>
              </a:r>
              <a:endParaRPr lang="en-US" altLang="zh-CN" sz="1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12298" y="4475858"/>
            <a:ext cx="2503555" cy="1431731"/>
            <a:chOff x="981325" y="4255161"/>
            <a:chExt cx="2503555" cy="1431731"/>
          </a:xfrm>
        </p:grpSpPr>
        <p:sp>
          <p:nvSpPr>
            <p:cNvPr id="45" name="矩形 44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981325" y="4928286"/>
              <a:ext cx="2503555" cy="758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tempor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incididunt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ut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labore consectetu</a:t>
              </a:r>
              <a:endParaRPr lang="en-US" altLang="zh-CN" sz="1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959528" y="4730059"/>
            <a:ext cx="2503555" cy="1200898"/>
            <a:chOff x="981325" y="4255161"/>
            <a:chExt cx="2503555" cy="1200898"/>
          </a:xfrm>
        </p:grpSpPr>
        <p:sp>
          <p:nvSpPr>
            <p:cNvPr id="49" name="矩形 48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981325" y="4928286"/>
              <a:ext cx="2503555" cy="527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Lorem ipsum dolor sit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amet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consectetur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adipisicing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elit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sed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do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eiusmod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702040204020203" pitchFamily="34" charset="0"/>
                </a:rPr>
                <a:t> tempor</a:t>
              </a:r>
              <a:endParaRPr lang="en-US" altLang="zh-CN" sz="1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23239" y="1558212"/>
            <a:ext cx="10145523" cy="4450702"/>
            <a:chOff x="1023239" y="1558212"/>
            <a:chExt cx="10145523" cy="4450702"/>
          </a:xfrm>
        </p:grpSpPr>
        <p:sp>
          <p:nvSpPr>
            <p:cNvPr id="9" name="椭圆 8"/>
            <p:cNvSpPr/>
            <p:nvPr/>
          </p:nvSpPr>
          <p:spPr>
            <a:xfrm>
              <a:off x="7573328" y="1985846"/>
              <a:ext cx="3595434" cy="359543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2" name="椭圆 1"/>
            <p:cNvSpPr/>
            <p:nvPr/>
          </p:nvSpPr>
          <p:spPr>
            <a:xfrm>
              <a:off x="3870650" y="1558212"/>
              <a:ext cx="4450702" cy="44507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3239" y="1985846"/>
              <a:ext cx="3595434" cy="359543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32445" y="2085392"/>
            <a:ext cx="1527110" cy="1527110"/>
            <a:chOff x="5424196" y="2085392"/>
            <a:chExt cx="1343608" cy="1343608"/>
          </a:xfrm>
        </p:grpSpPr>
        <p:sp>
          <p:nvSpPr>
            <p:cNvPr id="5" name="椭圆 4"/>
            <p:cNvSpPr/>
            <p:nvPr/>
          </p:nvSpPr>
          <p:spPr>
            <a:xfrm>
              <a:off x="5424196" y="2085392"/>
              <a:ext cx="1343608" cy="1343608"/>
            </a:xfrm>
            <a:prstGeom prst="ellipse">
              <a:avLst/>
            </a:prstGeom>
            <a:solidFill>
              <a:srgbClr val="5F2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97"/>
            <p:cNvSpPr>
              <a:spLocks noEditPoints="1"/>
            </p:cNvSpPr>
            <p:nvPr/>
          </p:nvSpPr>
          <p:spPr bwMode="auto">
            <a:xfrm>
              <a:off x="5850670" y="2511866"/>
              <a:ext cx="490660" cy="490660"/>
            </a:xfrm>
            <a:custGeom>
              <a:avLst/>
              <a:gdLst>
                <a:gd name="T0" fmla="*/ 91 w 183"/>
                <a:gd name="T1" fmla="*/ 0 h 183"/>
                <a:gd name="T2" fmla="*/ 156 w 183"/>
                <a:gd name="T3" fmla="*/ 27 h 183"/>
                <a:gd name="T4" fmla="*/ 183 w 183"/>
                <a:gd name="T5" fmla="*/ 91 h 183"/>
                <a:gd name="T6" fmla="*/ 156 w 183"/>
                <a:gd name="T7" fmla="*/ 156 h 183"/>
                <a:gd name="T8" fmla="*/ 91 w 183"/>
                <a:gd name="T9" fmla="*/ 183 h 183"/>
                <a:gd name="T10" fmla="*/ 27 w 183"/>
                <a:gd name="T11" fmla="*/ 156 h 183"/>
                <a:gd name="T12" fmla="*/ 0 w 183"/>
                <a:gd name="T13" fmla="*/ 91 h 183"/>
                <a:gd name="T14" fmla="*/ 27 w 183"/>
                <a:gd name="T15" fmla="*/ 27 h 183"/>
                <a:gd name="T16" fmla="*/ 91 w 183"/>
                <a:gd name="T17" fmla="*/ 0 h 183"/>
                <a:gd name="T18" fmla="*/ 84 w 183"/>
                <a:gd name="T19" fmla="*/ 29 h 183"/>
                <a:gd name="T20" fmla="*/ 84 w 183"/>
                <a:gd name="T21" fmla="*/ 29 h 183"/>
                <a:gd name="T22" fmla="*/ 91 w 183"/>
                <a:gd name="T23" fmla="*/ 22 h 183"/>
                <a:gd name="T24" fmla="*/ 98 w 183"/>
                <a:gd name="T25" fmla="*/ 29 h 183"/>
                <a:gd name="T26" fmla="*/ 98 w 183"/>
                <a:gd name="T27" fmla="*/ 84 h 183"/>
                <a:gd name="T28" fmla="*/ 145 w 183"/>
                <a:gd name="T29" fmla="*/ 84 h 183"/>
                <a:gd name="T30" fmla="*/ 152 w 183"/>
                <a:gd name="T31" fmla="*/ 91 h 183"/>
                <a:gd name="T32" fmla="*/ 145 w 183"/>
                <a:gd name="T33" fmla="*/ 98 h 183"/>
                <a:gd name="T34" fmla="*/ 92 w 183"/>
                <a:gd name="T35" fmla="*/ 98 h 183"/>
                <a:gd name="T36" fmla="*/ 91 w 183"/>
                <a:gd name="T37" fmla="*/ 98 h 183"/>
                <a:gd name="T38" fmla="*/ 84 w 183"/>
                <a:gd name="T39" fmla="*/ 91 h 183"/>
                <a:gd name="T40" fmla="*/ 84 w 183"/>
                <a:gd name="T41" fmla="*/ 29 h 183"/>
                <a:gd name="T42" fmla="*/ 146 w 183"/>
                <a:gd name="T43" fmla="*/ 37 h 183"/>
                <a:gd name="T44" fmla="*/ 146 w 183"/>
                <a:gd name="T45" fmla="*/ 37 h 183"/>
                <a:gd name="T46" fmla="*/ 91 w 183"/>
                <a:gd name="T47" fmla="*/ 14 h 183"/>
                <a:gd name="T48" fmla="*/ 36 w 183"/>
                <a:gd name="T49" fmla="*/ 37 h 183"/>
                <a:gd name="T50" fmla="*/ 14 w 183"/>
                <a:gd name="T51" fmla="*/ 91 h 183"/>
                <a:gd name="T52" fmla="*/ 36 w 183"/>
                <a:gd name="T53" fmla="*/ 146 h 183"/>
                <a:gd name="T54" fmla="*/ 91 w 183"/>
                <a:gd name="T55" fmla="*/ 169 h 183"/>
                <a:gd name="T56" fmla="*/ 146 w 183"/>
                <a:gd name="T57" fmla="*/ 146 h 183"/>
                <a:gd name="T58" fmla="*/ 169 w 183"/>
                <a:gd name="T59" fmla="*/ 91 h 183"/>
                <a:gd name="T60" fmla="*/ 146 w 183"/>
                <a:gd name="T61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117" y="0"/>
                    <a:pt x="140" y="10"/>
                    <a:pt x="156" y="27"/>
                  </a:cubicBezTo>
                  <a:cubicBezTo>
                    <a:pt x="173" y="43"/>
                    <a:pt x="183" y="66"/>
                    <a:pt x="183" y="91"/>
                  </a:cubicBezTo>
                  <a:cubicBezTo>
                    <a:pt x="183" y="117"/>
                    <a:pt x="173" y="140"/>
                    <a:pt x="156" y="156"/>
                  </a:cubicBezTo>
                  <a:cubicBezTo>
                    <a:pt x="140" y="173"/>
                    <a:pt x="117" y="183"/>
                    <a:pt x="91" y="183"/>
                  </a:cubicBezTo>
                  <a:cubicBezTo>
                    <a:pt x="66" y="183"/>
                    <a:pt x="43" y="173"/>
                    <a:pt x="27" y="156"/>
                  </a:cubicBezTo>
                  <a:cubicBezTo>
                    <a:pt x="10" y="140"/>
                    <a:pt x="0" y="117"/>
                    <a:pt x="0" y="91"/>
                  </a:cubicBezTo>
                  <a:cubicBezTo>
                    <a:pt x="0" y="66"/>
                    <a:pt x="10" y="43"/>
                    <a:pt x="27" y="27"/>
                  </a:cubicBezTo>
                  <a:cubicBezTo>
                    <a:pt x="43" y="10"/>
                    <a:pt x="66" y="0"/>
                    <a:pt x="91" y="0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5"/>
                    <a:pt x="88" y="22"/>
                    <a:pt x="91" y="22"/>
                  </a:cubicBezTo>
                  <a:cubicBezTo>
                    <a:pt x="95" y="22"/>
                    <a:pt x="98" y="25"/>
                    <a:pt x="98" y="29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9" y="84"/>
                    <a:pt x="152" y="88"/>
                    <a:pt x="152" y="91"/>
                  </a:cubicBezTo>
                  <a:cubicBezTo>
                    <a:pt x="152" y="95"/>
                    <a:pt x="149" y="98"/>
                    <a:pt x="145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88" y="98"/>
                    <a:pt x="84" y="95"/>
                    <a:pt x="84" y="91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146" y="37"/>
                  </a:moveTo>
                  <a:cubicBezTo>
                    <a:pt x="146" y="37"/>
                    <a:pt x="146" y="37"/>
                    <a:pt x="146" y="37"/>
                  </a:cubicBezTo>
                  <a:cubicBezTo>
                    <a:pt x="132" y="23"/>
                    <a:pt x="113" y="14"/>
                    <a:pt x="91" y="14"/>
                  </a:cubicBezTo>
                  <a:cubicBezTo>
                    <a:pt x="70" y="14"/>
                    <a:pt x="51" y="23"/>
                    <a:pt x="36" y="37"/>
                  </a:cubicBezTo>
                  <a:cubicBezTo>
                    <a:pt x="22" y="51"/>
                    <a:pt x="14" y="70"/>
                    <a:pt x="14" y="91"/>
                  </a:cubicBezTo>
                  <a:cubicBezTo>
                    <a:pt x="14" y="113"/>
                    <a:pt x="22" y="132"/>
                    <a:pt x="36" y="146"/>
                  </a:cubicBezTo>
                  <a:cubicBezTo>
                    <a:pt x="51" y="160"/>
                    <a:pt x="70" y="169"/>
                    <a:pt x="91" y="169"/>
                  </a:cubicBezTo>
                  <a:cubicBezTo>
                    <a:pt x="113" y="169"/>
                    <a:pt x="132" y="160"/>
                    <a:pt x="146" y="146"/>
                  </a:cubicBezTo>
                  <a:cubicBezTo>
                    <a:pt x="160" y="132"/>
                    <a:pt x="169" y="113"/>
                    <a:pt x="169" y="91"/>
                  </a:cubicBezTo>
                  <a:cubicBezTo>
                    <a:pt x="169" y="70"/>
                    <a:pt x="160" y="51"/>
                    <a:pt x="146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285522" y="37060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工作成果</a:t>
            </a:r>
            <a:endParaRPr lang="zh-CN" altLang="en-US" sz="28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842000" y="4312314"/>
            <a:ext cx="508000" cy="0"/>
          </a:xfrm>
          <a:prstGeom prst="line">
            <a:avLst/>
          </a:prstGeom>
          <a:ln w="3175">
            <a:solidFill>
              <a:srgbClr val="5F2F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40634" y="4379136"/>
            <a:ext cx="3310732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 consectetur adipisicing elit, sed do eiusmod tempor incididunt ut labore consectetur adipisicing elit, sed do eiusmod tempor incididunt ut labore</a:t>
            </a:r>
            <a:endParaRPr lang="en-US" altLang="zh-CN" sz="9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69547" y="2389628"/>
            <a:ext cx="1316383" cy="1316383"/>
            <a:chOff x="2069547" y="2389628"/>
            <a:chExt cx="1316383" cy="1316383"/>
          </a:xfrm>
        </p:grpSpPr>
        <p:sp>
          <p:nvSpPr>
            <p:cNvPr id="19" name="椭圆 18"/>
            <p:cNvSpPr/>
            <p:nvPr/>
          </p:nvSpPr>
          <p:spPr>
            <a:xfrm>
              <a:off x="2069547" y="2389628"/>
              <a:ext cx="1316383" cy="1316383"/>
            </a:xfrm>
            <a:prstGeom prst="ellipse">
              <a:avLst/>
            </a:prstGeom>
            <a:solidFill>
              <a:srgbClr val="5F2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56"/>
            <p:cNvSpPr>
              <a:spLocks noEditPoints="1"/>
            </p:cNvSpPr>
            <p:nvPr/>
          </p:nvSpPr>
          <p:spPr bwMode="auto">
            <a:xfrm>
              <a:off x="2496135" y="2847629"/>
              <a:ext cx="463207" cy="400380"/>
            </a:xfrm>
            <a:custGeom>
              <a:avLst/>
              <a:gdLst>
                <a:gd name="T0" fmla="*/ 132 w 184"/>
                <a:gd name="T1" fmla="*/ 46 h 159"/>
                <a:gd name="T2" fmla="*/ 129 w 184"/>
                <a:gd name="T3" fmla="*/ 43 h 159"/>
                <a:gd name="T4" fmla="*/ 126 w 184"/>
                <a:gd name="T5" fmla="*/ 41 h 159"/>
                <a:gd name="T6" fmla="*/ 122 w 184"/>
                <a:gd name="T7" fmla="*/ 40 h 159"/>
                <a:gd name="T8" fmla="*/ 119 w 184"/>
                <a:gd name="T9" fmla="*/ 41 h 159"/>
                <a:gd name="T10" fmla="*/ 115 w 184"/>
                <a:gd name="T11" fmla="*/ 43 h 159"/>
                <a:gd name="T12" fmla="*/ 70 w 184"/>
                <a:gd name="T13" fmla="*/ 79 h 159"/>
                <a:gd name="T14" fmla="*/ 63 w 184"/>
                <a:gd name="T15" fmla="*/ 89 h 159"/>
                <a:gd name="T16" fmla="*/ 60 w 184"/>
                <a:gd name="T17" fmla="*/ 99 h 159"/>
                <a:gd name="T18" fmla="*/ 61 w 184"/>
                <a:gd name="T19" fmla="*/ 108 h 159"/>
                <a:gd name="T20" fmla="*/ 65 w 184"/>
                <a:gd name="T21" fmla="*/ 119 h 159"/>
                <a:gd name="T22" fmla="*/ 69 w 184"/>
                <a:gd name="T23" fmla="*/ 125 h 159"/>
                <a:gd name="T24" fmla="*/ 76 w 184"/>
                <a:gd name="T25" fmla="*/ 131 h 159"/>
                <a:gd name="T26" fmla="*/ 89 w 184"/>
                <a:gd name="T27" fmla="*/ 135 h 159"/>
                <a:gd name="T28" fmla="*/ 95 w 184"/>
                <a:gd name="T29" fmla="*/ 135 h 159"/>
                <a:gd name="T30" fmla="*/ 107 w 184"/>
                <a:gd name="T31" fmla="*/ 132 h 159"/>
                <a:gd name="T32" fmla="*/ 112 w 184"/>
                <a:gd name="T33" fmla="*/ 128 h 159"/>
                <a:gd name="T34" fmla="*/ 117 w 184"/>
                <a:gd name="T35" fmla="*/ 124 h 159"/>
                <a:gd name="T36" fmla="*/ 122 w 184"/>
                <a:gd name="T37" fmla="*/ 116 h 159"/>
                <a:gd name="T38" fmla="*/ 124 w 184"/>
                <a:gd name="T39" fmla="*/ 109 h 159"/>
                <a:gd name="T40" fmla="*/ 133 w 184"/>
                <a:gd name="T41" fmla="*/ 51 h 159"/>
                <a:gd name="T42" fmla="*/ 125 w 184"/>
                <a:gd name="T43" fmla="*/ 52 h 159"/>
                <a:gd name="T44" fmla="*/ 116 w 184"/>
                <a:gd name="T45" fmla="*/ 108 h 159"/>
                <a:gd name="T46" fmla="*/ 113 w 184"/>
                <a:gd name="T47" fmla="*/ 114 h 159"/>
                <a:gd name="T48" fmla="*/ 110 w 184"/>
                <a:gd name="T49" fmla="*/ 118 h 159"/>
                <a:gd name="T50" fmla="*/ 107 w 184"/>
                <a:gd name="T51" fmla="*/ 122 h 159"/>
                <a:gd name="T52" fmla="*/ 99 w 184"/>
                <a:gd name="T53" fmla="*/ 126 h 159"/>
                <a:gd name="T54" fmla="*/ 92 w 184"/>
                <a:gd name="T55" fmla="*/ 126 h 159"/>
                <a:gd name="T56" fmla="*/ 85 w 184"/>
                <a:gd name="T57" fmla="*/ 125 h 159"/>
                <a:gd name="T58" fmla="*/ 77 w 184"/>
                <a:gd name="T59" fmla="*/ 120 h 159"/>
                <a:gd name="T60" fmla="*/ 73 w 184"/>
                <a:gd name="T61" fmla="*/ 117 h 159"/>
                <a:gd name="T62" fmla="*/ 69 w 184"/>
                <a:gd name="T63" fmla="*/ 109 h 159"/>
                <a:gd name="T64" fmla="*/ 69 w 184"/>
                <a:gd name="T65" fmla="*/ 102 h 159"/>
                <a:gd name="T66" fmla="*/ 70 w 184"/>
                <a:gd name="T67" fmla="*/ 95 h 159"/>
                <a:gd name="T68" fmla="*/ 75 w 184"/>
                <a:gd name="T69" fmla="*/ 86 h 159"/>
                <a:gd name="T70" fmla="*/ 78 w 184"/>
                <a:gd name="T71" fmla="*/ 83 h 159"/>
                <a:gd name="T72" fmla="*/ 122 w 184"/>
                <a:gd name="T73" fmla="*/ 49 h 159"/>
                <a:gd name="T74" fmla="*/ 124 w 184"/>
                <a:gd name="T75" fmla="*/ 49 h 159"/>
                <a:gd name="T76" fmla="*/ 125 w 184"/>
                <a:gd name="T77" fmla="*/ 51 h 159"/>
                <a:gd name="T78" fmla="*/ 177 w 184"/>
                <a:gd name="T79" fmla="*/ 56 h 159"/>
                <a:gd name="T80" fmla="*/ 27 w 184"/>
                <a:gd name="T81" fmla="*/ 27 h 159"/>
                <a:gd name="T82" fmla="*/ 27 w 184"/>
                <a:gd name="T83" fmla="*/ 156 h 159"/>
                <a:gd name="T84" fmla="*/ 15 w 184"/>
                <a:gd name="T85" fmla="*/ 91 h 159"/>
                <a:gd name="T86" fmla="*/ 122 w 184"/>
                <a:gd name="T87" fmla="*/ 20 h 159"/>
                <a:gd name="T88" fmla="*/ 170 w 184"/>
                <a:gd name="T89" fmla="*/ 91 h 159"/>
                <a:gd name="T90" fmla="*/ 157 w 184"/>
                <a:gd name="T91" fmla="*/ 156 h 159"/>
                <a:gd name="T92" fmla="*/ 108 w 184"/>
                <a:gd name="T93" fmla="*/ 98 h 159"/>
                <a:gd name="T94" fmla="*/ 89 w 184"/>
                <a:gd name="T95" fmla="*/ 87 h 159"/>
                <a:gd name="T96" fmla="*/ 85 w 184"/>
                <a:gd name="T97" fmla="*/ 116 h 159"/>
                <a:gd name="T98" fmla="*/ 108 w 184"/>
                <a:gd name="T99" fmla="*/ 98 h 159"/>
                <a:gd name="T100" fmla="*/ 99 w 184"/>
                <a:gd name="T101" fmla="*/ 106 h 159"/>
                <a:gd name="T102" fmla="*/ 86 w 184"/>
                <a:gd name="T103" fmla="*/ 104 h 159"/>
                <a:gd name="T104" fmla="*/ 96 w 184"/>
                <a:gd name="T105" fmla="*/ 9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" h="159">
                  <a:moveTo>
                    <a:pt x="133" y="49"/>
                  </a:moveTo>
                  <a:cubicBezTo>
                    <a:pt x="133" y="49"/>
                    <a:pt x="133" y="48"/>
                    <a:pt x="133" y="48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6"/>
                    <a:pt x="132" y="46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4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2"/>
                    <a:pt x="127" y="42"/>
                    <a:pt x="127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1"/>
                    <a:pt x="125" y="41"/>
                    <a:pt x="125" y="41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0"/>
                    <a:pt x="119" y="41"/>
                    <a:pt x="119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41"/>
                    <a:pt x="117" y="41"/>
                    <a:pt x="117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5" y="42"/>
                    <a:pt x="115" y="43"/>
                    <a:pt x="115" y="43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7"/>
                    <a:pt x="71" y="78"/>
                    <a:pt x="71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69" y="80"/>
                    <a:pt x="68" y="81"/>
                  </a:cubicBezTo>
                  <a:cubicBezTo>
                    <a:pt x="68" y="82"/>
                    <a:pt x="67" y="83"/>
                    <a:pt x="66" y="84"/>
                  </a:cubicBezTo>
                  <a:cubicBezTo>
                    <a:pt x="66" y="84"/>
                    <a:pt x="65" y="85"/>
                    <a:pt x="65" y="86"/>
                  </a:cubicBezTo>
                  <a:cubicBezTo>
                    <a:pt x="64" y="87"/>
                    <a:pt x="63" y="88"/>
                    <a:pt x="63" y="89"/>
                  </a:cubicBezTo>
                  <a:cubicBezTo>
                    <a:pt x="63" y="90"/>
                    <a:pt x="62" y="91"/>
                    <a:pt x="62" y="92"/>
                  </a:cubicBezTo>
                  <a:cubicBezTo>
                    <a:pt x="61" y="93"/>
                    <a:pt x="61" y="94"/>
                    <a:pt x="61" y="95"/>
                  </a:cubicBezTo>
                  <a:cubicBezTo>
                    <a:pt x="61" y="96"/>
                    <a:pt x="61" y="97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100"/>
                    <a:pt x="60" y="101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3"/>
                    <a:pt x="60" y="104"/>
                    <a:pt x="60" y="105"/>
                  </a:cubicBezTo>
                  <a:cubicBezTo>
                    <a:pt x="60" y="106"/>
                    <a:pt x="60" y="107"/>
                    <a:pt x="61" y="108"/>
                  </a:cubicBezTo>
                  <a:cubicBezTo>
                    <a:pt x="61" y="109"/>
                    <a:pt x="61" y="110"/>
                    <a:pt x="61" y="111"/>
                  </a:cubicBezTo>
                  <a:cubicBezTo>
                    <a:pt x="61" y="112"/>
                    <a:pt x="62" y="113"/>
                    <a:pt x="62" y="114"/>
                  </a:cubicBezTo>
                  <a:cubicBezTo>
                    <a:pt x="63" y="115"/>
                    <a:pt x="63" y="116"/>
                    <a:pt x="63" y="117"/>
                  </a:cubicBezTo>
                  <a:cubicBezTo>
                    <a:pt x="64" y="117"/>
                    <a:pt x="64" y="118"/>
                    <a:pt x="65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20"/>
                    <a:pt x="66" y="121"/>
                    <a:pt x="67" y="122"/>
                  </a:cubicBezTo>
                  <a:cubicBezTo>
                    <a:pt x="67" y="123"/>
                    <a:pt x="68" y="124"/>
                    <a:pt x="69" y="124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70" y="125"/>
                    <a:pt x="70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2" y="127"/>
                    <a:pt x="73" y="128"/>
                    <a:pt x="74" y="129"/>
                  </a:cubicBezTo>
                  <a:cubicBezTo>
                    <a:pt x="75" y="129"/>
                    <a:pt x="75" y="130"/>
                    <a:pt x="76" y="131"/>
                  </a:cubicBezTo>
                  <a:cubicBezTo>
                    <a:pt x="77" y="131"/>
                    <a:pt x="78" y="132"/>
                    <a:pt x="79" y="132"/>
                  </a:cubicBezTo>
                  <a:cubicBezTo>
                    <a:pt x="80" y="132"/>
                    <a:pt x="81" y="133"/>
                    <a:pt x="82" y="133"/>
                  </a:cubicBezTo>
                  <a:cubicBezTo>
                    <a:pt x="83" y="134"/>
                    <a:pt x="84" y="134"/>
                    <a:pt x="85" y="134"/>
                  </a:cubicBezTo>
                  <a:cubicBezTo>
                    <a:pt x="86" y="134"/>
                    <a:pt x="87" y="134"/>
                    <a:pt x="89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90" y="135"/>
                    <a:pt x="91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5"/>
                    <a:pt x="94" y="135"/>
                    <a:pt x="95" y="135"/>
                  </a:cubicBezTo>
                  <a:cubicBezTo>
                    <a:pt x="96" y="135"/>
                    <a:pt x="97" y="135"/>
                    <a:pt x="98" y="134"/>
                  </a:cubicBezTo>
                  <a:cubicBezTo>
                    <a:pt x="99" y="134"/>
                    <a:pt x="100" y="134"/>
                    <a:pt x="101" y="134"/>
                  </a:cubicBezTo>
                  <a:cubicBezTo>
                    <a:pt x="102" y="134"/>
                    <a:pt x="103" y="133"/>
                    <a:pt x="104" y="133"/>
                  </a:cubicBezTo>
                  <a:cubicBezTo>
                    <a:pt x="105" y="132"/>
                    <a:pt x="106" y="132"/>
                    <a:pt x="107" y="132"/>
                  </a:cubicBezTo>
                  <a:cubicBezTo>
                    <a:pt x="108" y="131"/>
                    <a:pt x="109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0"/>
                    <a:pt x="111" y="129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3" y="128"/>
                    <a:pt x="114" y="127"/>
                    <a:pt x="115" y="126"/>
                  </a:cubicBezTo>
                  <a:cubicBezTo>
                    <a:pt x="115" y="126"/>
                    <a:pt x="116" y="125"/>
                    <a:pt x="117" y="124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17" y="123"/>
                    <a:pt x="118" y="122"/>
                    <a:pt x="119" y="121"/>
                  </a:cubicBezTo>
                  <a:cubicBezTo>
                    <a:pt x="119" y="120"/>
                    <a:pt x="120" y="120"/>
                    <a:pt x="121" y="119"/>
                  </a:cubicBezTo>
                  <a:cubicBezTo>
                    <a:pt x="121" y="118"/>
                    <a:pt x="122" y="117"/>
                    <a:pt x="122" y="116"/>
                  </a:cubicBezTo>
                  <a:cubicBezTo>
                    <a:pt x="123" y="115"/>
                    <a:pt x="123" y="114"/>
                    <a:pt x="123" y="113"/>
                  </a:cubicBezTo>
                  <a:cubicBezTo>
                    <a:pt x="124" y="112"/>
                    <a:pt x="124" y="110"/>
                    <a:pt x="124" y="110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8"/>
                    <a:pt x="125" y="107"/>
                    <a:pt x="125" y="106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51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lose/>
                  <a:moveTo>
                    <a:pt x="125" y="52"/>
                  </a:moveTo>
                  <a:cubicBezTo>
                    <a:pt x="125" y="52"/>
                    <a:pt x="125" y="52"/>
                    <a:pt x="125" y="52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6" y="106"/>
                    <a:pt x="116" y="107"/>
                    <a:pt x="116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09"/>
                    <a:pt x="116" y="109"/>
                    <a:pt x="115" y="110"/>
                  </a:cubicBezTo>
                  <a:cubicBezTo>
                    <a:pt x="115" y="111"/>
                    <a:pt x="115" y="111"/>
                    <a:pt x="114" y="112"/>
                  </a:cubicBezTo>
                  <a:cubicBezTo>
                    <a:pt x="114" y="113"/>
                    <a:pt x="114" y="114"/>
                    <a:pt x="113" y="114"/>
                  </a:cubicBezTo>
                  <a:cubicBezTo>
                    <a:pt x="113" y="115"/>
                    <a:pt x="112" y="116"/>
                    <a:pt x="112" y="116"/>
                  </a:cubicBezTo>
                  <a:cubicBezTo>
                    <a:pt x="112" y="117"/>
                    <a:pt x="111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9"/>
                    <a:pt x="109" y="119"/>
                    <a:pt x="109" y="120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08" y="120"/>
                    <a:pt x="108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2"/>
                    <a:pt x="106" y="122"/>
                    <a:pt x="105" y="123"/>
                  </a:cubicBezTo>
                  <a:cubicBezTo>
                    <a:pt x="105" y="123"/>
                    <a:pt x="104" y="124"/>
                    <a:pt x="103" y="124"/>
                  </a:cubicBezTo>
                  <a:cubicBezTo>
                    <a:pt x="102" y="124"/>
                    <a:pt x="102" y="125"/>
                    <a:pt x="101" y="125"/>
                  </a:cubicBezTo>
                  <a:cubicBezTo>
                    <a:pt x="100" y="125"/>
                    <a:pt x="100" y="125"/>
                    <a:pt x="99" y="126"/>
                  </a:cubicBezTo>
                  <a:cubicBezTo>
                    <a:pt x="98" y="126"/>
                    <a:pt x="97" y="126"/>
                    <a:pt x="97" y="126"/>
                  </a:cubicBezTo>
                  <a:cubicBezTo>
                    <a:pt x="96" y="126"/>
                    <a:pt x="95" y="126"/>
                    <a:pt x="94" y="126"/>
                  </a:cubicBezTo>
                  <a:cubicBezTo>
                    <a:pt x="94" y="126"/>
                    <a:pt x="93" y="126"/>
                    <a:pt x="92" y="126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1" y="126"/>
                    <a:pt x="90" y="126"/>
                    <a:pt x="90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89" y="126"/>
                    <a:pt x="88" y="126"/>
                    <a:pt x="87" y="126"/>
                  </a:cubicBezTo>
                  <a:cubicBezTo>
                    <a:pt x="86" y="126"/>
                    <a:pt x="86" y="125"/>
                    <a:pt x="85" y="125"/>
                  </a:cubicBezTo>
                  <a:cubicBezTo>
                    <a:pt x="84" y="125"/>
                    <a:pt x="84" y="125"/>
                    <a:pt x="83" y="124"/>
                  </a:cubicBezTo>
                  <a:cubicBezTo>
                    <a:pt x="82" y="124"/>
                    <a:pt x="81" y="124"/>
                    <a:pt x="81" y="123"/>
                  </a:cubicBezTo>
                  <a:cubicBezTo>
                    <a:pt x="80" y="123"/>
                    <a:pt x="79" y="122"/>
                    <a:pt x="78" y="122"/>
                  </a:cubicBezTo>
                  <a:cubicBezTo>
                    <a:pt x="78" y="121"/>
                    <a:pt x="77" y="121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4" y="118"/>
                    <a:pt x="74" y="117"/>
                    <a:pt x="73" y="117"/>
                  </a:cubicBezTo>
                  <a:cubicBezTo>
                    <a:pt x="73" y="116"/>
                    <a:pt x="73" y="116"/>
                    <a:pt x="72" y="115"/>
                  </a:cubicBezTo>
                  <a:cubicBezTo>
                    <a:pt x="72" y="114"/>
                    <a:pt x="71" y="114"/>
                    <a:pt x="71" y="113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0"/>
                    <a:pt x="70" y="109"/>
                    <a:pt x="69" y="109"/>
                  </a:cubicBezTo>
                  <a:cubicBezTo>
                    <a:pt x="69" y="108"/>
                    <a:pt x="69" y="107"/>
                    <a:pt x="69" y="106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103"/>
                    <a:pt x="69" y="103"/>
                    <a:pt x="69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01"/>
                    <a:pt x="69" y="100"/>
                    <a:pt x="69" y="100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9" y="99"/>
                    <a:pt x="69" y="98"/>
                    <a:pt x="69" y="97"/>
                  </a:cubicBezTo>
                  <a:cubicBezTo>
                    <a:pt x="69" y="96"/>
                    <a:pt x="70" y="96"/>
                    <a:pt x="70" y="95"/>
                  </a:cubicBezTo>
                  <a:cubicBezTo>
                    <a:pt x="70" y="94"/>
                    <a:pt x="70" y="93"/>
                    <a:pt x="71" y="93"/>
                  </a:cubicBezTo>
                  <a:cubicBezTo>
                    <a:pt x="71" y="92"/>
                    <a:pt x="71" y="91"/>
                    <a:pt x="72" y="90"/>
                  </a:cubicBezTo>
                  <a:cubicBezTo>
                    <a:pt x="72" y="90"/>
                    <a:pt x="73" y="89"/>
                    <a:pt x="73" y="88"/>
                  </a:cubicBezTo>
                  <a:cubicBezTo>
                    <a:pt x="74" y="88"/>
                    <a:pt x="74" y="87"/>
                    <a:pt x="75" y="86"/>
                  </a:cubicBezTo>
                  <a:cubicBezTo>
                    <a:pt x="75" y="86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4"/>
                    <a:pt x="78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77" y="57"/>
                  </a:moveTo>
                  <a:cubicBezTo>
                    <a:pt x="177" y="57"/>
                    <a:pt x="177" y="57"/>
                    <a:pt x="177" y="57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2" y="45"/>
                    <a:pt x="165" y="35"/>
                    <a:pt x="157" y="27"/>
                  </a:cubicBezTo>
                  <a:cubicBezTo>
                    <a:pt x="149" y="18"/>
                    <a:pt x="138" y="11"/>
                    <a:pt x="127" y="7"/>
                  </a:cubicBezTo>
                  <a:cubicBezTo>
                    <a:pt x="116" y="2"/>
                    <a:pt x="104" y="0"/>
                    <a:pt x="92" y="0"/>
                  </a:cubicBezTo>
                  <a:cubicBezTo>
                    <a:pt x="67" y="0"/>
                    <a:pt x="44" y="10"/>
                    <a:pt x="27" y="27"/>
                  </a:cubicBezTo>
                  <a:cubicBezTo>
                    <a:pt x="19" y="35"/>
                    <a:pt x="12" y="45"/>
                    <a:pt x="7" y="56"/>
                  </a:cubicBezTo>
                  <a:cubicBezTo>
                    <a:pt x="3" y="67"/>
                    <a:pt x="0" y="79"/>
                    <a:pt x="0" y="91"/>
                  </a:cubicBezTo>
                  <a:cubicBezTo>
                    <a:pt x="0" y="104"/>
                    <a:pt x="3" y="116"/>
                    <a:pt x="7" y="126"/>
                  </a:cubicBezTo>
                  <a:cubicBezTo>
                    <a:pt x="12" y="138"/>
                    <a:pt x="19" y="148"/>
                    <a:pt x="27" y="156"/>
                  </a:cubicBezTo>
                  <a:cubicBezTo>
                    <a:pt x="30" y="159"/>
                    <a:pt x="35" y="159"/>
                    <a:pt x="37" y="156"/>
                  </a:cubicBezTo>
                  <a:cubicBezTo>
                    <a:pt x="40" y="153"/>
                    <a:pt x="40" y="149"/>
                    <a:pt x="37" y="146"/>
                  </a:cubicBezTo>
                  <a:cubicBezTo>
                    <a:pt x="30" y="139"/>
                    <a:pt x="24" y="131"/>
                    <a:pt x="20" y="121"/>
                  </a:cubicBezTo>
                  <a:cubicBezTo>
                    <a:pt x="17" y="112"/>
                    <a:pt x="15" y="102"/>
                    <a:pt x="15" y="91"/>
                  </a:cubicBezTo>
                  <a:cubicBezTo>
                    <a:pt x="15" y="81"/>
                    <a:pt x="17" y="71"/>
                    <a:pt x="20" y="62"/>
                  </a:cubicBezTo>
                  <a:cubicBezTo>
                    <a:pt x="24" y="52"/>
                    <a:pt x="30" y="44"/>
                    <a:pt x="37" y="37"/>
                  </a:cubicBezTo>
                  <a:cubicBezTo>
                    <a:pt x="51" y="23"/>
                    <a:pt x="71" y="14"/>
                    <a:pt x="92" y="14"/>
                  </a:cubicBezTo>
                  <a:cubicBezTo>
                    <a:pt x="103" y="14"/>
                    <a:pt x="113" y="16"/>
                    <a:pt x="122" y="20"/>
                  </a:cubicBezTo>
                  <a:cubicBezTo>
                    <a:pt x="131" y="24"/>
                    <a:pt x="140" y="29"/>
                    <a:pt x="147" y="37"/>
                  </a:cubicBezTo>
                  <a:cubicBezTo>
                    <a:pt x="154" y="44"/>
                    <a:pt x="160" y="5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8" y="71"/>
                    <a:pt x="170" y="81"/>
                    <a:pt x="170" y="91"/>
                  </a:cubicBezTo>
                  <a:cubicBezTo>
                    <a:pt x="170" y="102"/>
                    <a:pt x="168" y="112"/>
                    <a:pt x="164" y="121"/>
                  </a:cubicBezTo>
                  <a:cubicBezTo>
                    <a:pt x="160" y="131"/>
                    <a:pt x="154" y="139"/>
                    <a:pt x="147" y="146"/>
                  </a:cubicBezTo>
                  <a:cubicBezTo>
                    <a:pt x="144" y="149"/>
                    <a:pt x="144" y="153"/>
                    <a:pt x="147" y="156"/>
                  </a:cubicBezTo>
                  <a:cubicBezTo>
                    <a:pt x="150" y="159"/>
                    <a:pt x="154" y="159"/>
                    <a:pt x="157" y="156"/>
                  </a:cubicBezTo>
                  <a:cubicBezTo>
                    <a:pt x="165" y="148"/>
                    <a:pt x="172" y="138"/>
                    <a:pt x="177" y="126"/>
                  </a:cubicBezTo>
                  <a:cubicBezTo>
                    <a:pt x="181" y="116"/>
                    <a:pt x="184" y="104"/>
                    <a:pt x="184" y="91"/>
                  </a:cubicBezTo>
                  <a:cubicBezTo>
                    <a:pt x="184" y="79"/>
                    <a:pt x="181" y="67"/>
                    <a:pt x="177" y="57"/>
                  </a:cubicBezTo>
                  <a:close/>
                  <a:moveTo>
                    <a:pt x="108" y="98"/>
                  </a:moveTo>
                  <a:cubicBezTo>
                    <a:pt x="108" y="98"/>
                    <a:pt x="108" y="98"/>
                    <a:pt x="108" y="98"/>
                  </a:cubicBezTo>
                  <a:cubicBezTo>
                    <a:pt x="106" y="95"/>
                    <a:pt x="104" y="91"/>
                    <a:pt x="100" y="89"/>
                  </a:cubicBezTo>
                  <a:cubicBezTo>
                    <a:pt x="97" y="87"/>
                    <a:pt x="92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9"/>
                    <a:pt x="81" y="91"/>
                    <a:pt x="79" y="95"/>
                  </a:cubicBezTo>
                  <a:cubicBezTo>
                    <a:pt x="77" y="98"/>
                    <a:pt x="77" y="103"/>
                    <a:pt x="78" y="106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79" y="110"/>
                    <a:pt x="81" y="114"/>
                    <a:pt x="85" y="116"/>
                  </a:cubicBezTo>
                  <a:cubicBezTo>
                    <a:pt x="88" y="118"/>
                    <a:pt x="93" y="118"/>
                    <a:pt x="97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00" y="116"/>
                    <a:pt x="104" y="114"/>
                    <a:pt x="106" y="110"/>
                  </a:cubicBezTo>
                  <a:cubicBezTo>
                    <a:pt x="108" y="107"/>
                    <a:pt x="109" y="102"/>
                    <a:pt x="108" y="98"/>
                  </a:cubicBezTo>
                  <a:cubicBezTo>
                    <a:pt x="108" y="98"/>
                    <a:pt x="108" y="98"/>
                    <a:pt x="108" y="98"/>
                  </a:cubicBezTo>
                  <a:close/>
                  <a:moveTo>
                    <a:pt x="99" y="101"/>
                  </a:moveTo>
                  <a:cubicBezTo>
                    <a:pt x="99" y="101"/>
                    <a:pt x="99" y="101"/>
                    <a:pt x="99" y="101"/>
                  </a:cubicBezTo>
                  <a:cubicBezTo>
                    <a:pt x="100" y="102"/>
                    <a:pt x="100" y="104"/>
                    <a:pt x="99" y="106"/>
                  </a:cubicBezTo>
                  <a:cubicBezTo>
                    <a:pt x="98" y="108"/>
                    <a:pt x="96" y="109"/>
                    <a:pt x="94" y="109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3" y="110"/>
                    <a:pt x="91" y="109"/>
                    <a:pt x="89" y="108"/>
                  </a:cubicBezTo>
                  <a:cubicBezTo>
                    <a:pt x="87" y="108"/>
                    <a:pt x="86" y="106"/>
                    <a:pt x="86" y="104"/>
                  </a:cubicBezTo>
                  <a:cubicBezTo>
                    <a:pt x="85" y="102"/>
                    <a:pt x="85" y="101"/>
                    <a:pt x="86" y="99"/>
                  </a:cubicBezTo>
                  <a:cubicBezTo>
                    <a:pt x="87" y="97"/>
                    <a:pt x="89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5"/>
                    <a:pt x="94" y="95"/>
                    <a:pt x="96" y="96"/>
                  </a:cubicBezTo>
                  <a:cubicBezTo>
                    <a:pt x="98" y="97"/>
                    <a:pt x="99" y="99"/>
                    <a:pt x="99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12853" y="2389628"/>
            <a:ext cx="1316383" cy="1316383"/>
            <a:chOff x="8712853" y="2389628"/>
            <a:chExt cx="1316383" cy="1316383"/>
          </a:xfrm>
        </p:grpSpPr>
        <p:sp>
          <p:nvSpPr>
            <p:cNvPr id="21" name="椭圆 20"/>
            <p:cNvSpPr/>
            <p:nvPr/>
          </p:nvSpPr>
          <p:spPr>
            <a:xfrm>
              <a:off x="8712853" y="2389628"/>
              <a:ext cx="1316383" cy="1316383"/>
            </a:xfrm>
            <a:prstGeom prst="ellipse">
              <a:avLst/>
            </a:prstGeom>
            <a:solidFill>
              <a:srgbClr val="5F2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187"/>
            <p:cNvSpPr>
              <a:spLocks noEditPoints="1"/>
            </p:cNvSpPr>
            <p:nvPr/>
          </p:nvSpPr>
          <p:spPr bwMode="auto">
            <a:xfrm>
              <a:off x="9163400" y="2839110"/>
              <a:ext cx="415288" cy="417419"/>
            </a:xfrm>
            <a:custGeom>
              <a:avLst/>
              <a:gdLst>
                <a:gd name="T0" fmla="*/ 138 w 165"/>
                <a:gd name="T1" fmla="*/ 0 h 166"/>
                <a:gd name="T2" fmla="*/ 27 w 165"/>
                <a:gd name="T3" fmla="*/ 0 h 166"/>
                <a:gd name="T4" fmla="*/ 0 w 165"/>
                <a:gd name="T5" fmla="*/ 27 h 166"/>
                <a:gd name="T6" fmla="*/ 0 w 165"/>
                <a:gd name="T7" fmla="*/ 139 h 166"/>
                <a:gd name="T8" fmla="*/ 27 w 165"/>
                <a:gd name="T9" fmla="*/ 166 h 166"/>
                <a:gd name="T10" fmla="*/ 138 w 165"/>
                <a:gd name="T11" fmla="*/ 166 h 166"/>
                <a:gd name="T12" fmla="*/ 165 w 165"/>
                <a:gd name="T13" fmla="*/ 139 h 166"/>
                <a:gd name="T14" fmla="*/ 165 w 165"/>
                <a:gd name="T15" fmla="*/ 27 h 166"/>
                <a:gd name="T16" fmla="*/ 138 w 165"/>
                <a:gd name="T17" fmla="*/ 0 h 166"/>
                <a:gd name="T18" fmla="*/ 151 w 165"/>
                <a:gd name="T19" fmla="*/ 139 h 166"/>
                <a:gd name="T20" fmla="*/ 151 w 165"/>
                <a:gd name="T21" fmla="*/ 139 h 166"/>
                <a:gd name="T22" fmla="*/ 138 w 165"/>
                <a:gd name="T23" fmla="*/ 152 h 166"/>
                <a:gd name="T24" fmla="*/ 27 w 165"/>
                <a:gd name="T25" fmla="*/ 152 h 166"/>
                <a:gd name="T26" fmla="*/ 14 w 165"/>
                <a:gd name="T27" fmla="*/ 139 h 166"/>
                <a:gd name="T28" fmla="*/ 14 w 165"/>
                <a:gd name="T29" fmla="*/ 27 h 166"/>
                <a:gd name="T30" fmla="*/ 27 w 165"/>
                <a:gd name="T31" fmla="*/ 15 h 166"/>
                <a:gd name="T32" fmla="*/ 138 w 165"/>
                <a:gd name="T33" fmla="*/ 15 h 166"/>
                <a:gd name="T34" fmla="*/ 151 w 165"/>
                <a:gd name="T35" fmla="*/ 27 h 166"/>
                <a:gd name="T36" fmla="*/ 151 w 165"/>
                <a:gd name="T37" fmla="*/ 139 h 166"/>
                <a:gd name="T38" fmla="*/ 109 w 165"/>
                <a:gd name="T39" fmla="*/ 47 h 166"/>
                <a:gd name="T40" fmla="*/ 109 w 165"/>
                <a:gd name="T41" fmla="*/ 47 h 166"/>
                <a:gd name="T42" fmla="*/ 93 w 165"/>
                <a:gd name="T43" fmla="*/ 40 h 166"/>
                <a:gd name="T44" fmla="*/ 54 w 165"/>
                <a:gd name="T45" fmla="*/ 40 h 166"/>
                <a:gd name="T46" fmla="*/ 50 w 165"/>
                <a:gd name="T47" fmla="*/ 44 h 166"/>
                <a:gd name="T48" fmla="*/ 50 w 165"/>
                <a:gd name="T49" fmla="*/ 122 h 166"/>
                <a:gd name="T50" fmla="*/ 54 w 165"/>
                <a:gd name="T51" fmla="*/ 126 h 166"/>
                <a:gd name="T52" fmla="*/ 59 w 165"/>
                <a:gd name="T53" fmla="*/ 122 h 166"/>
                <a:gd name="T54" fmla="*/ 59 w 165"/>
                <a:gd name="T55" fmla="*/ 96 h 166"/>
                <a:gd name="T56" fmla="*/ 93 w 165"/>
                <a:gd name="T57" fmla="*/ 96 h 166"/>
                <a:gd name="T58" fmla="*/ 109 w 165"/>
                <a:gd name="T59" fmla="*/ 89 h 166"/>
                <a:gd name="T60" fmla="*/ 109 w 165"/>
                <a:gd name="T61" fmla="*/ 89 h 166"/>
                <a:gd name="T62" fmla="*/ 115 w 165"/>
                <a:gd name="T63" fmla="*/ 74 h 166"/>
                <a:gd name="T64" fmla="*/ 115 w 165"/>
                <a:gd name="T65" fmla="*/ 63 h 166"/>
                <a:gd name="T66" fmla="*/ 109 w 165"/>
                <a:gd name="T67" fmla="*/ 47 h 166"/>
                <a:gd name="T68" fmla="*/ 109 w 165"/>
                <a:gd name="T69" fmla="*/ 47 h 166"/>
                <a:gd name="T70" fmla="*/ 107 w 165"/>
                <a:gd name="T71" fmla="*/ 74 h 166"/>
                <a:gd name="T72" fmla="*/ 107 w 165"/>
                <a:gd name="T73" fmla="*/ 74 h 166"/>
                <a:gd name="T74" fmla="*/ 103 w 165"/>
                <a:gd name="T75" fmla="*/ 84 h 166"/>
                <a:gd name="T76" fmla="*/ 93 w 165"/>
                <a:gd name="T77" fmla="*/ 88 h 166"/>
                <a:gd name="T78" fmla="*/ 59 w 165"/>
                <a:gd name="T79" fmla="*/ 88 h 166"/>
                <a:gd name="T80" fmla="*/ 59 w 165"/>
                <a:gd name="T81" fmla="*/ 49 h 166"/>
                <a:gd name="T82" fmla="*/ 93 w 165"/>
                <a:gd name="T83" fmla="*/ 49 h 166"/>
                <a:gd name="T84" fmla="*/ 103 w 165"/>
                <a:gd name="T85" fmla="*/ 53 h 166"/>
                <a:gd name="T86" fmla="*/ 103 w 165"/>
                <a:gd name="T87" fmla="*/ 53 h 166"/>
                <a:gd name="T88" fmla="*/ 107 w 165"/>
                <a:gd name="T89" fmla="*/ 63 h 166"/>
                <a:gd name="T90" fmla="*/ 107 w 165"/>
                <a:gd name="T91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5" h="166">
                  <a:moveTo>
                    <a:pt x="13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4"/>
                    <a:pt x="12" y="166"/>
                    <a:pt x="27" y="166"/>
                  </a:cubicBezTo>
                  <a:cubicBezTo>
                    <a:pt x="138" y="166"/>
                    <a:pt x="138" y="166"/>
                    <a:pt x="138" y="166"/>
                  </a:cubicBezTo>
                  <a:cubicBezTo>
                    <a:pt x="153" y="166"/>
                    <a:pt x="165" y="154"/>
                    <a:pt x="165" y="139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165" y="13"/>
                    <a:pt x="153" y="0"/>
                    <a:pt x="138" y="0"/>
                  </a:cubicBezTo>
                  <a:close/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46"/>
                    <a:pt x="145" y="152"/>
                    <a:pt x="138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0" y="152"/>
                    <a:pt x="14" y="146"/>
                    <a:pt x="14" y="1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0"/>
                    <a:pt x="20" y="15"/>
                    <a:pt x="27" y="15"/>
                  </a:cubicBezTo>
                  <a:cubicBezTo>
                    <a:pt x="138" y="15"/>
                    <a:pt x="138" y="15"/>
                    <a:pt x="138" y="15"/>
                  </a:cubicBezTo>
                  <a:cubicBezTo>
                    <a:pt x="145" y="15"/>
                    <a:pt x="151" y="20"/>
                    <a:pt x="151" y="27"/>
                  </a:cubicBezTo>
                  <a:cubicBezTo>
                    <a:pt x="151" y="139"/>
                    <a:pt x="151" y="139"/>
                    <a:pt x="151" y="139"/>
                  </a:cubicBezTo>
                  <a:close/>
                  <a:moveTo>
                    <a:pt x="109" y="47"/>
                  </a:moveTo>
                  <a:cubicBezTo>
                    <a:pt x="109" y="47"/>
                    <a:pt x="109" y="47"/>
                    <a:pt x="109" y="47"/>
                  </a:cubicBezTo>
                  <a:cubicBezTo>
                    <a:pt x="104" y="43"/>
                    <a:pt x="99" y="40"/>
                    <a:pt x="9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2" y="40"/>
                    <a:pt x="50" y="42"/>
                    <a:pt x="50" y="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4"/>
                    <a:pt x="52" y="126"/>
                    <a:pt x="54" y="126"/>
                  </a:cubicBezTo>
                  <a:cubicBezTo>
                    <a:pt x="57" y="126"/>
                    <a:pt x="59" y="124"/>
                    <a:pt x="59" y="122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9" y="96"/>
                    <a:pt x="104" y="94"/>
                    <a:pt x="109" y="8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13" y="85"/>
                    <a:pt x="115" y="80"/>
                    <a:pt x="115" y="74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56"/>
                    <a:pt x="113" y="51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107" y="74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7" y="77"/>
                    <a:pt x="105" y="81"/>
                    <a:pt x="103" y="84"/>
                  </a:cubicBezTo>
                  <a:cubicBezTo>
                    <a:pt x="100" y="86"/>
                    <a:pt x="97" y="88"/>
                    <a:pt x="93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7" y="49"/>
                    <a:pt x="100" y="50"/>
                    <a:pt x="103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5" y="55"/>
                    <a:pt x="107" y="59"/>
                    <a:pt x="107" y="63"/>
                  </a:cubicBezTo>
                  <a:cubicBezTo>
                    <a:pt x="107" y="74"/>
                    <a:pt x="107" y="74"/>
                    <a:pt x="107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1461048" y="3783563"/>
            <a:ext cx="2499248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 consectetur adipisicing elit, sed do eiusmod tempor incididunt ut labore consectetur adipisicing elit</a:t>
            </a:r>
            <a:endParaRPr lang="en-US" altLang="zh-CN" sz="9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21420" y="3783563"/>
            <a:ext cx="2499248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Lorem ipsum dolor sit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amet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consectetur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adipisicing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elit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sed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do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eiusmod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tempor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incididunt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ut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 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702040204020203" pitchFamily="34" charset="0"/>
              </a:rPr>
              <a:t>labore consectetur adipisicing elit, sed do eiusmod tempor incididunt ut labore consectetur adipisicing elit</a:t>
            </a:r>
            <a:endParaRPr lang="en-US" altLang="zh-CN" sz="9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7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5815</Words>
  <Application>WPS 演示</Application>
  <PresentationFormat>宽屏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方正书宋_GBK</vt:lpstr>
      <vt:lpstr>Wingdings</vt:lpstr>
      <vt:lpstr>微软雅黑 Light</vt:lpstr>
      <vt:lpstr>苹方-简</vt:lpstr>
      <vt:lpstr>Segoe UI Semilight</vt:lpstr>
      <vt:lpstr>Segoe UI</vt:lpstr>
      <vt:lpstr>华文细黑</vt:lpstr>
      <vt:lpstr>Calibri</vt:lpstr>
      <vt:lpstr>宋体</vt:lpstr>
      <vt:lpstr>Cordia New</vt:lpstr>
      <vt:lpstr>Gill Sans</vt:lpstr>
      <vt:lpstr>Agency FB</vt:lpstr>
      <vt:lpstr>等线</vt:lpstr>
      <vt:lpstr>Aharoni</vt:lpstr>
      <vt:lpstr>汉仪中等线KW</vt:lpstr>
      <vt:lpstr>微软雅黑</vt:lpstr>
      <vt:lpstr>汉仪旗黑KW</vt:lpstr>
      <vt:lpstr>宋体</vt:lpstr>
      <vt:lpstr>Arial Unicode MS</vt:lpstr>
      <vt:lpstr>汉仪书宋二KW</vt:lpstr>
      <vt:lpstr>宋体-简</vt:lpstr>
      <vt:lpstr>等线 Light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xingb</dc:creator>
  <cp:lastModifiedBy>toandfro</cp:lastModifiedBy>
  <cp:revision>24</cp:revision>
  <dcterms:created xsi:type="dcterms:W3CDTF">2020-03-24T07:51:52Z</dcterms:created>
  <dcterms:modified xsi:type="dcterms:W3CDTF">2020-03-24T07:51:52Z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