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F40A0ED-0EBE-4D20-B106-6B0DF2047DFA}" type="datetimeFigureOut">
              <a:rPr lang="es-ES" smtClean="0"/>
              <a:t>08/02/2015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258634B-84C4-4FCF-BFAB-1C6D768659D1}"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0A0ED-0EBE-4D20-B106-6B0DF2047DFA}" type="datetimeFigureOut">
              <a:rPr lang="es-ES" smtClean="0"/>
              <a:t>08/02/2015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8634B-84C4-4FCF-BFAB-1C6D768659D1}"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67544" y="0"/>
            <a:ext cx="8229600" cy="1143000"/>
          </a:xfrm>
        </p:spPr>
        <p:txBody>
          <a:bodyPr/>
          <a:lstStyle/>
          <a:p>
            <a:r>
              <a:rPr lang="es-ES" dirty="0" smtClean="0"/>
              <a:t>Reto_6_producto_3</a:t>
            </a:r>
            <a:endParaRPr lang="es-ES" dirty="0"/>
          </a:p>
        </p:txBody>
      </p:sp>
      <p:pic>
        <p:nvPicPr>
          <p:cNvPr id="1027" name="Picture 3"/>
          <p:cNvPicPr>
            <a:picLocks noChangeAspect="1" noChangeArrowheads="1"/>
          </p:cNvPicPr>
          <p:nvPr/>
        </p:nvPicPr>
        <p:blipFill>
          <a:blip r:embed="rId2" cstate="print"/>
          <a:srcRect/>
          <a:stretch>
            <a:fillRect/>
          </a:stretch>
        </p:blipFill>
        <p:spPr bwMode="auto">
          <a:xfrm>
            <a:off x="144017" y="1988840"/>
            <a:ext cx="8964487" cy="48691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Reto_6_producto_3</a:t>
            </a:r>
            <a:endParaRPr lang="es-ES" dirty="0"/>
          </a:p>
        </p:txBody>
      </p:sp>
      <p:pic>
        <p:nvPicPr>
          <p:cNvPr id="2053" name="Picture 5"/>
          <p:cNvPicPr>
            <a:picLocks noChangeAspect="1" noChangeArrowheads="1"/>
          </p:cNvPicPr>
          <p:nvPr/>
        </p:nvPicPr>
        <p:blipFill>
          <a:blip r:embed="rId2" cstate="print"/>
          <a:srcRect/>
          <a:stretch>
            <a:fillRect/>
          </a:stretch>
        </p:blipFill>
        <p:spPr bwMode="auto">
          <a:xfrm>
            <a:off x="0" y="1988841"/>
            <a:ext cx="9144000" cy="48691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Reto_6_producto_3</a:t>
            </a:r>
            <a:endParaRPr lang="es-ES" dirty="0"/>
          </a:p>
        </p:txBody>
      </p:sp>
      <p:pic>
        <p:nvPicPr>
          <p:cNvPr id="4098" name="Picture 2"/>
          <p:cNvPicPr>
            <a:picLocks noChangeAspect="1" noChangeArrowheads="1"/>
          </p:cNvPicPr>
          <p:nvPr/>
        </p:nvPicPr>
        <p:blipFill>
          <a:blip r:embed="rId2" cstate="print"/>
          <a:srcRect/>
          <a:stretch>
            <a:fillRect/>
          </a:stretch>
        </p:blipFill>
        <p:spPr bwMode="auto">
          <a:xfrm>
            <a:off x="0" y="1916833"/>
            <a:ext cx="9144000" cy="494116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Discusión</a:t>
            </a:r>
            <a:endParaRPr lang="es-ES" dirty="0"/>
          </a:p>
        </p:txBody>
      </p:sp>
      <p:sp>
        <p:nvSpPr>
          <p:cNvPr id="3" name="2 Marcador de contenido"/>
          <p:cNvSpPr>
            <a:spLocks noGrp="1"/>
          </p:cNvSpPr>
          <p:nvPr>
            <p:ph idx="1"/>
          </p:nvPr>
        </p:nvSpPr>
        <p:spPr/>
        <p:txBody>
          <a:bodyPr>
            <a:normAutofit/>
          </a:bodyPr>
          <a:lstStyle/>
          <a:p>
            <a:pPr>
              <a:buNone/>
            </a:pPr>
            <a:r>
              <a:rPr lang="es-ES" sz="1800" dirty="0" smtClean="0"/>
              <a:t>	Según los resultados, y en base al escenario futuro B2 para la predicción de zonas óptimas para la distribución del roble (</a:t>
            </a:r>
            <a:r>
              <a:rPr lang="es-ES" sz="1800" i="1" dirty="0" err="1" smtClean="0"/>
              <a:t>Quercus</a:t>
            </a:r>
            <a:r>
              <a:rPr lang="es-ES" sz="1800" i="1" dirty="0" smtClean="0"/>
              <a:t> </a:t>
            </a:r>
            <a:r>
              <a:rPr lang="es-ES" sz="1800" i="1" dirty="0" err="1" smtClean="0"/>
              <a:t>pyrenaica</a:t>
            </a:r>
            <a:r>
              <a:rPr lang="es-ES" sz="1800" dirty="0" smtClean="0"/>
              <a:t>) en Sierra Nevada, existe una disminución significativa de dichas áreas para el año 2030. Sin embargo, se aprecia un pequeño aumento de éstas para 2070. Estos cambios en la distribución están sujetos a variaciones biofísicas de las que depende esta especie (aumento de la temperatura, variación en la radiación solar, cambios topográficos, </a:t>
            </a:r>
            <a:r>
              <a:rPr lang="es-ES" sz="1800" dirty="0" err="1" smtClean="0"/>
              <a:t>etc</a:t>
            </a:r>
            <a:r>
              <a:rPr lang="es-ES" sz="1800" dirty="0" smtClean="0"/>
              <a:t>). Las zonas pintadas en azul muestran las áreas más óptimas para el desarrollo del robledal, con una tendencia negativa en estos años. Se entiende que las condiciones climáticas  en la zona de Sierra Nevada, no serán tan favorables para el roble en años futuros.</a:t>
            </a:r>
          </a:p>
          <a:p>
            <a:pPr>
              <a:buNone/>
            </a:pPr>
            <a:r>
              <a:rPr lang="es-ES" sz="1800" dirty="0" smtClean="0"/>
              <a:t>	Si se pretende llevar a cabo algún plan de recuperación de esta especie en Sierra Nevada, se debería dar prioridad a éstas zonas, ya que son las que ofrecen mayor probabilidad de éxito en establecimiento y desarrollo del roble. </a:t>
            </a:r>
            <a:endParaRPr lang="es-ES" sz="18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Words>
  <Application>Microsoft Office PowerPoint</Application>
  <PresentationFormat>Presentación en pantalla (4:3)</PresentationFormat>
  <Paragraphs>6</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Reto_6_producto_3</vt:lpstr>
      <vt:lpstr>Reto_6_producto_3</vt:lpstr>
      <vt:lpstr>Reto_6_producto_3</vt:lpstr>
      <vt:lpstr>Discusión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Reto_6_producto_3</dc:title>
  <dc:creator>HP</dc:creator>
  <cp:lastModifiedBy>HP</cp:lastModifiedBy>
  <cp:revision>5</cp:revision>
  <dcterms:created xsi:type="dcterms:W3CDTF">2015-02-08T22:45:51Z</dcterms:created>
  <dcterms:modified xsi:type="dcterms:W3CDTF">2015-02-08T23:29:07Z</dcterms:modified>
</cp:coreProperties>
</file>